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82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27094"/>
            <a:ext cx="77724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10000"/>
            <a:ext cx="7770812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025" y="3048000"/>
            <a:ext cx="112395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738282"/>
            <a:ext cx="7770813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0" y="457200"/>
            <a:ext cx="4572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81600"/>
            <a:ext cx="7770813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4890247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7882"/>
            <a:ext cx="1524000" cy="53250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7882"/>
            <a:ext cx="5889812" cy="5325036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6052928" y="3115195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26440"/>
            <a:ext cx="7770813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813048"/>
            <a:ext cx="7770813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Glyph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174066"/>
            <a:ext cx="1066800" cy="59055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209801"/>
            <a:ext cx="36576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027238"/>
            <a:ext cx="36576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2819400"/>
            <a:ext cx="36576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040" y="1658992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914400"/>
            <a:ext cx="36576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6118" y="457199"/>
            <a:ext cx="36576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tabLst/>
              <a:defRPr sz="2000"/>
            </a:lvl6pPr>
            <a:lvl7pPr marL="2290763" indent="-461963">
              <a:tabLst/>
              <a:defRPr sz="2000"/>
            </a:lvl7pPr>
            <a:lvl8pPr marL="2290763" indent="-461963">
              <a:tabLst/>
              <a:defRPr sz="2000"/>
            </a:lvl8pPr>
            <a:lvl9pPr marL="2290763" indent="-461963">
              <a:tabLst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6" y="2590799"/>
            <a:ext cx="36576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4746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9013" y="914400"/>
            <a:ext cx="36576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58906" y="457200"/>
            <a:ext cx="36576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013" y="2587752"/>
            <a:ext cx="36576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4853" y="2286000"/>
            <a:ext cx="164592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89115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FDE88-8A09-4E48-AF76-CA30CA43623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7236"/>
            <a:ext cx="7770813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9800"/>
            <a:ext cx="7770813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289115"/>
            <a:ext cx="2375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153C-5641-7944-9E94-1289CE81A557}" type="datetimeFigureOut">
              <a:rPr lang="en-US" smtClean="0"/>
              <a:t>8/19/21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9624" y="6289115"/>
            <a:ext cx="3155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7BED4-DC70-9A41-8B1C-18CC6F854F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522" y="1432874"/>
            <a:ext cx="7430677" cy="881820"/>
          </a:xfrm>
        </p:spPr>
        <p:txBody>
          <a:bodyPr/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SHIPS-RII 2021 UPGRADES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5EB0BB-BBFE-1E44-BA9D-46BA22F6DE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4911" y="2857890"/>
            <a:ext cx="7770812" cy="17526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JOHN KAPLAN (NOAA/AOML)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STEPHANIE STEVENSON (NHC)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MARK DEMARIA (CSU/CIRA)</a:t>
            </a:r>
          </a:p>
        </p:txBody>
      </p:sp>
    </p:spTree>
    <p:extLst>
      <p:ext uri="{BB962C8B-B14F-4D97-AF65-F5344CB8AC3E}">
        <p14:creationId xmlns:p14="http://schemas.microsoft.com/office/powerpoint/2010/main" val="256529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BC55F5F-5E30-894F-ABF2-737839206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593" y="211485"/>
            <a:ext cx="7566597" cy="999399"/>
          </a:xfrm>
        </p:spPr>
        <p:txBody>
          <a:bodyPr/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SHIPS-RII 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600AEB-C4CA-9E49-93F4-5D6C457E23F7}"/>
              </a:ext>
            </a:extLst>
          </p:cNvPr>
          <p:cNvSpPr txBox="1"/>
          <p:nvPr/>
        </p:nvSpPr>
        <p:spPr>
          <a:xfrm>
            <a:off x="943142" y="1508290"/>
            <a:ext cx="75665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Upgraded versions of the operational SHIPS Rapid Intensification Index (SHIPS-RII) were derived and transitioned to the NOAA’s National Weather Service for use during the 2021 Hurricane season.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Retrospective testing conducted for the 2013-2020 Hurricane Seasons demonstrated that the new 2021 SHIPS-RII models provided average absolute skill improvements of 3% (2%) in the Atlantic (eastern North Pacific) basins relative to the  2020  models.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Skill improvements of up 7%  (4%) were found for some rapid intensity thresholds in the Atlantic (eastern North Pacific) basins.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Notably, improvements in  model skill for the 25-kt/24-h and 30-kt/24-h rapid intensity thresholds of 4% (3%) for the Atlantic (eastern North Pacific basins) are roughly 3x (4x) the historical yearly average  skill improvements for those models  found by DeMaria et al. (2021).</a:t>
            </a:r>
          </a:p>
        </p:txBody>
      </p:sp>
    </p:spTree>
    <p:extLst>
      <p:ext uri="{BB962C8B-B14F-4D97-AF65-F5344CB8AC3E}">
        <p14:creationId xmlns:p14="http://schemas.microsoft.com/office/powerpoint/2010/main" val="1054632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hart, bar chart&#10;&#10;Description automatically generated">
            <a:extLst>
              <a:ext uri="{FF2B5EF4-FFF2-40B4-BE49-F238E27FC236}">
                <a16:creationId xmlns:a16="http://schemas.microsoft.com/office/drawing/2014/main" id="{53D693EC-BD9D-E348-9302-951B58909D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3971" y="1945310"/>
            <a:ext cx="4597400" cy="27686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ECAFC28-9468-4845-AE2D-BD755259E4F6}"/>
              </a:ext>
            </a:extLst>
          </p:cNvPr>
          <p:cNvSpPr txBox="1"/>
          <p:nvPr/>
        </p:nvSpPr>
        <p:spPr>
          <a:xfrm>
            <a:off x="1564851" y="443267"/>
            <a:ext cx="5505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Skill of the operational 2021</a:t>
            </a:r>
          </a:p>
          <a:p>
            <a:pPr algn="ctr"/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SHIPS-RII models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FD8DDD-E4D0-A542-9102-1B1B83E89CE6}"/>
              </a:ext>
            </a:extLst>
          </p:cNvPr>
          <p:cNvSpPr txBox="1"/>
          <p:nvPr/>
        </p:nvSpPr>
        <p:spPr>
          <a:xfrm>
            <a:off x="678730" y="5029202"/>
            <a:ext cx="81824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Figure 1. Skill of the 2021 SHIPS-RII model forecasts relative to climatology for retrospective Atlantic and eastern Pacific basins forecasts for the 2013-2020 Hurricane Seasons. </a:t>
            </a:r>
          </a:p>
        </p:txBody>
      </p:sp>
    </p:spTree>
    <p:extLst>
      <p:ext uri="{BB962C8B-B14F-4D97-AF65-F5344CB8AC3E}">
        <p14:creationId xmlns:p14="http://schemas.microsoft.com/office/powerpoint/2010/main" val="356885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ED37EB-2524-5B43-BE9A-058AFBEBB1FD}"/>
              </a:ext>
            </a:extLst>
          </p:cNvPr>
          <p:cNvSpPr txBox="1"/>
          <p:nvPr/>
        </p:nvSpPr>
        <p:spPr>
          <a:xfrm>
            <a:off x="1341781" y="178903"/>
            <a:ext cx="73847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Improvements of the new operational SHIPS-RII 2021 models over the existing 2020 models</a:t>
            </a: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093B0F2E-01BA-9D42-87B8-EF8993D54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300" y="2044700"/>
            <a:ext cx="4597400" cy="27686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F391858-EC65-8A45-BA9F-0E56C64CE5E8}"/>
              </a:ext>
            </a:extLst>
          </p:cNvPr>
          <p:cNvSpPr txBox="1"/>
          <p:nvPr/>
        </p:nvSpPr>
        <p:spPr>
          <a:xfrm>
            <a:off x="894520" y="5208104"/>
            <a:ext cx="75835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Figure 2. Absolute skill improvements (%) of the new 2021 SHIPS 	  RII models over the previous 2020 versions for the retrospective 2013-2020 Atlantic and eastern Pacific Hurricane Season forecasts.</a:t>
            </a:r>
          </a:p>
        </p:txBody>
      </p:sp>
    </p:spTree>
    <p:extLst>
      <p:ext uri="{BB962C8B-B14F-4D97-AF65-F5344CB8AC3E}">
        <p14:creationId xmlns:p14="http://schemas.microsoft.com/office/powerpoint/2010/main" val="29325827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lio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82</TotalTime>
  <Words>259</Words>
  <Application>Microsoft Macintosh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Calisto MT</vt:lpstr>
      <vt:lpstr>Wingdings</vt:lpstr>
      <vt:lpstr>Default Theme</vt:lpstr>
      <vt:lpstr>SHIPS-RII 2021 UPGRADES</vt:lpstr>
      <vt:lpstr>SHIPS-RII 2021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SHIPS-RII UPGRADES</dc:title>
  <dc:creator>Microsoft Office User</dc:creator>
  <cp:lastModifiedBy>Microsoft Office User</cp:lastModifiedBy>
  <cp:revision>17</cp:revision>
  <dcterms:created xsi:type="dcterms:W3CDTF">2021-08-19T13:50:31Z</dcterms:created>
  <dcterms:modified xsi:type="dcterms:W3CDTF">2021-08-19T15:17:44Z</dcterms:modified>
</cp:coreProperties>
</file>