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80625" cy="7559675"/>
  <p:notesSz cx="7772400" cy="10058400"/>
  <p:defaultTextStyle>
    <a:defPPr>
      <a:defRPr lang="en-US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663C-32AC-4057-89C8-638DBCCBE8FE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0AE-A5DF-4F2F-AB48-A1BB3512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4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663C-32AC-4057-89C8-638DBCCBE8FE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F0AE-A5DF-4F2F-AB48-A1BB35124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smtClean="0"/>
              <a:t>Evolution of Tropical Cyclone Environmental Factors for Hurricane Maria (2011)</a:t>
            </a:r>
            <a:endParaRPr lang="en-US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2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99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40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78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841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939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940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3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2340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 Holland Wind Profile</a:t>
            </a:r>
            <a:endParaRPr lang="en-US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6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Holland B for GFDL and HWRF</a:t>
            </a:r>
            <a:endParaRPr lang="en-US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smtClean="0"/>
              <a:t>Outline</a:t>
            </a:r>
            <a:endParaRPr 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74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34 kt Wind Radii for Maria</a:t>
            </a:r>
            <a:endParaRPr lang="en-US" b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07943" fontAlgn="auto">
              <a:spcAft>
                <a:spcPts val="0"/>
              </a:spcAft>
              <a:defRPr/>
            </a:pPr>
            <a:r>
              <a:rPr lang="en-US" b="1" smtClean="0"/>
              <a:t>Preliminary Results and Future Plans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7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97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454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07 Sept 2011 12 UTC 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8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 Sept 2011 12 UTC 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4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15 Sept 2011 18 UTC 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0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600" b="1" smtClean="0"/>
              <a:t>Evaluation of Environmental Variables </a:t>
            </a:r>
            <a:endParaRPr lang="en-US" sz="36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85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Custom</PresentationFormat>
  <Paragraphs>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Evolution of Tropical Cyclone Environmental Factors for Hurricane Maria (2011)</vt:lpstr>
      <vt:lpstr>Outline</vt:lpstr>
      <vt:lpstr>PowerPoint Presentation</vt:lpstr>
      <vt:lpstr>PowerPoint Presentation</vt:lpstr>
      <vt:lpstr>07 Sept 2011 12 UTC </vt:lpstr>
      <vt:lpstr>11 Sept 2011 12 UTC </vt:lpstr>
      <vt:lpstr>15 Sept 2011 18 UTC </vt:lpstr>
      <vt:lpstr>Evaluation of Environmental Variables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Holland Wind Profile</vt:lpstr>
      <vt:lpstr>Holland B for GFDL and HWRF</vt:lpstr>
      <vt:lpstr>34 kt Wind Radii for Maria</vt:lpstr>
      <vt:lpstr>Preliminary Results and Future Plans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Tropical Cyclone Environmental Factors for Hurricane Maria (2011)</dc:title>
  <dc:creator>DeMaria, Mark</dc:creator>
  <cp:lastModifiedBy>DeMaria, Mark</cp:lastModifiedBy>
  <cp:revision>1</cp:revision>
  <dcterms:created xsi:type="dcterms:W3CDTF">2011-10-20T01:51:08Z</dcterms:created>
  <dcterms:modified xsi:type="dcterms:W3CDTF">2011-10-20T01:51:08Z</dcterms:modified>
</cp:coreProperties>
</file>