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8"/>
  </p:notesMasterIdLst>
  <p:handoutMasterIdLst>
    <p:handoutMasterId r:id="rId9"/>
  </p:handoutMasterIdLst>
  <p:sldIdLst>
    <p:sldId id="411" r:id="rId2"/>
    <p:sldId id="412" r:id="rId3"/>
    <p:sldId id="413" r:id="rId4"/>
    <p:sldId id="414" r:id="rId5"/>
    <p:sldId id="415" r:id="rId6"/>
    <p:sldId id="416" r:id="rId7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nce" initials="lb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EEE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6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69EBEEB-6AB2-47CF-89CB-42980E6FDFE2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649FEF9-4E9C-4B00-A9C2-6458E3D56B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10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8AFBC5F6-3210-4A38-94A7-78B672241A42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6"/>
            <a:ext cx="7426960" cy="314325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D688ED1C-DAA6-4984-BCA2-B52835DB45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9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8ED1C-DAA6-4984-BCA2-B52835DB458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010DCD-E053-47AD-A951-25BCFFF373F4}" type="datetimeFigureOut">
              <a:rPr lang="en-US" smtClean="0"/>
              <a:pPr/>
              <a:t>8/15/13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459D80-F6AF-4590-8E73-2F013678FE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tcenter.org/HurrWRF/user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dhpcs.noaa.gov/rocot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001000" cy="2667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Ligia </a:t>
            </a:r>
            <a:r>
              <a:rPr lang="en-US" sz="2800" dirty="0" smtClean="0">
                <a:ea typeface="ＭＳ Ｐゴシック" pitchFamily="34" charset="-128"/>
              </a:rPr>
              <a:t>Bernardet, </a:t>
            </a:r>
            <a:r>
              <a:rPr lang="en-US" sz="2800" dirty="0" smtClean="0">
                <a:ea typeface="ＭＳ Ｐゴシック" pitchFamily="34" charset="-128"/>
              </a:rPr>
              <a:t>S. Bao</a:t>
            </a:r>
            <a:r>
              <a:rPr lang="en-US" sz="2800" baseline="30000" dirty="0" smtClean="0">
                <a:ea typeface="ＭＳ Ｐゴシック" pitchFamily="34" charset="-128"/>
              </a:rPr>
              <a:t>*</a:t>
            </a:r>
            <a:r>
              <a:rPr lang="en-US" sz="2800" dirty="0" smtClean="0">
                <a:ea typeface="ＭＳ Ｐゴシック" pitchFamily="34" charset="-128"/>
              </a:rPr>
              <a:t>, </a:t>
            </a:r>
            <a:r>
              <a:rPr lang="en-US" sz="2800" dirty="0" smtClean="0">
                <a:ea typeface="ＭＳ Ｐゴシック" pitchFamily="34" charset="-128"/>
              </a:rPr>
              <a:t>T. Brown, </a:t>
            </a:r>
            <a:r>
              <a:rPr lang="en-US" sz="2800" dirty="0" smtClean="0">
                <a:ea typeface="ＭＳ Ｐゴシック" pitchFamily="34" charset="-128"/>
              </a:rPr>
              <a:t>M. Biswas, </a:t>
            </a:r>
            <a:r>
              <a:rPr lang="en-US" sz="2800" dirty="0" smtClean="0">
                <a:ea typeface="ＭＳ Ｐゴシック" pitchFamily="34" charset="-128"/>
              </a:rPr>
              <a:t>D. Stark, </a:t>
            </a:r>
            <a:r>
              <a:rPr lang="en-US" sz="2800" dirty="0" smtClean="0">
                <a:ea typeface="ＭＳ Ｐゴシック" pitchFamily="34" charset="-128"/>
              </a:rPr>
              <a:t>L. Carson</a:t>
            </a:r>
          </a:p>
          <a:p>
            <a:pPr eaLnBrk="1" hangingPunct="1"/>
            <a:endParaRPr 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With invaluable collaboration with EMC, HRD, URI, GFDL, HFIP, and the community</a:t>
            </a:r>
            <a:endParaRPr lang="en-US" sz="28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HWRF v3.5a public release</a:t>
            </a:r>
            <a:endParaRPr dirty="0" smtClean="0">
              <a:ea typeface="ＭＳ Ｐゴシック" pitchFamily="34" charset="-128"/>
            </a:endParaRPr>
          </a:p>
        </p:txBody>
      </p:sp>
      <p:pic>
        <p:nvPicPr>
          <p:cNvPr id="15364" name="Picture 4" descr="dtc_wordmark_pms2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81713"/>
            <a:ext cx="28956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5711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HRD/EMC/DTC HWRF modeling meeting 8/15/2013</a:t>
            </a:r>
          </a:p>
          <a:p>
            <a:r>
              <a:rPr lang="en-US" baseline="30000" dirty="0" smtClean="0"/>
              <a:t>*</a:t>
            </a:r>
            <a:r>
              <a:rPr lang="en-US" dirty="0" smtClean="0"/>
              <a:t>Currently affiliated with S. Carolina Coastal University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HWRF v3.5a released 8/14/2013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http://www.dtcenter.org/HurrWRF/</a:t>
            </a:r>
            <a:r>
              <a:rPr lang="en-US" dirty="0" smtClean="0">
                <a:hlinkClick r:id="rId2"/>
              </a:rPr>
              <a:t>users</a:t>
            </a:r>
            <a:endParaRPr lang="en-US" dirty="0" smtClean="0"/>
          </a:p>
          <a:p>
            <a:r>
              <a:rPr lang="en-US" dirty="0" smtClean="0"/>
              <a:t>Code downloads</a:t>
            </a:r>
          </a:p>
          <a:p>
            <a:r>
              <a:rPr lang="en-US" dirty="0" smtClean="0"/>
              <a:t>Users Guide</a:t>
            </a:r>
          </a:p>
          <a:p>
            <a:r>
              <a:rPr lang="en-US" dirty="0" smtClean="0"/>
              <a:t>Scientific Documentation</a:t>
            </a:r>
          </a:p>
          <a:p>
            <a:r>
              <a:rPr lang="en-US" dirty="0" smtClean="0"/>
              <a:t>Test datasets for Sandy 20121028 06 &amp; 12 UTC</a:t>
            </a:r>
          </a:p>
          <a:p>
            <a:r>
              <a:rPr lang="en-US" dirty="0" smtClean="0"/>
              <a:t>Known Issues</a:t>
            </a:r>
          </a:p>
          <a:p>
            <a:r>
              <a:rPr lang="en-US" dirty="0" smtClean="0"/>
              <a:t>FAQ</a:t>
            </a:r>
          </a:p>
          <a:p>
            <a:r>
              <a:rPr lang="en-US" dirty="0" smtClean="0"/>
              <a:t>Help Desk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HWRF v3.5a -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8 components synchronized with community codes</a:t>
            </a:r>
          </a:p>
          <a:p>
            <a:pPr lvl="1"/>
            <a:r>
              <a:rPr lang="en-US" dirty="0" smtClean="0"/>
              <a:t>WRF (v3.5+)</a:t>
            </a:r>
          </a:p>
          <a:p>
            <a:pPr lvl="1"/>
            <a:r>
              <a:rPr lang="en-US" dirty="0" smtClean="0"/>
              <a:t>WPS</a:t>
            </a:r>
          </a:p>
          <a:p>
            <a:pPr lvl="1"/>
            <a:r>
              <a:rPr lang="en-US" dirty="0" smtClean="0"/>
              <a:t>UPP</a:t>
            </a:r>
          </a:p>
          <a:p>
            <a:pPr lvl="1"/>
            <a:r>
              <a:rPr lang="en-US" dirty="0" smtClean="0"/>
              <a:t>GSI (v3.2)</a:t>
            </a:r>
          </a:p>
          <a:p>
            <a:pPr lvl="1"/>
            <a:r>
              <a:rPr lang="en-US" dirty="0" smtClean="0"/>
              <a:t>HWRF-utilities</a:t>
            </a:r>
          </a:p>
          <a:p>
            <a:pPr lvl="1"/>
            <a:r>
              <a:rPr lang="en-US" dirty="0" smtClean="0"/>
              <a:t>POM-TC</a:t>
            </a:r>
          </a:p>
          <a:p>
            <a:pPr lvl="1"/>
            <a:r>
              <a:rPr lang="en-US" dirty="0" smtClean="0"/>
              <a:t>Coupler</a:t>
            </a:r>
          </a:p>
          <a:p>
            <a:pPr lvl="1"/>
            <a:r>
              <a:rPr lang="en-US" dirty="0" smtClean="0"/>
              <a:t>GFDL Vortex Tracker</a:t>
            </a:r>
          </a:p>
        </p:txBody>
      </p:sp>
    </p:spTree>
    <p:extLst>
      <p:ext uri="{BB962C8B-B14F-4D97-AF65-F5344CB8AC3E}">
        <p14:creationId xmlns:p14="http://schemas.microsoft.com/office/powerpoint/2010/main" val="322203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HWRF v3.5a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HWRF 2013 operational capability, including</a:t>
            </a:r>
          </a:p>
          <a:p>
            <a:pPr lvl="1"/>
            <a:r>
              <a:rPr lang="en-US" dirty="0"/>
              <a:t>Ability to ingest spectral, binary global with prep_hybrid</a:t>
            </a:r>
          </a:p>
          <a:p>
            <a:pPr lvl="1"/>
            <a:r>
              <a:rPr lang="en-US" dirty="0"/>
              <a:t>GSI one-way hybrid (using GEFS)</a:t>
            </a:r>
          </a:p>
          <a:p>
            <a:pPr lvl="1"/>
            <a:r>
              <a:rPr lang="en-US" dirty="0"/>
              <a:t>GSI FGAT and Tail Doppler Radar assimilation</a:t>
            </a:r>
          </a:p>
          <a:p>
            <a:endParaRPr lang="en-US" dirty="0" smtClean="0"/>
          </a:p>
          <a:p>
            <a:r>
              <a:rPr lang="en-US" dirty="0" smtClean="0"/>
              <a:t>All N Hem basins (coupled AL and EP only)</a:t>
            </a:r>
          </a:p>
          <a:p>
            <a:r>
              <a:rPr lang="en-US" dirty="0" smtClean="0"/>
              <a:t>Idealized capability</a:t>
            </a:r>
          </a:p>
          <a:p>
            <a:r>
              <a:rPr lang="en-US" dirty="0" smtClean="0"/>
              <a:t>Ability to run with alternate microphysics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7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HWRF v3.5a -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DTC does not currently support the operational scripts and automation to run HWRF</a:t>
            </a:r>
          </a:p>
          <a:p>
            <a:r>
              <a:rPr lang="en-US" dirty="0" smtClean="0"/>
              <a:t>DTC provides its own set of scripts, which can be run manually with </a:t>
            </a:r>
            <a:r>
              <a:rPr lang="en-US" i="1" dirty="0" smtClean="0"/>
              <a:t>wrappers</a:t>
            </a:r>
            <a:r>
              <a:rPr lang="en-US" dirty="0" smtClean="0"/>
              <a:t> and automatically with the NOAA Workflow Manager </a:t>
            </a:r>
            <a:r>
              <a:rPr lang="en-US" i="1" dirty="0" smtClean="0"/>
              <a:t>Rocoto    (</a:t>
            </a:r>
            <a:r>
              <a:rPr lang="en-US" i="1" dirty="0" smtClean="0">
                <a:hlinkClick r:id="rId2"/>
              </a:rPr>
              <a:t>http</a:t>
            </a:r>
            <a:r>
              <a:rPr lang="en-US" i="1" dirty="0">
                <a:hlinkClick r:id="rId2"/>
              </a:rPr>
              <a:t>://rdhpcs.noaa.gov/</a:t>
            </a:r>
            <a:r>
              <a:rPr lang="en-US" i="1" dirty="0" smtClean="0">
                <a:hlinkClick r:id="rId2"/>
              </a:rPr>
              <a:t>rocoto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DTC, EMC, and NCO are currently planning script rewrite and unification, which will reduce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0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Reaching out to the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help us share the news about this release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www.dtcenter.org</a:t>
            </a:r>
            <a:r>
              <a:rPr lang="en-US" dirty="0"/>
              <a:t>/</a:t>
            </a:r>
            <a:r>
              <a:rPr lang="en-US" dirty="0" err="1"/>
              <a:t>HurrWRF</a:t>
            </a:r>
            <a:r>
              <a:rPr lang="en-US" dirty="0"/>
              <a:t>/</a:t>
            </a:r>
            <a:r>
              <a:rPr lang="en-US" dirty="0" smtClean="0"/>
              <a:t>users</a:t>
            </a:r>
          </a:p>
          <a:p>
            <a:r>
              <a:rPr lang="en-US" dirty="0" smtClean="0"/>
              <a:t>Tutorial</a:t>
            </a:r>
          </a:p>
          <a:p>
            <a:pPr lvl="1"/>
            <a:r>
              <a:rPr lang="en-US" dirty="0" smtClean="0"/>
              <a:t>EMC/DTC start planning for January 2014</a:t>
            </a:r>
          </a:p>
          <a:p>
            <a:pPr lvl="1"/>
            <a:r>
              <a:rPr lang="en-US" dirty="0" smtClean="0"/>
              <a:t>I will be contacting some of you in the near future to discuss your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80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15070</TotalTime>
  <Words>303</Words>
  <Application>Microsoft Macintosh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HWRF v3.5a public release</vt:lpstr>
      <vt:lpstr>HWRF v3.5a released 8/14/2013</vt:lpstr>
      <vt:lpstr>HWRF v3.5a - I</vt:lpstr>
      <vt:lpstr>HWRF v3.5a - II</vt:lpstr>
      <vt:lpstr>HWRF v3.5a - Scripts</vt:lpstr>
      <vt:lpstr>Reaching out to the community</vt:lpstr>
    </vt:vector>
  </TitlesOfParts>
  <Company>UCAR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Title</dc:title>
  <dc:creator>nance</dc:creator>
  <cp:lastModifiedBy>Ligia Bernardet</cp:lastModifiedBy>
  <cp:revision>539</cp:revision>
  <cp:lastPrinted>2011-02-15T23:09:17Z</cp:lastPrinted>
  <dcterms:created xsi:type="dcterms:W3CDTF">2012-11-05T16:20:12Z</dcterms:created>
  <dcterms:modified xsi:type="dcterms:W3CDTF">2013-08-15T15:35:22Z</dcterms:modified>
</cp:coreProperties>
</file>