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3716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208" y="-112"/>
      </p:cViewPr>
      <p:guideLst>
        <p:guide orient="horz" pos="2160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130427"/>
            <a:ext cx="116586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886200"/>
            <a:ext cx="9601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04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3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4" y="274640"/>
            <a:ext cx="231457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1" y="274640"/>
            <a:ext cx="671512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22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6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4406902"/>
            <a:ext cx="116586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2906713"/>
            <a:ext cx="116586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44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1600202"/>
            <a:ext cx="45148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1" y="1600202"/>
            <a:ext cx="45148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00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12344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1535113"/>
            <a:ext cx="606028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174875"/>
            <a:ext cx="606028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39" y="1535113"/>
            <a:ext cx="60626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39" y="2174875"/>
            <a:ext cx="60626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967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37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273050"/>
            <a:ext cx="451247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5" y="273052"/>
            <a:ext cx="766762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1435102"/>
            <a:ext cx="451247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19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4800600"/>
            <a:ext cx="8229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612775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5367338"/>
            <a:ext cx="8229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09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12344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2"/>
            <a:ext cx="12344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356352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2723-1986-2149-BB65-C52BF0917688}" type="datetimeFigureOut">
              <a:rPr lang="en-US" smtClean="0"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6300" y="6356352"/>
            <a:ext cx="434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6356352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5186-823A-DF45-9494-749C3521E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6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 descr="110906_1245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0"/>
            <a:ext cx="6858000" cy="6858000"/>
          </a:xfrm>
          <a:prstGeom prst="rect">
            <a:avLst/>
          </a:prstGeom>
        </p:spPr>
      </p:pic>
      <p:sp>
        <p:nvSpPr>
          <p:cNvPr id="24" name="Freeform 10"/>
          <p:cNvSpPr>
            <a:spLocks/>
          </p:cNvSpPr>
          <p:nvPr/>
        </p:nvSpPr>
        <p:spPr bwMode="auto">
          <a:xfrm>
            <a:off x="7000765" y="1057138"/>
            <a:ext cx="5149850" cy="3703637"/>
          </a:xfrm>
          <a:custGeom>
            <a:avLst/>
            <a:gdLst>
              <a:gd name="T0" fmla="*/ 2147483647 w 10614"/>
              <a:gd name="T1" fmla="*/ 2147483647 h 10014"/>
              <a:gd name="T2" fmla="*/ 2147483647 w 10614"/>
              <a:gd name="T3" fmla="*/ 2147483647 h 10014"/>
              <a:gd name="T4" fmla="*/ 2147483647 w 10614"/>
              <a:gd name="T5" fmla="*/ 2147483647 h 10014"/>
              <a:gd name="T6" fmla="*/ 2147483647 w 10614"/>
              <a:gd name="T7" fmla="*/ 0 h 10014"/>
              <a:gd name="T8" fmla="*/ 2147483647 w 10614"/>
              <a:gd name="T9" fmla="*/ 2147483647 h 10014"/>
              <a:gd name="T10" fmla="*/ 2147483647 w 10614"/>
              <a:gd name="T11" fmla="*/ 2147483647 h 10014"/>
              <a:gd name="T12" fmla="*/ 2147483647 w 10614"/>
              <a:gd name="T13" fmla="*/ 2147483647 h 10014"/>
              <a:gd name="T14" fmla="*/ 2147483647 w 10614"/>
              <a:gd name="T15" fmla="*/ 2147483647 h 10014"/>
              <a:gd name="T16" fmla="*/ 2147483647 w 10614"/>
              <a:gd name="T17" fmla="*/ 2147483647 h 10014"/>
              <a:gd name="T18" fmla="*/ 2147483647 w 10614"/>
              <a:gd name="T19" fmla="*/ 2147483647 h 10014"/>
              <a:gd name="T20" fmla="*/ 2147483647 w 10614"/>
              <a:gd name="T21" fmla="*/ 2147483647 h 10014"/>
              <a:gd name="T22" fmla="*/ 2147483647 w 10614"/>
              <a:gd name="T23" fmla="*/ 2147483647 h 10014"/>
              <a:gd name="T24" fmla="*/ 2147483647 w 10614"/>
              <a:gd name="T25" fmla="*/ 2147483647 h 10014"/>
              <a:gd name="T26" fmla="*/ 2147483647 w 10614"/>
              <a:gd name="T27" fmla="*/ 2147483647 h 10014"/>
              <a:gd name="T28" fmla="*/ 0 w 10614"/>
              <a:gd name="T29" fmla="*/ 2147483647 h 1001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614" h="10014">
                <a:moveTo>
                  <a:pt x="398" y="1183"/>
                </a:moveTo>
                <a:lnTo>
                  <a:pt x="2248" y="677"/>
                </a:lnTo>
                <a:lnTo>
                  <a:pt x="5784" y="4155"/>
                </a:lnTo>
                <a:lnTo>
                  <a:pt x="6845" y="0"/>
                </a:lnTo>
                <a:lnTo>
                  <a:pt x="7487" y="3910"/>
                </a:lnTo>
                <a:lnTo>
                  <a:pt x="10614" y="1401"/>
                </a:lnTo>
                <a:lnTo>
                  <a:pt x="8458" y="6019"/>
                </a:lnTo>
                <a:lnTo>
                  <a:pt x="10017" y="9947"/>
                </a:lnTo>
                <a:lnTo>
                  <a:pt x="7041" y="8639"/>
                </a:lnTo>
                <a:lnTo>
                  <a:pt x="2424" y="10014"/>
                </a:lnTo>
                <a:lnTo>
                  <a:pt x="4314" y="6988"/>
                </a:lnTo>
                <a:lnTo>
                  <a:pt x="1469" y="5995"/>
                </a:lnTo>
                <a:lnTo>
                  <a:pt x="4265" y="4558"/>
                </a:lnTo>
                <a:lnTo>
                  <a:pt x="3246" y="2169"/>
                </a:lnTo>
                <a:lnTo>
                  <a:pt x="0" y="268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8032640" y="833300"/>
            <a:ext cx="469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IP</a:t>
            </a:r>
          </a:p>
        </p:txBody>
      </p:sp>
      <p:sp>
        <p:nvSpPr>
          <p:cNvPr id="26" name="Oval 3"/>
          <p:cNvSpPr>
            <a:spLocks noChangeArrowheads="1"/>
          </p:cNvSpPr>
          <p:nvPr/>
        </p:nvSpPr>
        <p:spPr bwMode="auto">
          <a:xfrm>
            <a:off x="7994540" y="1227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9721740" y="25097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10242440" y="9857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10559940" y="2408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12020440" y="15445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11055240" y="31955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" name="Oval 15"/>
          <p:cNvSpPr>
            <a:spLocks noChangeArrowheads="1"/>
          </p:cNvSpPr>
          <p:nvPr/>
        </p:nvSpPr>
        <p:spPr bwMode="auto">
          <a:xfrm>
            <a:off x="11779140" y="46433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3" name="Oval 16"/>
          <p:cNvSpPr>
            <a:spLocks noChangeArrowheads="1"/>
          </p:cNvSpPr>
          <p:nvPr/>
        </p:nvSpPr>
        <p:spPr bwMode="auto">
          <a:xfrm>
            <a:off x="10331340" y="4186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4" name="Oval 17"/>
          <p:cNvSpPr>
            <a:spLocks noChangeArrowheads="1"/>
          </p:cNvSpPr>
          <p:nvPr/>
        </p:nvSpPr>
        <p:spPr bwMode="auto">
          <a:xfrm>
            <a:off x="8146940" y="46687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5" name="Oval 18"/>
          <p:cNvSpPr>
            <a:spLocks noChangeArrowheads="1"/>
          </p:cNvSpPr>
          <p:nvPr/>
        </p:nvSpPr>
        <p:spPr bwMode="auto">
          <a:xfrm>
            <a:off x="8985140" y="3551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6" name="Oval 19"/>
          <p:cNvSpPr>
            <a:spLocks noChangeArrowheads="1"/>
          </p:cNvSpPr>
          <p:nvPr/>
        </p:nvSpPr>
        <p:spPr bwMode="auto">
          <a:xfrm>
            <a:off x="7651640" y="31955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Oval 20"/>
          <p:cNvSpPr>
            <a:spLocks noChangeArrowheads="1"/>
          </p:cNvSpPr>
          <p:nvPr/>
        </p:nvSpPr>
        <p:spPr bwMode="auto">
          <a:xfrm>
            <a:off x="8972440" y="2662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Oval 21"/>
          <p:cNvSpPr>
            <a:spLocks noChangeArrowheads="1"/>
          </p:cNvSpPr>
          <p:nvPr/>
        </p:nvSpPr>
        <p:spPr bwMode="auto">
          <a:xfrm>
            <a:off x="8502540" y="1785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9" name="TextBox 23"/>
          <p:cNvSpPr txBox="1">
            <a:spLocks noChangeArrowheads="1"/>
          </p:cNvSpPr>
          <p:nvPr/>
        </p:nvSpPr>
        <p:spPr bwMode="auto">
          <a:xfrm>
            <a:off x="12071240" y="1138100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5</a:t>
            </a:r>
          </a:p>
        </p:txBody>
      </p:sp>
      <p:sp>
        <p:nvSpPr>
          <p:cNvPr id="40" name="TextBox 24"/>
          <p:cNvSpPr txBox="1">
            <a:spLocks noChangeArrowheads="1"/>
          </p:cNvSpPr>
          <p:nvPr/>
        </p:nvSpPr>
        <p:spPr bwMode="auto">
          <a:xfrm>
            <a:off x="9035940" y="3559038"/>
            <a:ext cx="527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10</a:t>
            </a:r>
          </a:p>
        </p:txBody>
      </p:sp>
      <p:sp>
        <p:nvSpPr>
          <p:cNvPr id="41" name="TextBox 25"/>
          <p:cNvSpPr txBox="1">
            <a:spLocks noChangeArrowheads="1"/>
          </p:cNvSpPr>
          <p:nvPr/>
        </p:nvSpPr>
        <p:spPr bwMode="auto">
          <a:xfrm>
            <a:off x="8146940" y="1849300"/>
            <a:ext cx="573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FP</a:t>
            </a:r>
          </a:p>
        </p:txBody>
      </p:sp>
      <p:pic>
        <p:nvPicPr>
          <p:cNvPr id="62" name="Picture 61" descr="ir_110906_1245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65" name="Freeform 10"/>
          <p:cNvSpPr>
            <a:spLocks/>
          </p:cNvSpPr>
          <p:nvPr/>
        </p:nvSpPr>
        <p:spPr bwMode="auto">
          <a:xfrm>
            <a:off x="138587" y="1061615"/>
            <a:ext cx="5149850" cy="3703637"/>
          </a:xfrm>
          <a:custGeom>
            <a:avLst/>
            <a:gdLst>
              <a:gd name="T0" fmla="*/ 2147483647 w 10614"/>
              <a:gd name="T1" fmla="*/ 2147483647 h 10014"/>
              <a:gd name="T2" fmla="*/ 2147483647 w 10614"/>
              <a:gd name="T3" fmla="*/ 2147483647 h 10014"/>
              <a:gd name="T4" fmla="*/ 2147483647 w 10614"/>
              <a:gd name="T5" fmla="*/ 2147483647 h 10014"/>
              <a:gd name="T6" fmla="*/ 2147483647 w 10614"/>
              <a:gd name="T7" fmla="*/ 0 h 10014"/>
              <a:gd name="T8" fmla="*/ 2147483647 w 10614"/>
              <a:gd name="T9" fmla="*/ 2147483647 h 10014"/>
              <a:gd name="T10" fmla="*/ 2147483647 w 10614"/>
              <a:gd name="T11" fmla="*/ 2147483647 h 10014"/>
              <a:gd name="T12" fmla="*/ 2147483647 w 10614"/>
              <a:gd name="T13" fmla="*/ 2147483647 h 10014"/>
              <a:gd name="T14" fmla="*/ 2147483647 w 10614"/>
              <a:gd name="T15" fmla="*/ 2147483647 h 10014"/>
              <a:gd name="T16" fmla="*/ 2147483647 w 10614"/>
              <a:gd name="T17" fmla="*/ 2147483647 h 10014"/>
              <a:gd name="T18" fmla="*/ 2147483647 w 10614"/>
              <a:gd name="T19" fmla="*/ 2147483647 h 10014"/>
              <a:gd name="T20" fmla="*/ 2147483647 w 10614"/>
              <a:gd name="T21" fmla="*/ 2147483647 h 10014"/>
              <a:gd name="T22" fmla="*/ 2147483647 w 10614"/>
              <a:gd name="T23" fmla="*/ 2147483647 h 10014"/>
              <a:gd name="T24" fmla="*/ 2147483647 w 10614"/>
              <a:gd name="T25" fmla="*/ 2147483647 h 10014"/>
              <a:gd name="T26" fmla="*/ 2147483647 w 10614"/>
              <a:gd name="T27" fmla="*/ 2147483647 h 10014"/>
              <a:gd name="T28" fmla="*/ 0 w 10614"/>
              <a:gd name="T29" fmla="*/ 2147483647 h 1001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614" h="10014">
                <a:moveTo>
                  <a:pt x="398" y="1183"/>
                </a:moveTo>
                <a:lnTo>
                  <a:pt x="2248" y="677"/>
                </a:lnTo>
                <a:lnTo>
                  <a:pt x="5784" y="4155"/>
                </a:lnTo>
                <a:lnTo>
                  <a:pt x="6845" y="0"/>
                </a:lnTo>
                <a:lnTo>
                  <a:pt x="7487" y="3910"/>
                </a:lnTo>
                <a:lnTo>
                  <a:pt x="10614" y="1401"/>
                </a:lnTo>
                <a:lnTo>
                  <a:pt x="8458" y="6019"/>
                </a:lnTo>
                <a:lnTo>
                  <a:pt x="10017" y="9947"/>
                </a:lnTo>
                <a:lnTo>
                  <a:pt x="7041" y="8639"/>
                </a:lnTo>
                <a:lnTo>
                  <a:pt x="2424" y="10014"/>
                </a:lnTo>
                <a:lnTo>
                  <a:pt x="4314" y="6988"/>
                </a:lnTo>
                <a:lnTo>
                  <a:pt x="1469" y="5995"/>
                </a:lnTo>
                <a:lnTo>
                  <a:pt x="4265" y="4558"/>
                </a:lnTo>
                <a:lnTo>
                  <a:pt x="3246" y="2169"/>
                </a:lnTo>
                <a:lnTo>
                  <a:pt x="0" y="268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TextBox 2"/>
          <p:cNvSpPr txBox="1">
            <a:spLocks noChangeArrowheads="1"/>
          </p:cNvSpPr>
          <p:nvPr/>
        </p:nvSpPr>
        <p:spPr bwMode="auto">
          <a:xfrm>
            <a:off x="1170462" y="837777"/>
            <a:ext cx="469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IP</a:t>
            </a:r>
          </a:p>
        </p:txBody>
      </p:sp>
      <p:sp>
        <p:nvSpPr>
          <p:cNvPr id="67" name="Oval 3"/>
          <p:cNvSpPr>
            <a:spLocks noChangeArrowheads="1"/>
          </p:cNvSpPr>
          <p:nvPr/>
        </p:nvSpPr>
        <p:spPr bwMode="auto">
          <a:xfrm>
            <a:off x="1132362" y="12314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8" name="Oval 10"/>
          <p:cNvSpPr>
            <a:spLocks noChangeArrowheads="1"/>
          </p:cNvSpPr>
          <p:nvPr/>
        </p:nvSpPr>
        <p:spPr bwMode="auto">
          <a:xfrm>
            <a:off x="2859562" y="25141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11"/>
          <p:cNvSpPr>
            <a:spLocks noChangeArrowheads="1"/>
          </p:cNvSpPr>
          <p:nvPr/>
        </p:nvSpPr>
        <p:spPr bwMode="auto">
          <a:xfrm>
            <a:off x="3380262" y="9901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12"/>
          <p:cNvSpPr>
            <a:spLocks noChangeArrowheads="1"/>
          </p:cNvSpPr>
          <p:nvPr/>
        </p:nvSpPr>
        <p:spPr bwMode="auto">
          <a:xfrm>
            <a:off x="3697762" y="24125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" name="Oval 13"/>
          <p:cNvSpPr>
            <a:spLocks noChangeArrowheads="1"/>
          </p:cNvSpPr>
          <p:nvPr/>
        </p:nvSpPr>
        <p:spPr bwMode="auto">
          <a:xfrm>
            <a:off x="5158262" y="15489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2" name="Oval 14"/>
          <p:cNvSpPr>
            <a:spLocks noChangeArrowheads="1"/>
          </p:cNvSpPr>
          <p:nvPr/>
        </p:nvSpPr>
        <p:spPr bwMode="auto">
          <a:xfrm>
            <a:off x="4193062" y="31999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" name="Oval 15"/>
          <p:cNvSpPr>
            <a:spLocks noChangeArrowheads="1"/>
          </p:cNvSpPr>
          <p:nvPr/>
        </p:nvSpPr>
        <p:spPr bwMode="auto">
          <a:xfrm>
            <a:off x="4916962" y="46477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4" name="Oval 16"/>
          <p:cNvSpPr>
            <a:spLocks noChangeArrowheads="1"/>
          </p:cNvSpPr>
          <p:nvPr/>
        </p:nvSpPr>
        <p:spPr bwMode="auto">
          <a:xfrm>
            <a:off x="3469162" y="41905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" name="Oval 17"/>
          <p:cNvSpPr>
            <a:spLocks noChangeArrowheads="1"/>
          </p:cNvSpPr>
          <p:nvPr/>
        </p:nvSpPr>
        <p:spPr bwMode="auto">
          <a:xfrm>
            <a:off x="1284762" y="46731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6" name="Oval 18"/>
          <p:cNvSpPr>
            <a:spLocks noChangeArrowheads="1"/>
          </p:cNvSpPr>
          <p:nvPr/>
        </p:nvSpPr>
        <p:spPr bwMode="auto">
          <a:xfrm>
            <a:off x="2122962" y="35555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" name="Oval 19"/>
          <p:cNvSpPr>
            <a:spLocks noChangeArrowheads="1"/>
          </p:cNvSpPr>
          <p:nvPr/>
        </p:nvSpPr>
        <p:spPr bwMode="auto">
          <a:xfrm>
            <a:off x="789462" y="31999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8" name="Oval 20"/>
          <p:cNvSpPr>
            <a:spLocks noChangeArrowheads="1"/>
          </p:cNvSpPr>
          <p:nvPr/>
        </p:nvSpPr>
        <p:spPr bwMode="auto">
          <a:xfrm>
            <a:off x="2110262" y="26665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" name="Oval 21"/>
          <p:cNvSpPr>
            <a:spLocks noChangeArrowheads="1"/>
          </p:cNvSpPr>
          <p:nvPr/>
        </p:nvSpPr>
        <p:spPr bwMode="auto">
          <a:xfrm>
            <a:off x="1640362" y="1790277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0" name="TextBox 23"/>
          <p:cNvSpPr txBox="1">
            <a:spLocks noChangeArrowheads="1"/>
          </p:cNvSpPr>
          <p:nvPr/>
        </p:nvSpPr>
        <p:spPr bwMode="auto">
          <a:xfrm>
            <a:off x="5209062" y="1142577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5</a:t>
            </a:r>
          </a:p>
        </p:txBody>
      </p:sp>
      <p:sp>
        <p:nvSpPr>
          <p:cNvPr id="81" name="TextBox 24"/>
          <p:cNvSpPr txBox="1">
            <a:spLocks noChangeArrowheads="1"/>
          </p:cNvSpPr>
          <p:nvPr/>
        </p:nvSpPr>
        <p:spPr bwMode="auto">
          <a:xfrm>
            <a:off x="2173762" y="3563515"/>
            <a:ext cx="527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10</a:t>
            </a:r>
          </a:p>
        </p:txBody>
      </p:sp>
      <p:sp>
        <p:nvSpPr>
          <p:cNvPr id="82" name="TextBox 25"/>
          <p:cNvSpPr txBox="1">
            <a:spLocks noChangeArrowheads="1"/>
          </p:cNvSpPr>
          <p:nvPr/>
        </p:nvSpPr>
        <p:spPr bwMode="auto">
          <a:xfrm>
            <a:off x="1284762" y="1853777"/>
            <a:ext cx="573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FP</a:t>
            </a:r>
          </a:p>
        </p:txBody>
      </p:sp>
    </p:spTree>
    <p:extLst>
      <p:ext uri="{BB962C8B-B14F-4D97-AF65-F5344CB8AC3E}">
        <p14:creationId xmlns:p14="http://schemas.microsoft.com/office/powerpoint/2010/main" val="765555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0906_1545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0"/>
            <a:ext cx="6858000" cy="6858000"/>
          </a:xfrm>
          <a:prstGeom prst="rect">
            <a:avLst/>
          </a:prstGeom>
        </p:spPr>
      </p:pic>
      <p:pic>
        <p:nvPicPr>
          <p:cNvPr id="4" name="Picture 3" descr="ir_110906_1545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24" name="Freeform 10"/>
          <p:cNvSpPr>
            <a:spLocks/>
          </p:cNvSpPr>
          <p:nvPr/>
        </p:nvSpPr>
        <p:spPr bwMode="auto">
          <a:xfrm>
            <a:off x="7113395" y="1269836"/>
            <a:ext cx="5149850" cy="3703637"/>
          </a:xfrm>
          <a:custGeom>
            <a:avLst/>
            <a:gdLst>
              <a:gd name="T0" fmla="*/ 2147483647 w 10614"/>
              <a:gd name="T1" fmla="*/ 2147483647 h 10014"/>
              <a:gd name="T2" fmla="*/ 2147483647 w 10614"/>
              <a:gd name="T3" fmla="*/ 2147483647 h 10014"/>
              <a:gd name="T4" fmla="*/ 2147483647 w 10614"/>
              <a:gd name="T5" fmla="*/ 2147483647 h 10014"/>
              <a:gd name="T6" fmla="*/ 2147483647 w 10614"/>
              <a:gd name="T7" fmla="*/ 0 h 10014"/>
              <a:gd name="T8" fmla="*/ 2147483647 w 10614"/>
              <a:gd name="T9" fmla="*/ 2147483647 h 10014"/>
              <a:gd name="T10" fmla="*/ 2147483647 w 10614"/>
              <a:gd name="T11" fmla="*/ 2147483647 h 10014"/>
              <a:gd name="T12" fmla="*/ 2147483647 w 10614"/>
              <a:gd name="T13" fmla="*/ 2147483647 h 10014"/>
              <a:gd name="T14" fmla="*/ 2147483647 w 10614"/>
              <a:gd name="T15" fmla="*/ 2147483647 h 10014"/>
              <a:gd name="T16" fmla="*/ 2147483647 w 10614"/>
              <a:gd name="T17" fmla="*/ 2147483647 h 10014"/>
              <a:gd name="T18" fmla="*/ 2147483647 w 10614"/>
              <a:gd name="T19" fmla="*/ 2147483647 h 10014"/>
              <a:gd name="T20" fmla="*/ 2147483647 w 10614"/>
              <a:gd name="T21" fmla="*/ 2147483647 h 10014"/>
              <a:gd name="T22" fmla="*/ 2147483647 w 10614"/>
              <a:gd name="T23" fmla="*/ 2147483647 h 10014"/>
              <a:gd name="T24" fmla="*/ 2147483647 w 10614"/>
              <a:gd name="T25" fmla="*/ 2147483647 h 10014"/>
              <a:gd name="T26" fmla="*/ 2147483647 w 10614"/>
              <a:gd name="T27" fmla="*/ 2147483647 h 10014"/>
              <a:gd name="T28" fmla="*/ 0 w 10614"/>
              <a:gd name="T29" fmla="*/ 2147483647 h 1001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614" h="10014">
                <a:moveTo>
                  <a:pt x="398" y="1183"/>
                </a:moveTo>
                <a:lnTo>
                  <a:pt x="2248" y="677"/>
                </a:lnTo>
                <a:lnTo>
                  <a:pt x="5784" y="4155"/>
                </a:lnTo>
                <a:lnTo>
                  <a:pt x="6845" y="0"/>
                </a:lnTo>
                <a:lnTo>
                  <a:pt x="7487" y="3910"/>
                </a:lnTo>
                <a:lnTo>
                  <a:pt x="10614" y="1401"/>
                </a:lnTo>
                <a:lnTo>
                  <a:pt x="8458" y="6019"/>
                </a:lnTo>
                <a:lnTo>
                  <a:pt x="10017" y="9947"/>
                </a:lnTo>
                <a:lnTo>
                  <a:pt x="7041" y="8639"/>
                </a:lnTo>
                <a:lnTo>
                  <a:pt x="2424" y="10014"/>
                </a:lnTo>
                <a:lnTo>
                  <a:pt x="4314" y="6988"/>
                </a:lnTo>
                <a:lnTo>
                  <a:pt x="1469" y="5995"/>
                </a:lnTo>
                <a:lnTo>
                  <a:pt x="4265" y="4558"/>
                </a:lnTo>
                <a:lnTo>
                  <a:pt x="3246" y="2169"/>
                </a:lnTo>
                <a:lnTo>
                  <a:pt x="0" y="268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8145270" y="1045998"/>
            <a:ext cx="469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IP</a:t>
            </a:r>
          </a:p>
        </p:txBody>
      </p:sp>
      <p:sp>
        <p:nvSpPr>
          <p:cNvPr id="26" name="Oval 3"/>
          <p:cNvSpPr>
            <a:spLocks noChangeArrowheads="1"/>
          </p:cNvSpPr>
          <p:nvPr/>
        </p:nvSpPr>
        <p:spPr bwMode="auto">
          <a:xfrm>
            <a:off x="8107170" y="14396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9834370" y="27223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10355070" y="11983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10672570" y="26207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12133070" y="17571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11167870" y="34081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" name="Oval 15"/>
          <p:cNvSpPr>
            <a:spLocks noChangeArrowheads="1"/>
          </p:cNvSpPr>
          <p:nvPr/>
        </p:nvSpPr>
        <p:spPr bwMode="auto">
          <a:xfrm>
            <a:off x="11891770" y="48559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3" name="Oval 16"/>
          <p:cNvSpPr>
            <a:spLocks noChangeArrowheads="1"/>
          </p:cNvSpPr>
          <p:nvPr/>
        </p:nvSpPr>
        <p:spPr bwMode="auto">
          <a:xfrm>
            <a:off x="10443970" y="43987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4" name="Oval 17"/>
          <p:cNvSpPr>
            <a:spLocks noChangeArrowheads="1"/>
          </p:cNvSpPr>
          <p:nvPr/>
        </p:nvSpPr>
        <p:spPr bwMode="auto">
          <a:xfrm>
            <a:off x="8259570" y="48813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5" name="Oval 18"/>
          <p:cNvSpPr>
            <a:spLocks noChangeArrowheads="1"/>
          </p:cNvSpPr>
          <p:nvPr/>
        </p:nvSpPr>
        <p:spPr bwMode="auto">
          <a:xfrm>
            <a:off x="9097770" y="37637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6" name="Oval 19"/>
          <p:cNvSpPr>
            <a:spLocks noChangeArrowheads="1"/>
          </p:cNvSpPr>
          <p:nvPr/>
        </p:nvSpPr>
        <p:spPr bwMode="auto">
          <a:xfrm>
            <a:off x="7764270" y="34081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Oval 20"/>
          <p:cNvSpPr>
            <a:spLocks noChangeArrowheads="1"/>
          </p:cNvSpPr>
          <p:nvPr/>
        </p:nvSpPr>
        <p:spPr bwMode="auto">
          <a:xfrm>
            <a:off x="9085070" y="28747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Oval 21"/>
          <p:cNvSpPr>
            <a:spLocks noChangeArrowheads="1"/>
          </p:cNvSpPr>
          <p:nvPr/>
        </p:nvSpPr>
        <p:spPr bwMode="auto">
          <a:xfrm>
            <a:off x="8615170" y="199849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9" name="TextBox 23"/>
          <p:cNvSpPr txBox="1">
            <a:spLocks noChangeArrowheads="1"/>
          </p:cNvSpPr>
          <p:nvPr/>
        </p:nvSpPr>
        <p:spPr bwMode="auto">
          <a:xfrm>
            <a:off x="12183870" y="1350798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5</a:t>
            </a:r>
          </a:p>
        </p:txBody>
      </p:sp>
      <p:sp>
        <p:nvSpPr>
          <p:cNvPr id="40" name="TextBox 24"/>
          <p:cNvSpPr txBox="1">
            <a:spLocks noChangeArrowheads="1"/>
          </p:cNvSpPr>
          <p:nvPr/>
        </p:nvSpPr>
        <p:spPr bwMode="auto">
          <a:xfrm>
            <a:off x="9148570" y="3771736"/>
            <a:ext cx="527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10</a:t>
            </a:r>
          </a:p>
        </p:txBody>
      </p:sp>
      <p:sp>
        <p:nvSpPr>
          <p:cNvPr id="41" name="TextBox 25"/>
          <p:cNvSpPr txBox="1">
            <a:spLocks noChangeArrowheads="1"/>
          </p:cNvSpPr>
          <p:nvPr/>
        </p:nvSpPr>
        <p:spPr bwMode="auto">
          <a:xfrm>
            <a:off x="8259570" y="2061998"/>
            <a:ext cx="573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FP</a:t>
            </a:r>
          </a:p>
        </p:txBody>
      </p:sp>
      <p:sp>
        <p:nvSpPr>
          <p:cNvPr id="65" name="Freeform 10"/>
          <p:cNvSpPr>
            <a:spLocks/>
          </p:cNvSpPr>
          <p:nvPr/>
        </p:nvSpPr>
        <p:spPr bwMode="auto">
          <a:xfrm>
            <a:off x="251217" y="1274313"/>
            <a:ext cx="5149850" cy="3703637"/>
          </a:xfrm>
          <a:custGeom>
            <a:avLst/>
            <a:gdLst>
              <a:gd name="T0" fmla="*/ 2147483647 w 10614"/>
              <a:gd name="T1" fmla="*/ 2147483647 h 10014"/>
              <a:gd name="T2" fmla="*/ 2147483647 w 10614"/>
              <a:gd name="T3" fmla="*/ 2147483647 h 10014"/>
              <a:gd name="T4" fmla="*/ 2147483647 w 10614"/>
              <a:gd name="T5" fmla="*/ 2147483647 h 10014"/>
              <a:gd name="T6" fmla="*/ 2147483647 w 10614"/>
              <a:gd name="T7" fmla="*/ 0 h 10014"/>
              <a:gd name="T8" fmla="*/ 2147483647 w 10614"/>
              <a:gd name="T9" fmla="*/ 2147483647 h 10014"/>
              <a:gd name="T10" fmla="*/ 2147483647 w 10614"/>
              <a:gd name="T11" fmla="*/ 2147483647 h 10014"/>
              <a:gd name="T12" fmla="*/ 2147483647 w 10614"/>
              <a:gd name="T13" fmla="*/ 2147483647 h 10014"/>
              <a:gd name="T14" fmla="*/ 2147483647 w 10614"/>
              <a:gd name="T15" fmla="*/ 2147483647 h 10014"/>
              <a:gd name="T16" fmla="*/ 2147483647 w 10614"/>
              <a:gd name="T17" fmla="*/ 2147483647 h 10014"/>
              <a:gd name="T18" fmla="*/ 2147483647 w 10614"/>
              <a:gd name="T19" fmla="*/ 2147483647 h 10014"/>
              <a:gd name="T20" fmla="*/ 2147483647 w 10614"/>
              <a:gd name="T21" fmla="*/ 2147483647 h 10014"/>
              <a:gd name="T22" fmla="*/ 2147483647 w 10614"/>
              <a:gd name="T23" fmla="*/ 2147483647 h 10014"/>
              <a:gd name="T24" fmla="*/ 2147483647 w 10614"/>
              <a:gd name="T25" fmla="*/ 2147483647 h 10014"/>
              <a:gd name="T26" fmla="*/ 2147483647 w 10614"/>
              <a:gd name="T27" fmla="*/ 2147483647 h 10014"/>
              <a:gd name="T28" fmla="*/ 0 w 10614"/>
              <a:gd name="T29" fmla="*/ 2147483647 h 1001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614" h="10014">
                <a:moveTo>
                  <a:pt x="398" y="1183"/>
                </a:moveTo>
                <a:lnTo>
                  <a:pt x="2248" y="677"/>
                </a:lnTo>
                <a:lnTo>
                  <a:pt x="5784" y="4155"/>
                </a:lnTo>
                <a:lnTo>
                  <a:pt x="6845" y="0"/>
                </a:lnTo>
                <a:lnTo>
                  <a:pt x="7487" y="3910"/>
                </a:lnTo>
                <a:lnTo>
                  <a:pt x="10614" y="1401"/>
                </a:lnTo>
                <a:lnTo>
                  <a:pt x="8458" y="6019"/>
                </a:lnTo>
                <a:lnTo>
                  <a:pt x="10017" y="9947"/>
                </a:lnTo>
                <a:lnTo>
                  <a:pt x="7041" y="8639"/>
                </a:lnTo>
                <a:lnTo>
                  <a:pt x="2424" y="10014"/>
                </a:lnTo>
                <a:lnTo>
                  <a:pt x="4314" y="6988"/>
                </a:lnTo>
                <a:lnTo>
                  <a:pt x="1469" y="5995"/>
                </a:lnTo>
                <a:lnTo>
                  <a:pt x="4265" y="4558"/>
                </a:lnTo>
                <a:lnTo>
                  <a:pt x="3246" y="2169"/>
                </a:lnTo>
                <a:lnTo>
                  <a:pt x="0" y="268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TextBox 2"/>
          <p:cNvSpPr txBox="1">
            <a:spLocks noChangeArrowheads="1"/>
          </p:cNvSpPr>
          <p:nvPr/>
        </p:nvSpPr>
        <p:spPr bwMode="auto">
          <a:xfrm>
            <a:off x="1283092" y="1050475"/>
            <a:ext cx="469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IP</a:t>
            </a:r>
          </a:p>
        </p:txBody>
      </p:sp>
      <p:sp>
        <p:nvSpPr>
          <p:cNvPr id="67" name="Oval 3"/>
          <p:cNvSpPr>
            <a:spLocks noChangeArrowheads="1"/>
          </p:cNvSpPr>
          <p:nvPr/>
        </p:nvSpPr>
        <p:spPr bwMode="auto">
          <a:xfrm>
            <a:off x="1244992" y="14441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8" name="Oval 10"/>
          <p:cNvSpPr>
            <a:spLocks noChangeArrowheads="1"/>
          </p:cNvSpPr>
          <p:nvPr/>
        </p:nvSpPr>
        <p:spPr bwMode="auto">
          <a:xfrm>
            <a:off x="2972192" y="27268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11"/>
          <p:cNvSpPr>
            <a:spLocks noChangeArrowheads="1"/>
          </p:cNvSpPr>
          <p:nvPr/>
        </p:nvSpPr>
        <p:spPr bwMode="auto">
          <a:xfrm>
            <a:off x="3492892" y="12028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12"/>
          <p:cNvSpPr>
            <a:spLocks noChangeArrowheads="1"/>
          </p:cNvSpPr>
          <p:nvPr/>
        </p:nvSpPr>
        <p:spPr bwMode="auto">
          <a:xfrm>
            <a:off x="3810392" y="26252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" name="Oval 13"/>
          <p:cNvSpPr>
            <a:spLocks noChangeArrowheads="1"/>
          </p:cNvSpPr>
          <p:nvPr/>
        </p:nvSpPr>
        <p:spPr bwMode="auto">
          <a:xfrm>
            <a:off x="5270892" y="17616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2" name="Oval 14"/>
          <p:cNvSpPr>
            <a:spLocks noChangeArrowheads="1"/>
          </p:cNvSpPr>
          <p:nvPr/>
        </p:nvSpPr>
        <p:spPr bwMode="auto">
          <a:xfrm>
            <a:off x="4305692" y="34126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" name="Oval 15"/>
          <p:cNvSpPr>
            <a:spLocks noChangeArrowheads="1"/>
          </p:cNvSpPr>
          <p:nvPr/>
        </p:nvSpPr>
        <p:spPr bwMode="auto">
          <a:xfrm>
            <a:off x="5029592" y="48604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4" name="Oval 16"/>
          <p:cNvSpPr>
            <a:spLocks noChangeArrowheads="1"/>
          </p:cNvSpPr>
          <p:nvPr/>
        </p:nvSpPr>
        <p:spPr bwMode="auto">
          <a:xfrm>
            <a:off x="3581792" y="44032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" name="Oval 17"/>
          <p:cNvSpPr>
            <a:spLocks noChangeArrowheads="1"/>
          </p:cNvSpPr>
          <p:nvPr/>
        </p:nvSpPr>
        <p:spPr bwMode="auto">
          <a:xfrm>
            <a:off x="1397392" y="48858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6" name="Oval 18"/>
          <p:cNvSpPr>
            <a:spLocks noChangeArrowheads="1"/>
          </p:cNvSpPr>
          <p:nvPr/>
        </p:nvSpPr>
        <p:spPr bwMode="auto">
          <a:xfrm>
            <a:off x="2235592" y="37682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" name="Oval 19"/>
          <p:cNvSpPr>
            <a:spLocks noChangeArrowheads="1"/>
          </p:cNvSpPr>
          <p:nvPr/>
        </p:nvSpPr>
        <p:spPr bwMode="auto">
          <a:xfrm>
            <a:off x="902092" y="34126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8" name="Oval 20"/>
          <p:cNvSpPr>
            <a:spLocks noChangeArrowheads="1"/>
          </p:cNvSpPr>
          <p:nvPr/>
        </p:nvSpPr>
        <p:spPr bwMode="auto">
          <a:xfrm>
            <a:off x="2222892" y="28792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" name="Oval 21"/>
          <p:cNvSpPr>
            <a:spLocks noChangeArrowheads="1"/>
          </p:cNvSpPr>
          <p:nvPr/>
        </p:nvSpPr>
        <p:spPr bwMode="auto">
          <a:xfrm>
            <a:off x="1752992" y="20029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0" name="TextBox 23"/>
          <p:cNvSpPr txBox="1">
            <a:spLocks noChangeArrowheads="1"/>
          </p:cNvSpPr>
          <p:nvPr/>
        </p:nvSpPr>
        <p:spPr bwMode="auto">
          <a:xfrm>
            <a:off x="5321692" y="1355275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5</a:t>
            </a:r>
          </a:p>
        </p:txBody>
      </p:sp>
      <p:sp>
        <p:nvSpPr>
          <p:cNvPr id="81" name="TextBox 24"/>
          <p:cNvSpPr txBox="1">
            <a:spLocks noChangeArrowheads="1"/>
          </p:cNvSpPr>
          <p:nvPr/>
        </p:nvSpPr>
        <p:spPr bwMode="auto">
          <a:xfrm>
            <a:off x="2286392" y="3776213"/>
            <a:ext cx="527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10</a:t>
            </a:r>
          </a:p>
        </p:txBody>
      </p:sp>
      <p:sp>
        <p:nvSpPr>
          <p:cNvPr id="82" name="TextBox 25"/>
          <p:cNvSpPr txBox="1">
            <a:spLocks noChangeArrowheads="1"/>
          </p:cNvSpPr>
          <p:nvPr/>
        </p:nvSpPr>
        <p:spPr bwMode="auto">
          <a:xfrm>
            <a:off x="1397392" y="2066475"/>
            <a:ext cx="573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FP</a:t>
            </a:r>
          </a:p>
        </p:txBody>
      </p:sp>
    </p:spTree>
    <p:extLst>
      <p:ext uri="{BB962C8B-B14F-4D97-AF65-F5344CB8AC3E}">
        <p14:creationId xmlns:p14="http://schemas.microsoft.com/office/powerpoint/2010/main" val="1618556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r_110906_1745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5" name="Picture 4" descr="110906_1745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0"/>
            <a:ext cx="6858000" cy="6858000"/>
          </a:xfrm>
          <a:prstGeom prst="rect">
            <a:avLst/>
          </a:prstGeom>
        </p:spPr>
      </p:pic>
      <p:sp>
        <p:nvSpPr>
          <p:cNvPr id="24" name="Freeform 10"/>
          <p:cNvSpPr>
            <a:spLocks/>
          </p:cNvSpPr>
          <p:nvPr/>
        </p:nvSpPr>
        <p:spPr bwMode="auto">
          <a:xfrm>
            <a:off x="7259445" y="1296741"/>
            <a:ext cx="5149850" cy="3703637"/>
          </a:xfrm>
          <a:custGeom>
            <a:avLst/>
            <a:gdLst>
              <a:gd name="T0" fmla="*/ 2147483647 w 10614"/>
              <a:gd name="T1" fmla="*/ 2147483647 h 10014"/>
              <a:gd name="T2" fmla="*/ 2147483647 w 10614"/>
              <a:gd name="T3" fmla="*/ 2147483647 h 10014"/>
              <a:gd name="T4" fmla="*/ 2147483647 w 10614"/>
              <a:gd name="T5" fmla="*/ 2147483647 h 10014"/>
              <a:gd name="T6" fmla="*/ 2147483647 w 10614"/>
              <a:gd name="T7" fmla="*/ 0 h 10014"/>
              <a:gd name="T8" fmla="*/ 2147483647 w 10614"/>
              <a:gd name="T9" fmla="*/ 2147483647 h 10014"/>
              <a:gd name="T10" fmla="*/ 2147483647 w 10614"/>
              <a:gd name="T11" fmla="*/ 2147483647 h 10014"/>
              <a:gd name="T12" fmla="*/ 2147483647 w 10614"/>
              <a:gd name="T13" fmla="*/ 2147483647 h 10014"/>
              <a:gd name="T14" fmla="*/ 2147483647 w 10614"/>
              <a:gd name="T15" fmla="*/ 2147483647 h 10014"/>
              <a:gd name="T16" fmla="*/ 2147483647 w 10614"/>
              <a:gd name="T17" fmla="*/ 2147483647 h 10014"/>
              <a:gd name="T18" fmla="*/ 2147483647 w 10614"/>
              <a:gd name="T19" fmla="*/ 2147483647 h 10014"/>
              <a:gd name="T20" fmla="*/ 2147483647 w 10614"/>
              <a:gd name="T21" fmla="*/ 2147483647 h 10014"/>
              <a:gd name="T22" fmla="*/ 2147483647 w 10614"/>
              <a:gd name="T23" fmla="*/ 2147483647 h 10014"/>
              <a:gd name="T24" fmla="*/ 2147483647 w 10614"/>
              <a:gd name="T25" fmla="*/ 2147483647 h 10014"/>
              <a:gd name="T26" fmla="*/ 2147483647 w 10614"/>
              <a:gd name="T27" fmla="*/ 2147483647 h 10014"/>
              <a:gd name="T28" fmla="*/ 0 w 10614"/>
              <a:gd name="T29" fmla="*/ 2147483647 h 1001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614" h="10014">
                <a:moveTo>
                  <a:pt x="398" y="1183"/>
                </a:moveTo>
                <a:lnTo>
                  <a:pt x="2248" y="677"/>
                </a:lnTo>
                <a:lnTo>
                  <a:pt x="5784" y="4155"/>
                </a:lnTo>
                <a:lnTo>
                  <a:pt x="6845" y="0"/>
                </a:lnTo>
                <a:lnTo>
                  <a:pt x="7487" y="3910"/>
                </a:lnTo>
                <a:lnTo>
                  <a:pt x="10614" y="1401"/>
                </a:lnTo>
                <a:lnTo>
                  <a:pt x="8458" y="6019"/>
                </a:lnTo>
                <a:lnTo>
                  <a:pt x="10017" y="9947"/>
                </a:lnTo>
                <a:lnTo>
                  <a:pt x="7041" y="8639"/>
                </a:lnTo>
                <a:lnTo>
                  <a:pt x="2424" y="10014"/>
                </a:lnTo>
                <a:lnTo>
                  <a:pt x="4314" y="6988"/>
                </a:lnTo>
                <a:lnTo>
                  <a:pt x="1469" y="5995"/>
                </a:lnTo>
                <a:lnTo>
                  <a:pt x="4265" y="4558"/>
                </a:lnTo>
                <a:lnTo>
                  <a:pt x="3246" y="2169"/>
                </a:lnTo>
                <a:lnTo>
                  <a:pt x="0" y="268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8291320" y="1072903"/>
            <a:ext cx="469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IP</a:t>
            </a:r>
          </a:p>
        </p:txBody>
      </p:sp>
      <p:sp>
        <p:nvSpPr>
          <p:cNvPr id="26" name="Oval 3"/>
          <p:cNvSpPr>
            <a:spLocks noChangeArrowheads="1"/>
          </p:cNvSpPr>
          <p:nvPr/>
        </p:nvSpPr>
        <p:spPr bwMode="auto">
          <a:xfrm>
            <a:off x="8253220" y="14666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9980420" y="27493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10501120" y="12253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10818620" y="26477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12279120" y="17841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11313920" y="34351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" name="Oval 15"/>
          <p:cNvSpPr>
            <a:spLocks noChangeArrowheads="1"/>
          </p:cNvSpPr>
          <p:nvPr/>
        </p:nvSpPr>
        <p:spPr bwMode="auto">
          <a:xfrm>
            <a:off x="12037820" y="48829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3" name="Oval 16"/>
          <p:cNvSpPr>
            <a:spLocks noChangeArrowheads="1"/>
          </p:cNvSpPr>
          <p:nvPr/>
        </p:nvSpPr>
        <p:spPr bwMode="auto">
          <a:xfrm>
            <a:off x="10590020" y="44257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4" name="Oval 17"/>
          <p:cNvSpPr>
            <a:spLocks noChangeArrowheads="1"/>
          </p:cNvSpPr>
          <p:nvPr/>
        </p:nvSpPr>
        <p:spPr bwMode="auto">
          <a:xfrm>
            <a:off x="8405620" y="49083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5" name="Oval 18"/>
          <p:cNvSpPr>
            <a:spLocks noChangeArrowheads="1"/>
          </p:cNvSpPr>
          <p:nvPr/>
        </p:nvSpPr>
        <p:spPr bwMode="auto">
          <a:xfrm>
            <a:off x="9243820" y="37907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6" name="Oval 19"/>
          <p:cNvSpPr>
            <a:spLocks noChangeArrowheads="1"/>
          </p:cNvSpPr>
          <p:nvPr/>
        </p:nvSpPr>
        <p:spPr bwMode="auto">
          <a:xfrm>
            <a:off x="7910320" y="34351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Oval 20"/>
          <p:cNvSpPr>
            <a:spLocks noChangeArrowheads="1"/>
          </p:cNvSpPr>
          <p:nvPr/>
        </p:nvSpPr>
        <p:spPr bwMode="auto">
          <a:xfrm>
            <a:off x="9231120" y="29017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Oval 21"/>
          <p:cNvSpPr>
            <a:spLocks noChangeArrowheads="1"/>
          </p:cNvSpPr>
          <p:nvPr/>
        </p:nvSpPr>
        <p:spPr bwMode="auto">
          <a:xfrm>
            <a:off x="8761220" y="202540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9" name="TextBox 23"/>
          <p:cNvSpPr txBox="1">
            <a:spLocks noChangeArrowheads="1"/>
          </p:cNvSpPr>
          <p:nvPr/>
        </p:nvSpPr>
        <p:spPr bwMode="auto">
          <a:xfrm>
            <a:off x="12329920" y="1377703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5</a:t>
            </a:r>
          </a:p>
        </p:txBody>
      </p:sp>
      <p:sp>
        <p:nvSpPr>
          <p:cNvPr id="40" name="TextBox 24"/>
          <p:cNvSpPr txBox="1">
            <a:spLocks noChangeArrowheads="1"/>
          </p:cNvSpPr>
          <p:nvPr/>
        </p:nvSpPr>
        <p:spPr bwMode="auto">
          <a:xfrm>
            <a:off x="9294620" y="3798641"/>
            <a:ext cx="527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10</a:t>
            </a:r>
          </a:p>
        </p:txBody>
      </p:sp>
      <p:sp>
        <p:nvSpPr>
          <p:cNvPr id="41" name="TextBox 25"/>
          <p:cNvSpPr txBox="1">
            <a:spLocks noChangeArrowheads="1"/>
          </p:cNvSpPr>
          <p:nvPr/>
        </p:nvSpPr>
        <p:spPr bwMode="auto">
          <a:xfrm>
            <a:off x="8405620" y="2088903"/>
            <a:ext cx="573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FP</a:t>
            </a:r>
          </a:p>
        </p:txBody>
      </p:sp>
      <p:sp>
        <p:nvSpPr>
          <p:cNvPr id="65" name="Freeform 10"/>
          <p:cNvSpPr>
            <a:spLocks/>
          </p:cNvSpPr>
          <p:nvPr/>
        </p:nvSpPr>
        <p:spPr bwMode="auto">
          <a:xfrm>
            <a:off x="397267" y="1301218"/>
            <a:ext cx="5149850" cy="3703637"/>
          </a:xfrm>
          <a:custGeom>
            <a:avLst/>
            <a:gdLst>
              <a:gd name="T0" fmla="*/ 2147483647 w 10614"/>
              <a:gd name="T1" fmla="*/ 2147483647 h 10014"/>
              <a:gd name="T2" fmla="*/ 2147483647 w 10614"/>
              <a:gd name="T3" fmla="*/ 2147483647 h 10014"/>
              <a:gd name="T4" fmla="*/ 2147483647 w 10614"/>
              <a:gd name="T5" fmla="*/ 2147483647 h 10014"/>
              <a:gd name="T6" fmla="*/ 2147483647 w 10614"/>
              <a:gd name="T7" fmla="*/ 0 h 10014"/>
              <a:gd name="T8" fmla="*/ 2147483647 w 10614"/>
              <a:gd name="T9" fmla="*/ 2147483647 h 10014"/>
              <a:gd name="T10" fmla="*/ 2147483647 w 10614"/>
              <a:gd name="T11" fmla="*/ 2147483647 h 10014"/>
              <a:gd name="T12" fmla="*/ 2147483647 w 10614"/>
              <a:gd name="T13" fmla="*/ 2147483647 h 10014"/>
              <a:gd name="T14" fmla="*/ 2147483647 w 10614"/>
              <a:gd name="T15" fmla="*/ 2147483647 h 10014"/>
              <a:gd name="T16" fmla="*/ 2147483647 w 10614"/>
              <a:gd name="T17" fmla="*/ 2147483647 h 10014"/>
              <a:gd name="T18" fmla="*/ 2147483647 w 10614"/>
              <a:gd name="T19" fmla="*/ 2147483647 h 10014"/>
              <a:gd name="T20" fmla="*/ 2147483647 w 10614"/>
              <a:gd name="T21" fmla="*/ 2147483647 h 10014"/>
              <a:gd name="T22" fmla="*/ 2147483647 w 10614"/>
              <a:gd name="T23" fmla="*/ 2147483647 h 10014"/>
              <a:gd name="T24" fmla="*/ 2147483647 w 10614"/>
              <a:gd name="T25" fmla="*/ 2147483647 h 10014"/>
              <a:gd name="T26" fmla="*/ 2147483647 w 10614"/>
              <a:gd name="T27" fmla="*/ 2147483647 h 10014"/>
              <a:gd name="T28" fmla="*/ 0 w 10614"/>
              <a:gd name="T29" fmla="*/ 2147483647 h 1001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614" h="10014">
                <a:moveTo>
                  <a:pt x="398" y="1183"/>
                </a:moveTo>
                <a:lnTo>
                  <a:pt x="2248" y="677"/>
                </a:lnTo>
                <a:lnTo>
                  <a:pt x="5784" y="4155"/>
                </a:lnTo>
                <a:lnTo>
                  <a:pt x="6845" y="0"/>
                </a:lnTo>
                <a:lnTo>
                  <a:pt x="7487" y="3910"/>
                </a:lnTo>
                <a:lnTo>
                  <a:pt x="10614" y="1401"/>
                </a:lnTo>
                <a:lnTo>
                  <a:pt x="8458" y="6019"/>
                </a:lnTo>
                <a:lnTo>
                  <a:pt x="10017" y="9947"/>
                </a:lnTo>
                <a:lnTo>
                  <a:pt x="7041" y="8639"/>
                </a:lnTo>
                <a:lnTo>
                  <a:pt x="2424" y="10014"/>
                </a:lnTo>
                <a:lnTo>
                  <a:pt x="4314" y="6988"/>
                </a:lnTo>
                <a:lnTo>
                  <a:pt x="1469" y="5995"/>
                </a:lnTo>
                <a:lnTo>
                  <a:pt x="4265" y="4558"/>
                </a:lnTo>
                <a:lnTo>
                  <a:pt x="3246" y="2169"/>
                </a:lnTo>
                <a:lnTo>
                  <a:pt x="0" y="268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TextBox 2"/>
          <p:cNvSpPr txBox="1">
            <a:spLocks noChangeArrowheads="1"/>
          </p:cNvSpPr>
          <p:nvPr/>
        </p:nvSpPr>
        <p:spPr bwMode="auto">
          <a:xfrm>
            <a:off x="1429142" y="1077380"/>
            <a:ext cx="469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IP</a:t>
            </a:r>
          </a:p>
        </p:txBody>
      </p:sp>
      <p:sp>
        <p:nvSpPr>
          <p:cNvPr id="67" name="Oval 3"/>
          <p:cNvSpPr>
            <a:spLocks noChangeArrowheads="1"/>
          </p:cNvSpPr>
          <p:nvPr/>
        </p:nvSpPr>
        <p:spPr bwMode="auto">
          <a:xfrm>
            <a:off x="1391042" y="14710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8" name="Oval 10"/>
          <p:cNvSpPr>
            <a:spLocks noChangeArrowheads="1"/>
          </p:cNvSpPr>
          <p:nvPr/>
        </p:nvSpPr>
        <p:spPr bwMode="auto">
          <a:xfrm>
            <a:off x="3118242" y="27537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" name="Oval 11"/>
          <p:cNvSpPr>
            <a:spLocks noChangeArrowheads="1"/>
          </p:cNvSpPr>
          <p:nvPr/>
        </p:nvSpPr>
        <p:spPr bwMode="auto">
          <a:xfrm>
            <a:off x="3638942" y="12297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Oval 12"/>
          <p:cNvSpPr>
            <a:spLocks noChangeArrowheads="1"/>
          </p:cNvSpPr>
          <p:nvPr/>
        </p:nvSpPr>
        <p:spPr bwMode="auto">
          <a:xfrm>
            <a:off x="3956442" y="26521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" name="Oval 13"/>
          <p:cNvSpPr>
            <a:spLocks noChangeArrowheads="1"/>
          </p:cNvSpPr>
          <p:nvPr/>
        </p:nvSpPr>
        <p:spPr bwMode="auto">
          <a:xfrm>
            <a:off x="5416942" y="17885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2" name="Oval 14"/>
          <p:cNvSpPr>
            <a:spLocks noChangeArrowheads="1"/>
          </p:cNvSpPr>
          <p:nvPr/>
        </p:nvSpPr>
        <p:spPr bwMode="auto">
          <a:xfrm>
            <a:off x="4451742" y="34395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" name="Oval 15"/>
          <p:cNvSpPr>
            <a:spLocks noChangeArrowheads="1"/>
          </p:cNvSpPr>
          <p:nvPr/>
        </p:nvSpPr>
        <p:spPr bwMode="auto">
          <a:xfrm>
            <a:off x="5175642" y="48873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4" name="Oval 16"/>
          <p:cNvSpPr>
            <a:spLocks noChangeArrowheads="1"/>
          </p:cNvSpPr>
          <p:nvPr/>
        </p:nvSpPr>
        <p:spPr bwMode="auto">
          <a:xfrm>
            <a:off x="3727842" y="44301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" name="Oval 17"/>
          <p:cNvSpPr>
            <a:spLocks noChangeArrowheads="1"/>
          </p:cNvSpPr>
          <p:nvPr/>
        </p:nvSpPr>
        <p:spPr bwMode="auto">
          <a:xfrm>
            <a:off x="1543442" y="49127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6" name="Oval 18"/>
          <p:cNvSpPr>
            <a:spLocks noChangeArrowheads="1"/>
          </p:cNvSpPr>
          <p:nvPr/>
        </p:nvSpPr>
        <p:spPr bwMode="auto">
          <a:xfrm>
            <a:off x="2381642" y="37951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" name="Oval 19"/>
          <p:cNvSpPr>
            <a:spLocks noChangeArrowheads="1"/>
          </p:cNvSpPr>
          <p:nvPr/>
        </p:nvSpPr>
        <p:spPr bwMode="auto">
          <a:xfrm>
            <a:off x="1048142" y="34395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8" name="Oval 20"/>
          <p:cNvSpPr>
            <a:spLocks noChangeArrowheads="1"/>
          </p:cNvSpPr>
          <p:nvPr/>
        </p:nvSpPr>
        <p:spPr bwMode="auto">
          <a:xfrm>
            <a:off x="2368942" y="29061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" name="Oval 21"/>
          <p:cNvSpPr>
            <a:spLocks noChangeArrowheads="1"/>
          </p:cNvSpPr>
          <p:nvPr/>
        </p:nvSpPr>
        <p:spPr bwMode="auto">
          <a:xfrm>
            <a:off x="1899042" y="202988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0" name="TextBox 23"/>
          <p:cNvSpPr txBox="1">
            <a:spLocks noChangeArrowheads="1"/>
          </p:cNvSpPr>
          <p:nvPr/>
        </p:nvSpPr>
        <p:spPr bwMode="auto">
          <a:xfrm>
            <a:off x="5467742" y="1382180"/>
            <a:ext cx="35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5</a:t>
            </a:r>
          </a:p>
        </p:txBody>
      </p:sp>
      <p:sp>
        <p:nvSpPr>
          <p:cNvPr id="81" name="TextBox 24"/>
          <p:cNvSpPr txBox="1">
            <a:spLocks noChangeArrowheads="1"/>
          </p:cNvSpPr>
          <p:nvPr/>
        </p:nvSpPr>
        <p:spPr bwMode="auto">
          <a:xfrm>
            <a:off x="2432442" y="3803118"/>
            <a:ext cx="527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10</a:t>
            </a:r>
          </a:p>
        </p:txBody>
      </p:sp>
      <p:sp>
        <p:nvSpPr>
          <p:cNvPr id="82" name="TextBox 25"/>
          <p:cNvSpPr txBox="1">
            <a:spLocks noChangeArrowheads="1"/>
          </p:cNvSpPr>
          <p:nvPr/>
        </p:nvSpPr>
        <p:spPr bwMode="auto">
          <a:xfrm>
            <a:off x="1543442" y="2093380"/>
            <a:ext cx="573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FP</a:t>
            </a:r>
          </a:p>
        </p:txBody>
      </p:sp>
    </p:spTree>
    <p:extLst>
      <p:ext uri="{BB962C8B-B14F-4D97-AF65-F5344CB8AC3E}">
        <p14:creationId xmlns:p14="http://schemas.microsoft.com/office/powerpoint/2010/main" val="4202609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24</Words>
  <Application>Microsoft Macintosh PowerPoint</Application>
  <PresentationFormat>Custom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Miami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P. Dunion</dc:creator>
  <cp:lastModifiedBy>Jason P. Dunion</cp:lastModifiedBy>
  <cp:revision>3</cp:revision>
  <dcterms:created xsi:type="dcterms:W3CDTF">2014-04-07T14:00:22Z</dcterms:created>
  <dcterms:modified xsi:type="dcterms:W3CDTF">2014-04-07T14:48:06Z</dcterms:modified>
</cp:coreProperties>
</file>