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579" r:id="rId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70FF"/>
    <a:srgbClr val="ADA6FF"/>
    <a:srgbClr val="8A8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37" autoAdjust="0"/>
    <p:restoredTop sz="91974" autoAdjust="0"/>
  </p:normalViewPr>
  <p:slideViewPr>
    <p:cSldViewPr snapToGrid="0" snapToObjects="1">
      <p:cViewPr varScale="1">
        <p:scale>
          <a:sx n="174" d="100"/>
          <a:sy n="174" d="100"/>
        </p:scale>
        <p:origin x="-20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6D206-43EB-8943-87DF-222CD78D0E3E}" type="datetimeFigureOut">
              <a:rPr lang="en-US" smtClean="0"/>
              <a:t>5/27/14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7CA21-95E1-5F4A-BE12-C29E61EAB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00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AFB162-6AFB-4E74-9501-636F742852EE}" type="datetimeFigureOut">
              <a:rPr lang="en-US"/>
              <a:pPr>
                <a:defRPr/>
              </a:pPr>
              <a:t>5/27/14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7D6CD3-CB44-4B27-A8FC-26269D73B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9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13D20-517C-E349-B74A-39F9562DB42B}" type="datetime1">
              <a:rPr lang="en-US" smtClean="0"/>
              <a:t>5/27/14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9B814-CD71-4181-A810-5579ECF79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B0192-A478-4546-8DC2-831B3F5EAF70}" type="datetime1">
              <a:rPr lang="en-US" smtClean="0"/>
              <a:t>5/27/14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9CECA-EE49-4997-BF31-A3C8E3D09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6C78F-2A4C-2943-B994-7913FEF0833A}" type="datetime1">
              <a:rPr lang="en-US" smtClean="0"/>
              <a:t>5/27/14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EAC8D-5938-4AB4-99CA-7BE1A90FE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DAE00-5DD8-D44D-9191-6ADF5D3836C2}" type="datetime1">
              <a:rPr lang="en-US" smtClean="0"/>
              <a:t>5/27/14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4535A-3128-44D0-98BA-CEF58906D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A3CE3-D049-1F4F-AC61-C76BCBD72D0E}" type="datetime1">
              <a:rPr lang="en-US" smtClean="0"/>
              <a:t>5/27/14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AC4E8-A57D-46CF-82D3-1594EF10F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B8327-DBB6-D84E-B4FB-A0482A4355D5}" type="datetime1">
              <a:rPr lang="en-US" smtClean="0"/>
              <a:t>5/27/14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C7CA9-E891-4EFC-8EDA-97D778B9A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FEC5-FC65-234E-B97F-858FDB7ECA8A}" type="datetime1">
              <a:rPr lang="en-US" smtClean="0"/>
              <a:t>5/27/14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3BA4B-C35E-4D7B-97E5-E3657C9AD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96C71-5CE2-7143-8E73-232616363EA0}" type="datetime1">
              <a:rPr lang="en-US" smtClean="0"/>
              <a:t>5/27/14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84339-D1FC-4B00-8D1A-2CB339817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4B7DF-0144-E74D-A67A-327CE0A65D1F}" type="datetime1">
              <a:rPr lang="en-US" smtClean="0"/>
              <a:t>5/27/14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F99DB-C96D-4C39-8474-563A885E7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99568-4E5C-D745-BC72-5DB9C33FE23A}" type="datetime1">
              <a:rPr lang="en-US" smtClean="0"/>
              <a:t>5/27/14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B61B7-EB72-4C13-AC40-B1006B4EA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4DB24-0D9C-2F4F-ADB5-4ACF973709D7}" type="datetime1">
              <a:rPr lang="en-US" smtClean="0"/>
              <a:t>5/27/14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71122-429D-45A3-A3E4-E96351F6B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DA6FF"/>
            </a:gs>
            <a:gs pos="100000">
              <a:srgbClr val="FFFF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D28A44-7A07-AA49-B5CE-B55DB366CF16}" type="datetime1">
              <a:rPr lang="en-US" smtClean="0"/>
              <a:t>5/27/14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E18A05-4F9D-4B13-94A9-2797C2F05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jpeg"/><Relationship Id="rId20" Type="http://schemas.openxmlformats.org/officeDocument/2006/relationships/image" Target="../media/image19.jpeg"/><Relationship Id="rId21" Type="http://schemas.openxmlformats.org/officeDocument/2006/relationships/image" Target="../media/image20.jpeg"/><Relationship Id="rId22" Type="http://schemas.openxmlformats.org/officeDocument/2006/relationships/image" Target="../media/image21.jpeg"/><Relationship Id="rId23" Type="http://schemas.openxmlformats.org/officeDocument/2006/relationships/image" Target="../media/image22.jpeg"/><Relationship Id="rId24" Type="http://schemas.openxmlformats.org/officeDocument/2006/relationships/image" Target="../media/image23.jpeg"/><Relationship Id="rId25" Type="http://schemas.openxmlformats.org/officeDocument/2006/relationships/image" Target="../media/image24.jpeg"/><Relationship Id="rId26" Type="http://schemas.openxmlformats.org/officeDocument/2006/relationships/image" Target="../media/image25.jpeg"/><Relationship Id="rId27" Type="http://schemas.openxmlformats.org/officeDocument/2006/relationships/image" Target="../media/image26.jpeg"/><Relationship Id="rId28" Type="http://schemas.openxmlformats.org/officeDocument/2006/relationships/image" Target="../media/image27.jpeg"/><Relationship Id="rId29" Type="http://schemas.openxmlformats.org/officeDocument/2006/relationships/image" Target="../media/image28.jpeg"/><Relationship Id="rId10" Type="http://schemas.openxmlformats.org/officeDocument/2006/relationships/image" Target="../media/image9.jpeg"/><Relationship Id="rId11" Type="http://schemas.openxmlformats.org/officeDocument/2006/relationships/image" Target="../media/image10.jpeg"/><Relationship Id="rId12" Type="http://schemas.openxmlformats.org/officeDocument/2006/relationships/image" Target="../media/image11.jpeg"/><Relationship Id="rId13" Type="http://schemas.openxmlformats.org/officeDocument/2006/relationships/image" Target="../media/image12.jpeg"/><Relationship Id="rId14" Type="http://schemas.openxmlformats.org/officeDocument/2006/relationships/image" Target="../media/image13.jpeg"/><Relationship Id="rId15" Type="http://schemas.openxmlformats.org/officeDocument/2006/relationships/image" Target="../media/image14.jpeg"/><Relationship Id="rId16" Type="http://schemas.openxmlformats.org/officeDocument/2006/relationships/image" Target="../media/image15.jpeg"/><Relationship Id="rId17" Type="http://schemas.openxmlformats.org/officeDocument/2006/relationships/image" Target="../media/image16.jpeg"/><Relationship Id="rId18" Type="http://schemas.openxmlformats.org/officeDocument/2006/relationships/image" Target="../media/image17.jpeg"/><Relationship Id="rId19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9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latin typeface="Comic Sans MS" pitchFamily="66" charset="0"/>
              </a:rPr>
              <a:t>Tropical Cyclone Diurnal Cycle</a:t>
            </a:r>
          </a:p>
          <a:p>
            <a:pPr algn="ctr"/>
            <a:r>
              <a:rPr lang="en-US" sz="2400" dirty="0" smtClean="0">
                <a:latin typeface="Comic Sans MS" pitchFamily="66" charset="0"/>
              </a:rPr>
              <a:t>Hurricane Earl: 31 August 2010</a:t>
            </a:r>
            <a:endParaRPr lang="en-US" sz="2400" dirty="0">
              <a:latin typeface="Comic Sans MS" pitchFamily="66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00584" y="1600200"/>
            <a:ext cx="8933688" cy="4389120"/>
            <a:chOff x="100584" y="1600200"/>
            <a:chExt cx="8933688" cy="4389120"/>
          </a:xfrm>
        </p:grpSpPr>
        <p:pic>
          <p:nvPicPr>
            <p:cNvPr id="10" name="Picture 9" descr="bt_diff_100831_0045z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5152" y="1600200"/>
              <a:ext cx="4389120" cy="4389120"/>
            </a:xfrm>
            <a:prstGeom prst="rect">
              <a:avLst/>
            </a:prstGeom>
          </p:spPr>
        </p:pic>
        <p:pic>
          <p:nvPicPr>
            <p:cNvPr id="11" name="Picture 10" descr="100831_0045Z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4" y="1600200"/>
              <a:ext cx="4389120" cy="438912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00584" y="1600200"/>
            <a:ext cx="8933688" cy="4389120"/>
            <a:chOff x="100584" y="1600200"/>
            <a:chExt cx="8933688" cy="4389120"/>
          </a:xfrm>
        </p:grpSpPr>
        <p:pic>
          <p:nvPicPr>
            <p:cNvPr id="22" name="Picture 21" descr="100831_0145Z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4" y="1600200"/>
              <a:ext cx="4389120" cy="4389120"/>
            </a:xfrm>
            <a:prstGeom prst="rect">
              <a:avLst/>
            </a:prstGeom>
          </p:spPr>
        </p:pic>
        <p:pic>
          <p:nvPicPr>
            <p:cNvPr id="23" name="Picture 22" descr="bt_diff_100831_0145z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5152" y="1600200"/>
              <a:ext cx="4389120" cy="438912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100584" y="1600200"/>
            <a:ext cx="8933688" cy="4389120"/>
            <a:chOff x="100584" y="1600200"/>
            <a:chExt cx="8933688" cy="4389120"/>
          </a:xfrm>
        </p:grpSpPr>
        <p:pic>
          <p:nvPicPr>
            <p:cNvPr id="25" name="Picture 24" descr="bt_diff_100831_0245z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5152" y="1600200"/>
              <a:ext cx="4389120" cy="4389120"/>
            </a:xfrm>
            <a:prstGeom prst="rect">
              <a:avLst/>
            </a:prstGeom>
          </p:spPr>
        </p:pic>
        <p:pic>
          <p:nvPicPr>
            <p:cNvPr id="26" name="Picture 25" descr="100831_0245Z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4" y="1600200"/>
              <a:ext cx="4389120" cy="438912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00584" y="1600200"/>
            <a:ext cx="8933688" cy="4389120"/>
            <a:chOff x="100584" y="1600200"/>
            <a:chExt cx="8933688" cy="4389120"/>
          </a:xfrm>
        </p:grpSpPr>
        <p:pic>
          <p:nvPicPr>
            <p:cNvPr id="28" name="Picture 27" descr="100831_0345Z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4" y="1600200"/>
              <a:ext cx="4389120" cy="4389120"/>
            </a:xfrm>
            <a:prstGeom prst="rect">
              <a:avLst/>
            </a:prstGeom>
          </p:spPr>
        </p:pic>
        <p:pic>
          <p:nvPicPr>
            <p:cNvPr id="29" name="Picture 28" descr="bt_diff_100831_0345z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5152" y="1600200"/>
              <a:ext cx="4389120" cy="4389120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100584" y="1600200"/>
            <a:ext cx="8933688" cy="4389120"/>
            <a:chOff x="100584" y="1600200"/>
            <a:chExt cx="8933688" cy="4389120"/>
          </a:xfrm>
        </p:grpSpPr>
        <p:pic>
          <p:nvPicPr>
            <p:cNvPr id="31" name="Picture 30" descr="bt_diff_100831_0645z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5152" y="1600200"/>
              <a:ext cx="4389120" cy="4389120"/>
            </a:xfrm>
            <a:prstGeom prst="rect">
              <a:avLst/>
            </a:prstGeom>
          </p:spPr>
        </p:pic>
        <p:pic>
          <p:nvPicPr>
            <p:cNvPr id="32" name="Picture 31" descr="100831_0645Z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4" y="1600200"/>
              <a:ext cx="4389120" cy="438912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100584" y="1600200"/>
            <a:ext cx="8933688" cy="4389120"/>
            <a:chOff x="100584" y="1600200"/>
            <a:chExt cx="8933688" cy="4389120"/>
          </a:xfrm>
        </p:grpSpPr>
        <p:pic>
          <p:nvPicPr>
            <p:cNvPr id="34" name="Picture 33" descr="100831_0745Z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4" y="1600200"/>
              <a:ext cx="4389120" cy="4389120"/>
            </a:xfrm>
            <a:prstGeom prst="rect">
              <a:avLst/>
            </a:prstGeom>
          </p:spPr>
        </p:pic>
        <p:pic>
          <p:nvPicPr>
            <p:cNvPr id="35" name="Picture 34" descr="bt_diff_100831_0745z.jp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5152" y="1600200"/>
              <a:ext cx="4389120" cy="438912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100584" y="1600200"/>
            <a:ext cx="8933688" cy="4389120"/>
            <a:chOff x="100584" y="1600200"/>
            <a:chExt cx="8933688" cy="4389120"/>
          </a:xfrm>
        </p:grpSpPr>
        <p:pic>
          <p:nvPicPr>
            <p:cNvPr id="37" name="Picture 36" descr="bt_diff_100831_0845z.jp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5152" y="1600200"/>
              <a:ext cx="4389120" cy="4389120"/>
            </a:xfrm>
            <a:prstGeom prst="rect">
              <a:avLst/>
            </a:prstGeom>
          </p:spPr>
        </p:pic>
        <p:pic>
          <p:nvPicPr>
            <p:cNvPr id="38" name="Picture 37" descr="100831_0845Z.JP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4" y="1600200"/>
              <a:ext cx="4389120" cy="4389120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100584" y="1600200"/>
            <a:ext cx="8933688" cy="4389120"/>
            <a:chOff x="100584" y="1600200"/>
            <a:chExt cx="8933688" cy="4389120"/>
          </a:xfrm>
        </p:grpSpPr>
        <p:pic>
          <p:nvPicPr>
            <p:cNvPr id="40" name="Picture 39" descr="100831_0945Z.JP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4" y="1600200"/>
              <a:ext cx="4389120" cy="4389120"/>
            </a:xfrm>
            <a:prstGeom prst="rect">
              <a:avLst/>
            </a:prstGeom>
          </p:spPr>
        </p:pic>
        <p:pic>
          <p:nvPicPr>
            <p:cNvPr id="41" name="Picture 40" descr="bt_diff_100831_0945z.jp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5152" y="1600200"/>
              <a:ext cx="4389120" cy="4389120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100584" y="1600200"/>
            <a:ext cx="8933688" cy="4389120"/>
            <a:chOff x="100584" y="1600200"/>
            <a:chExt cx="8933688" cy="4389120"/>
          </a:xfrm>
        </p:grpSpPr>
        <p:pic>
          <p:nvPicPr>
            <p:cNvPr id="43" name="Picture 42" descr="bt_diff_100831_1245z.jp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5152" y="1600200"/>
              <a:ext cx="4389120" cy="4389120"/>
            </a:xfrm>
            <a:prstGeom prst="rect">
              <a:avLst/>
            </a:prstGeom>
          </p:spPr>
        </p:pic>
        <p:pic>
          <p:nvPicPr>
            <p:cNvPr id="44" name="Picture 43" descr="100831_1245Z.JP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4" y="1600200"/>
              <a:ext cx="4389120" cy="4389120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100584" y="1600200"/>
            <a:ext cx="8933688" cy="4389120"/>
            <a:chOff x="100584" y="1600200"/>
            <a:chExt cx="8933688" cy="4389120"/>
          </a:xfrm>
        </p:grpSpPr>
        <p:pic>
          <p:nvPicPr>
            <p:cNvPr id="46" name="Picture 45" descr="100831_1345Z.JP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4" y="1600200"/>
              <a:ext cx="4389120" cy="4389120"/>
            </a:xfrm>
            <a:prstGeom prst="rect">
              <a:avLst/>
            </a:prstGeom>
          </p:spPr>
        </p:pic>
        <p:pic>
          <p:nvPicPr>
            <p:cNvPr id="47" name="Picture 46" descr="bt_diff_100831_1345z.jp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5152" y="1600200"/>
              <a:ext cx="4389120" cy="4389120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100584" y="1600200"/>
            <a:ext cx="8933688" cy="4389120"/>
            <a:chOff x="100584" y="1600200"/>
            <a:chExt cx="8933688" cy="4389120"/>
          </a:xfrm>
        </p:grpSpPr>
        <p:pic>
          <p:nvPicPr>
            <p:cNvPr id="49" name="Picture 48" descr="bt_diff_100831_1445z.jp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5152" y="1600200"/>
              <a:ext cx="4389120" cy="4389120"/>
            </a:xfrm>
            <a:prstGeom prst="rect">
              <a:avLst/>
            </a:prstGeom>
          </p:spPr>
        </p:pic>
        <p:pic>
          <p:nvPicPr>
            <p:cNvPr id="50" name="Picture 49" descr="100831_1445Z.JP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4" y="1600200"/>
              <a:ext cx="4389120" cy="4389120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100584" y="1600200"/>
            <a:ext cx="8933688" cy="4389120"/>
            <a:chOff x="100584" y="1600200"/>
            <a:chExt cx="8933688" cy="4389120"/>
          </a:xfrm>
        </p:grpSpPr>
        <p:pic>
          <p:nvPicPr>
            <p:cNvPr id="52" name="Picture 51" descr="100831_1545Z.JP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4" y="1600200"/>
              <a:ext cx="4389120" cy="4389120"/>
            </a:xfrm>
            <a:prstGeom prst="rect">
              <a:avLst/>
            </a:prstGeom>
          </p:spPr>
        </p:pic>
        <p:pic>
          <p:nvPicPr>
            <p:cNvPr id="53" name="Picture 52" descr="bt_diff_100831_1545z.jpg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5152" y="1600200"/>
              <a:ext cx="4389120" cy="438912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100584" y="1600200"/>
            <a:ext cx="8933688" cy="4389120"/>
            <a:chOff x="100584" y="1600200"/>
            <a:chExt cx="8933688" cy="4389120"/>
          </a:xfrm>
        </p:grpSpPr>
        <p:pic>
          <p:nvPicPr>
            <p:cNvPr id="55" name="Picture 54" descr="bt_diff_100831_1645z.jpg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5152" y="1600200"/>
              <a:ext cx="4389120" cy="4389120"/>
            </a:xfrm>
            <a:prstGeom prst="rect">
              <a:avLst/>
            </a:prstGeom>
          </p:spPr>
        </p:pic>
        <p:pic>
          <p:nvPicPr>
            <p:cNvPr id="56" name="Picture 55" descr="100831_1645Z.JPG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4" y="1600200"/>
              <a:ext cx="4389120" cy="4389120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100584" y="1600200"/>
            <a:ext cx="8933688" cy="4389120"/>
            <a:chOff x="100584" y="1600200"/>
            <a:chExt cx="8933688" cy="4389120"/>
          </a:xfrm>
        </p:grpSpPr>
        <p:pic>
          <p:nvPicPr>
            <p:cNvPr id="58" name="Picture 57" descr="100831_1745Z.JPG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4" y="1600200"/>
              <a:ext cx="4389120" cy="4389120"/>
            </a:xfrm>
            <a:prstGeom prst="rect">
              <a:avLst/>
            </a:prstGeom>
          </p:spPr>
        </p:pic>
        <p:pic>
          <p:nvPicPr>
            <p:cNvPr id="59" name="Picture 58" descr="bt_diff_100831_1745z.jpg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5152" y="1600200"/>
              <a:ext cx="4389120" cy="4389120"/>
            </a:xfrm>
            <a:prstGeom prst="rect">
              <a:avLst/>
            </a:prstGeom>
          </p:spPr>
        </p:pic>
      </p:grpSp>
      <p:sp>
        <p:nvSpPr>
          <p:cNvPr id="62" name="TextBox 7"/>
          <p:cNvSpPr txBox="1">
            <a:spLocks noChangeArrowheads="1"/>
          </p:cNvSpPr>
          <p:nvPr/>
        </p:nvSpPr>
        <p:spPr bwMode="auto">
          <a:xfrm>
            <a:off x="114300" y="1211263"/>
            <a:ext cx="4376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GOES </a:t>
            </a:r>
            <a:r>
              <a:rPr lang="en-US" sz="2000" dirty="0" smtClean="0">
                <a:latin typeface="Comic Sans MS" pitchFamily="66" charset="0"/>
              </a:rPr>
              <a:t>Infrared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3" name="TextBox 8"/>
          <p:cNvSpPr txBox="1">
            <a:spLocks noChangeArrowheads="1"/>
          </p:cNvSpPr>
          <p:nvPr/>
        </p:nvSpPr>
        <p:spPr bwMode="auto">
          <a:xfrm>
            <a:off x="4491038" y="1211263"/>
            <a:ext cx="4640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GOES </a:t>
            </a:r>
            <a:r>
              <a:rPr lang="en-US" sz="2000" dirty="0" smtClean="0">
                <a:latin typeface="Comic Sans MS" pitchFamily="66" charset="0"/>
              </a:rPr>
              <a:t>Diurnal Cycle Imagery</a:t>
            </a:r>
            <a:endParaRPr 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37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23572</TotalTime>
  <Words>16</Words>
  <Application>Microsoft Macintosh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Miami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P. Dunion</dc:creator>
  <cp:lastModifiedBy>Jason P. Dunion</cp:lastModifiedBy>
  <cp:revision>599</cp:revision>
  <cp:lastPrinted>2011-09-13T02:58:29Z</cp:lastPrinted>
  <dcterms:created xsi:type="dcterms:W3CDTF">2011-07-11T13:04:20Z</dcterms:created>
  <dcterms:modified xsi:type="dcterms:W3CDTF">2014-05-27T21:37:57Z</dcterms:modified>
</cp:coreProperties>
</file>