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3" d="100"/>
          <a:sy n="153" d="100"/>
        </p:scale>
        <p:origin x="-12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B320-BC47-134D-8D2A-2C00221618B8}" type="datetimeFigureOut">
              <a:rPr lang="en-US" smtClean="0"/>
              <a:t>4/4/13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171B-5E11-3D48-B63B-5D72F5A3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7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B320-BC47-134D-8D2A-2C00221618B8}" type="datetimeFigureOut">
              <a:rPr lang="en-US" smtClean="0"/>
              <a:t>4/4/13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171B-5E11-3D48-B63B-5D72F5A3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87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B320-BC47-134D-8D2A-2C00221618B8}" type="datetimeFigureOut">
              <a:rPr lang="en-US" smtClean="0"/>
              <a:t>4/4/13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171B-5E11-3D48-B63B-5D72F5A3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7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B320-BC47-134D-8D2A-2C00221618B8}" type="datetimeFigureOut">
              <a:rPr lang="en-US" smtClean="0"/>
              <a:t>4/4/13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171B-5E11-3D48-B63B-5D72F5A3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B320-BC47-134D-8D2A-2C00221618B8}" type="datetimeFigureOut">
              <a:rPr lang="en-US" smtClean="0"/>
              <a:t>4/4/13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171B-5E11-3D48-B63B-5D72F5A3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B320-BC47-134D-8D2A-2C00221618B8}" type="datetimeFigureOut">
              <a:rPr lang="en-US" smtClean="0"/>
              <a:t>4/4/13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171B-5E11-3D48-B63B-5D72F5A3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9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B320-BC47-134D-8D2A-2C00221618B8}" type="datetimeFigureOut">
              <a:rPr lang="en-US" smtClean="0"/>
              <a:t>4/4/13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171B-5E11-3D48-B63B-5D72F5A3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5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B320-BC47-134D-8D2A-2C00221618B8}" type="datetimeFigureOut">
              <a:rPr lang="en-US" smtClean="0"/>
              <a:t>4/4/13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171B-5E11-3D48-B63B-5D72F5A3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3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B320-BC47-134D-8D2A-2C00221618B8}" type="datetimeFigureOut">
              <a:rPr lang="en-US" smtClean="0"/>
              <a:t>4/4/13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171B-5E11-3D48-B63B-5D72F5A3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7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B320-BC47-134D-8D2A-2C00221618B8}" type="datetimeFigureOut">
              <a:rPr lang="en-US" smtClean="0"/>
              <a:t>4/4/13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171B-5E11-3D48-B63B-5D72F5A3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3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B320-BC47-134D-8D2A-2C00221618B8}" type="datetimeFigureOut">
              <a:rPr lang="en-US" smtClean="0"/>
              <a:t>4/4/13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171B-5E11-3D48-B63B-5D72F5A3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40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0B320-BC47-134D-8D2A-2C00221618B8}" type="datetimeFigureOut">
              <a:rPr lang="en-US" smtClean="0"/>
              <a:t>4/4/13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C171B-5E11-3D48-B63B-5D72F5A3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2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ES13_NH_IR4_SandyLif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5741" y="1153720"/>
            <a:ext cx="5879273" cy="4409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6520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Jason is the Best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7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</Words>
  <Application>Microsoft Macintosh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P. Dunion</cp:lastModifiedBy>
  <cp:revision>3</cp:revision>
  <dcterms:created xsi:type="dcterms:W3CDTF">2013-04-04T19:16:28Z</dcterms:created>
  <dcterms:modified xsi:type="dcterms:W3CDTF">2013-04-04T19:27:44Z</dcterms:modified>
</cp:coreProperties>
</file>