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03" autoAdjust="0"/>
  </p:normalViewPr>
  <p:slideViewPr>
    <p:cSldViewPr snapToGrid="0" snapToObjects="1">
      <p:cViewPr varScale="1">
        <p:scale>
          <a:sx n="132" d="100"/>
          <a:sy n="132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0F73-3368-A448-B220-9F5ACFA66BF4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C62C-5FDE-A247-B0AA-21157B3D0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Click “next”</a:t>
            </a:r>
          </a:p>
          <a:p>
            <a:pPr marL="228600" indent="-228600">
              <a:buAutoNum type="arabicParenR"/>
            </a:pPr>
            <a:r>
              <a:rPr lang="en-US" dirty="0" smtClean="0"/>
              <a:t> IR</a:t>
            </a:r>
            <a:r>
              <a:rPr lang="en-US" baseline="0" dirty="0" smtClean="0"/>
              <a:t> imagery on the left animates: hourly storm centered GOES IR showing 2005 Hurricane Emily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Notice how the storm suddenly expands as it passes south of Hispaniola (that’s the diurnal pulse)…also notice that the storm looks a bit ragged/asymmetric as it goes through this expansion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Click “next” again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Now the 6-hour brightness temp difference imagery on the right animates: greens to yellows to pinks indicate a 6-hr trend of cooling </a:t>
            </a:r>
            <a:r>
              <a:rPr lang="en-US" baseline="0" dirty="0" err="1" smtClean="0"/>
              <a:t>cloudtops</a:t>
            </a:r>
            <a:r>
              <a:rPr lang="en-US" baseline="0" dirty="0" smtClean="0"/>
              <a:t>…blues to purples indicate warming trends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Watch for a cool ring (greens to yellows to pinks) to develop in the inner ~150 km and then steadily propagate/move out radially outward over time (with marked warming behind the pulse &gt;&gt; that’s the signature signal of the TC diurnal cycle)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C62C-5FDE-A247-B0AA-21157B3D0F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This plot is a 3-day snapshot of 12 North Atlantic major hurricanes from 2003-2010- we’re looking at 6-hr IR brightness temp trends at R=400 km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Basically, I wanted to detect the diurnal pulses as they passes R=400 km (i.e. peak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values indicate when the diurnal pulse passed R=400km (notice the warming trend after the pulses pass)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These storms are all within ~30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longitude of each other…so it’s ok to use UTC…had they been storms from vastly different time zones, we’d have to look at this in LST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Notice the </a:t>
            </a:r>
            <a:r>
              <a:rPr lang="en-US" baseline="0" dirty="0" err="1" smtClean="0"/>
              <a:t>rythmic</a:t>
            </a:r>
            <a:r>
              <a:rPr lang="en-US" baseline="0" dirty="0" smtClean="0"/>
              <a:t> diurnal cycle signature of cooling (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y-axis values) as the pulses pass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C62C-5FDE-A247-B0AA-21157B3D0F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Similar to the previous plot, this shows a 31 composite of all major NATL hurricanes from 2001-2010 (relative to LST)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notice that a clear signal is not present at R=100 km, becomes more discernable at R=200 km, and is very clear at R=400km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Click “next”: same plot, but for R=400-600 km &gt;&gt; notice the trend in the timing of the passage of the diurnal pulse  (min in BTs) is a bit later as you go from R=400 to 500 to 600 km (confirmation that this thing is propagating radially away form the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C62C-5FDE-A247-B0AA-21157B3D0F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0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8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0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1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03D7-37C1-164B-A076-7EAB9A97612B}" type="datetimeFigureOut">
              <a:rPr lang="en-US" smtClean="0"/>
              <a:t>3/20/13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B096-0A89-6949-82E7-25CB360B8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4.jpeg"/><Relationship Id="rId47" Type="http://schemas.openxmlformats.org/officeDocument/2006/relationships/image" Target="../media/image45.jpeg"/><Relationship Id="rId48" Type="http://schemas.openxmlformats.org/officeDocument/2006/relationships/image" Target="../media/image46.jpeg"/><Relationship Id="rId49" Type="http://schemas.openxmlformats.org/officeDocument/2006/relationships/image" Target="../media/image4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jpe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5.jpeg"/><Relationship Id="rId28" Type="http://schemas.openxmlformats.org/officeDocument/2006/relationships/image" Target="../media/image26.jpeg"/><Relationship Id="rId29" Type="http://schemas.openxmlformats.org/officeDocument/2006/relationships/image" Target="../media/image27.jpeg"/><Relationship Id="rId5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30" Type="http://schemas.openxmlformats.org/officeDocument/2006/relationships/image" Target="../media/image28.jpeg"/><Relationship Id="rId31" Type="http://schemas.openxmlformats.org/officeDocument/2006/relationships/image" Target="../media/image29.jpeg"/><Relationship Id="rId32" Type="http://schemas.openxmlformats.org/officeDocument/2006/relationships/image" Target="../media/image30.jpeg"/><Relationship Id="rId9" Type="http://schemas.openxmlformats.org/officeDocument/2006/relationships/image" Target="../media/image7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33" Type="http://schemas.openxmlformats.org/officeDocument/2006/relationships/image" Target="../media/image31.jpeg"/><Relationship Id="rId34" Type="http://schemas.openxmlformats.org/officeDocument/2006/relationships/image" Target="../media/image32.jpeg"/><Relationship Id="rId35" Type="http://schemas.openxmlformats.org/officeDocument/2006/relationships/image" Target="../media/image33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37" Type="http://schemas.openxmlformats.org/officeDocument/2006/relationships/image" Target="../media/image35.jpeg"/><Relationship Id="rId38" Type="http://schemas.openxmlformats.org/officeDocument/2006/relationships/image" Target="../media/image36.jpeg"/><Relationship Id="rId39" Type="http://schemas.openxmlformats.org/officeDocument/2006/relationships/image" Target="../media/image37.jpeg"/><Relationship Id="rId40" Type="http://schemas.openxmlformats.org/officeDocument/2006/relationships/image" Target="../media/image38.jpeg"/><Relationship Id="rId41" Type="http://schemas.openxmlformats.org/officeDocument/2006/relationships/image" Target="../media/image39.jpeg"/><Relationship Id="rId42" Type="http://schemas.openxmlformats.org/officeDocument/2006/relationships/image" Target="../media/image40.jpeg"/><Relationship Id="rId43" Type="http://schemas.openxmlformats.org/officeDocument/2006/relationships/image" Target="../media/image41.jpeg"/><Relationship Id="rId44" Type="http://schemas.openxmlformats.org/officeDocument/2006/relationships/image" Target="../media/image42.jpeg"/><Relationship Id="rId45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7" descr="050714_2145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4" descr="050714_2145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50714_2245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050714_2345z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50715_0045z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050715_0145z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50714_2245z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14300" y="1211263"/>
            <a:ext cx="437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GOES IR (storm relative)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491038" y="1211263"/>
            <a:ext cx="464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GOES BT Diff (storm relative)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Hurricane Emily: 14-15 July 2005</a:t>
            </a:r>
          </a:p>
        </p:txBody>
      </p:sp>
      <p:pic>
        <p:nvPicPr>
          <p:cNvPr id="19" name="Picture 18" descr="050715_0245z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050715_0345z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050715_0445z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050715_0545z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050715_0645z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050715_0745z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050715_0845z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050715_0945z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050715_1045z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050715_1145z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050715_1245z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050715_1345z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050715_1445z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050715_1545z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050715_1645z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050715_1745z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050715_1845z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050715_2246z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050715_2345z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050714_2345z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050715_0045z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050715_0145z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050715_0245z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050715_0345z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050715_0445z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050715_0545z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050715_0645z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050715_0745z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050715_0845z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050715_0945z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050715_1045z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050715_1145z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050715_1245z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050715_1345z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050715_1445z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050715_1545z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050715_1645z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050715_1745z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050715_1845z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050715_2246z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050715_2345z.jp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274114" y="3563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696"/>
            <a:ext cx="7772400" cy="5288875"/>
          </a:xfrm>
          <a:prstGeom prst="rect">
            <a:avLst/>
          </a:prstGeom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0" y="12700"/>
            <a:ext cx="91249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GOES </a:t>
            </a:r>
            <a:r>
              <a:rPr lang="en-US" sz="2800" dirty="0" smtClean="0">
                <a:latin typeface="Comic Sans MS" pitchFamily="66" charset="0"/>
              </a:rPr>
              <a:t>6-HOUR IR Temperature Differences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Azimuthal Mean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R=400km)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1" t="1293" r="12232" b="1293"/>
          <a:stretch/>
        </p:blipFill>
        <p:spPr>
          <a:xfrm>
            <a:off x="1080522" y="1056277"/>
            <a:ext cx="6984006" cy="5332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TC Diurnal Cycle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2001-2010; 31 Major Hurricanes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81" t="1294" r="12232" b="1294"/>
          <a:stretch/>
        </p:blipFill>
        <p:spPr>
          <a:xfrm>
            <a:off x="1080522" y="1056276"/>
            <a:ext cx="6984006" cy="5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451</Words>
  <Application>Microsoft Macintosh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5</cp:revision>
  <dcterms:created xsi:type="dcterms:W3CDTF">2013-03-20T21:10:08Z</dcterms:created>
  <dcterms:modified xsi:type="dcterms:W3CDTF">2013-03-20T21:37:40Z</dcterms:modified>
</cp:coreProperties>
</file>