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7" r:id="rId2"/>
    <p:sldId id="364" r:id="rId3"/>
    <p:sldId id="269" r:id="rId4"/>
    <p:sldId id="274" r:id="rId5"/>
    <p:sldId id="344" r:id="rId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A6FF"/>
    <a:srgbClr val="8A8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3" autoAdjust="0"/>
    <p:restoredTop sz="91067" autoAdjust="0"/>
  </p:normalViewPr>
  <p:slideViewPr>
    <p:cSldViewPr snapToGrid="0" snapToObjects="1">
      <p:cViewPr varScale="1">
        <p:scale>
          <a:sx n="143" d="100"/>
          <a:sy n="143" d="100"/>
        </p:scale>
        <p:origin x="-10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CAFB162-6AFB-4E74-9501-636F742852EE}" type="datetimeFigureOut">
              <a:rPr lang="en-US"/>
              <a:pPr>
                <a:defRPr/>
              </a:pPr>
              <a:t>1/24/13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17D6CD3-CB44-4B27-A8FC-26269D73B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90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</a:t>
            </a:r>
            <a:r>
              <a:rPr lang="en-US" baseline="0" dirty="0" smtClean="0"/>
              <a:t> 3 to Cat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7D6CD3-CB44-4B27-A8FC-26269D73B3B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13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7D6CD3-CB44-4B27-A8FC-26269D73B3B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37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57BAB-B7D2-4D59-A694-C170F3F6AC49}" type="datetimeFigureOut">
              <a:rPr lang="en-US"/>
              <a:pPr>
                <a:defRPr/>
              </a:pPr>
              <a:t>1/24/13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9B814-CD71-4181-A810-5579ECF79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EA8D2-5328-4FF0-8CC2-072C4B7B2A83}" type="datetimeFigureOut">
              <a:rPr lang="en-US"/>
              <a:pPr>
                <a:defRPr/>
              </a:pPr>
              <a:t>1/24/13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9CECA-EE49-4997-BF31-A3C8E3D09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631DE-99B1-4BFE-B3E3-01A2470B2FCA}" type="datetimeFigureOut">
              <a:rPr lang="en-US"/>
              <a:pPr>
                <a:defRPr/>
              </a:pPr>
              <a:t>1/24/13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EAC8D-5938-4AB4-99CA-7BE1A90FE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E4128-C4DE-41A8-851C-8371138A728B}" type="datetimeFigureOut">
              <a:rPr lang="en-US"/>
              <a:pPr>
                <a:defRPr/>
              </a:pPr>
              <a:t>1/24/13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4535A-3128-44D0-98BA-CEF58906D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6E187-9FBD-4C52-96B7-76E83494A943}" type="datetimeFigureOut">
              <a:rPr lang="en-US"/>
              <a:pPr>
                <a:defRPr/>
              </a:pPr>
              <a:t>1/24/13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AC4E8-A57D-46CF-82D3-1594EF10F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19975-FEE1-4B41-9B0B-2B2AA1A98AA9}" type="datetimeFigureOut">
              <a:rPr lang="en-US"/>
              <a:pPr>
                <a:defRPr/>
              </a:pPr>
              <a:t>1/24/13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C7CA9-E891-4EFC-8EDA-97D778B9A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16D02-687D-4FCD-B2E1-3187DEB87457}" type="datetimeFigureOut">
              <a:rPr lang="en-US"/>
              <a:pPr>
                <a:defRPr/>
              </a:pPr>
              <a:t>1/24/13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3BA4B-C35E-4D7B-97E5-E3657C9AD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E003-D223-45DF-AC32-A09EF95FBFDE}" type="datetimeFigureOut">
              <a:rPr lang="en-US"/>
              <a:pPr>
                <a:defRPr/>
              </a:pPr>
              <a:t>1/24/13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84339-D1FC-4B00-8D1A-2CB339817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AE3F6-BFB5-45B3-8E75-00ACDBDE9D62}" type="datetimeFigureOut">
              <a:rPr lang="en-US"/>
              <a:pPr>
                <a:defRPr/>
              </a:pPr>
              <a:t>1/24/13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F99DB-C96D-4C39-8474-563A885E7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C78A2-F07D-48AF-A840-8590F2E87EDA}" type="datetimeFigureOut">
              <a:rPr lang="en-US"/>
              <a:pPr>
                <a:defRPr/>
              </a:pPr>
              <a:t>1/24/13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B61B7-EB72-4C13-AC40-B1006B4EA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07870-F97B-4762-A064-6EC5DF508908}" type="datetimeFigureOut">
              <a:rPr lang="en-US"/>
              <a:pPr>
                <a:defRPr/>
              </a:pPr>
              <a:t>1/24/13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71122-429D-45A3-A3E4-E96351F6B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DA6FF"/>
            </a:gs>
            <a:gs pos="100000">
              <a:srgbClr val="FFFF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DD09EC-6CF3-4FAA-9261-86834A7118DE}" type="datetimeFigureOut">
              <a:rPr lang="en-US"/>
              <a:pPr>
                <a:defRPr/>
              </a:pPr>
              <a:t>1/24/13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E18A05-4F9D-4B13-94A9-2797C2F05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6" Type="http://schemas.openxmlformats.org/officeDocument/2006/relationships/image" Target="../media/image44.jpeg"/><Relationship Id="rId47" Type="http://schemas.openxmlformats.org/officeDocument/2006/relationships/image" Target="../media/image45.jpeg"/><Relationship Id="rId48" Type="http://schemas.openxmlformats.org/officeDocument/2006/relationships/image" Target="../media/image46.jpeg"/><Relationship Id="rId49" Type="http://schemas.openxmlformats.org/officeDocument/2006/relationships/image" Target="../media/image47.jpeg"/><Relationship Id="rId20" Type="http://schemas.openxmlformats.org/officeDocument/2006/relationships/image" Target="../media/image18.jpeg"/><Relationship Id="rId21" Type="http://schemas.openxmlformats.org/officeDocument/2006/relationships/image" Target="../media/image19.jpeg"/><Relationship Id="rId22" Type="http://schemas.openxmlformats.org/officeDocument/2006/relationships/image" Target="../media/image20.jpeg"/><Relationship Id="rId23" Type="http://schemas.openxmlformats.org/officeDocument/2006/relationships/image" Target="../media/image21.jpeg"/><Relationship Id="rId24" Type="http://schemas.openxmlformats.org/officeDocument/2006/relationships/image" Target="../media/image22.jpeg"/><Relationship Id="rId25" Type="http://schemas.openxmlformats.org/officeDocument/2006/relationships/image" Target="../media/image23.jpeg"/><Relationship Id="rId26" Type="http://schemas.openxmlformats.org/officeDocument/2006/relationships/image" Target="../media/image24.jpeg"/><Relationship Id="rId27" Type="http://schemas.openxmlformats.org/officeDocument/2006/relationships/image" Target="../media/image25.jpeg"/><Relationship Id="rId28" Type="http://schemas.openxmlformats.org/officeDocument/2006/relationships/image" Target="../media/image26.jpeg"/><Relationship Id="rId29" Type="http://schemas.openxmlformats.org/officeDocument/2006/relationships/image" Target="../media/image27.jpeg"/><Relationship Id="rId50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30" Type="http://schemas.openxmlformats.org/officeDocument/2006/relationships/image" Target="../media/image28.jpeg"/><Relationship Id="rId31" Type="http://schemas.openxmlformats.org/officeDocument/2006/relationships/image" Target="../media/image29.jpeg"/><Relationship Id="rId32" Type="http://schemas.openxmlformats.org/officeDocument/2006/relationships/image" Target="../media/image30.jpeg"/><Relationship Id="rId9" Type="http://schemas.openxmlformats.org/officeDocument/2006/relationships/image" Target="../media/image7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33" Type="http://schemas.openxmlformats.org/officeDocument/2006/relationships/image" Target="../media/image31.jpeg"/><Relationship Id="rId34" Type="http://schemas.openxmlformats.org/officeDocument/2006/relationships/image" Target="../media/image32.jpeg"/><Relationship Id="rId35" Type="http://schemas.openxmlformats.org/officeDocument/2006/relationships/image" Target="../media/image33.jpeg"/><Relationship Id="rId36" Type="http://schemas.openxmlformats.org/officeDocument/2006/relationships/image" Target="../media/image34.jpeg"/><Relationship Id="rId10" Type="http://schemas.openxmlformats.org/officeDocument/2006/relationships/image" Target="../media/image8.jpeg"/><Relationship Id="rId11" Type="http://schemas.openxmlformats.org/officeDocument/2006/relationships/image" Target="../media/image9.jpeg"/><Relationship Id="rId12" Type="http://schemas.openxmlformats.org/officeDocument/2006/relationships/image" Target="../media/image10.jpeg"/><Relationship Id="rId13" Type="http://schemas.openxmlformats.org/officeDocument/2006/relationships/image" Target="../media/image11.jpeg"/><Relationship Id="rId14" Type="http://schemas.openxmlformats.org/officeDocument/2006/relationships/image" Target="../media/image12.jpeg"/><Relationship Id="rId15" Type="http://schemas.openxmlformats.org/officeDocument/2006/relationships/image" Target="../media/image13.jpeg"/><Relationship Id="rId16" Type="http://schemas.openxmlformats.org/officeDocument/2006/relationships/image" Target="../media/image14.jpeg"/><Relationship Id="rId17" Type="http://schemas.openxmlformats.org/officeDocument/2006/relationships/image" Target="../media/image15.jpeg"/><Relationship Id="rId18" Type="http://schemas.openxmlformats.org/officeDocument/2006/relationships/image" Target="../media/image16.jpeg"/><Relationship Id="rId19" Type="http://schemas.openxmlformats.org/officeDocument/2006/relationships/image" Target="../media/image17.jpeg"/><Relationship Id="rId37" Type="http://schemas.openxmlformats.org/officeDocument/2006/relationships/image" Target="../media/image35.jpeg"/><Relationship Id="rId38" Type="http://schemas.openxmlformats.org/officeDocument/2006/relationships/image" Target="../media/image36.jpeg"/><Relationship Id="rId39" Type="http://schemas.openxmlformats.org/officeDocument/2006/relationships/image" Target="../media/image37.jpeg"/><Relationship Id="rId40" Type="http://schemas.openxmlformats.org/officeDocument/2006/relationships/image" Target="../media/image38.jpeg"/><Relationship Id="rId41" Type="http://schemas.openxmlformats.org/officeDocument/2006/relationships/image" Target="../media/image39.jpeg"/><Relationship Id="rId42" Type="http://schemas.openxmlformats.org/officeDocument/2006/relationships/image" Target="../media/image40.jpeg"/><Relationship Id="rId43" Type="http://schemas.openxmlformats.org/officeDocument/2006/relationships/image" Target="../media/image41.jpeg"/><Relationship Id="rId44" Type="http://schemas.openxmlformats.org/officeDocument/2006/relationships/image" Target="../media/image42.jpeg"/><Relationship Id="rId45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20" Type="http://schemas.openxmlformats.org/officeDocument/2006/relationships/image" Target="../media/image44.jpeg"/><Relationship Id="rId21" Type="http://schemas.openxmlformats.org/officeDocument/2006/relationships/image" Target="../media/image22.jpeg"/><Relationship Id="rId10" Type="http://schemas.openxmlformats.org/officeDocument/2006/relationships/image" Target="../media/image55.jpg"/><Relationship Id="rId11" Type="http://schemas.openxmlformats.org/officeDocument/2006/relationships/image" Target="../media/image56.jpg"/><Relationship Id="rId12" Type="http://schemas.openxmlformats.org/officeDocument/2006/relationships/image" Target="../media/image39.jpeg"/><Relationship Id="rId13" Type="http://schemas.openxmlformats.org/officeDocument/2006/relationships/image" Target="../media/image17.jpeg"/><Relationship Id="rId14" Type="http://schemas.openxmlformats.org/officeDocument/2006/relationships/image" Target="../media/image57.jpg"/><Relationship Id="rId15" Type="http://schemas.openxmlformats.org/officeDocument/2006/relationships/image" Target="../media/image58.jpg"/><Relationship Id="rId16" Type="http://schemas.openxmlformats.org/officeDocument/2006/relationships/image" Target="../media/image41.jpeg"/><Relationship Id="rId17" Type="http://schemas.openxmlformats.org/officeDocument/2006/relationships/image" Target="../media/image19.jpeg"/><Relationship Id="rId18" Type="http://schemas.openxmlformats.org/officeDocument/2006/relationships/image" Target="../media/image59.jpg"/><Relationship Id="rId19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Relationship Id="rId6" Type="http://schemas.openxmlformats.org/officeDocument/2006/relationships/image" Target="../media/image53.jpg"/><Relationship Id="rId7" Type="http://schemas.openxmlformats.org/officeDocument/2006/relationships/image" Target="../media/image54.jpg"/><Relationship Id="rId8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46" Type="http://schemas.openxmlformats.org/officeDocument/2006/relationships/image" Target="../media/image104.jpeg"/><Relationship Id="rId20" Type="http://schemas.openxmlformats.org/officeDocument/2006/relationships/image" Target="../media/image78.jpeg"/><Relationship Id="rId21" Type="http://schemas.openxmlformats.org/officeDocument/2006/relationships/image" Target="../media/image79.jpeg"/><Relationship Id="rId22" Type="http://schemas.openxmlformats.org/officeDocument/2006/relationships/image" Target="../media/image80.jpeg"/><Relationship Id="rId23" Type="http://schemas.openxmlformats.org/officeDocument/2006/relationships/image" Target="../media/image81.jpeg"/><Relationship Id="rId24" Type="http://schemas.openxmlformats.org/officeDocument/2006/relationships/image" Target="../media/image82.jpeg"/><Relationship Id="rId25" Type="http://schemas.openxmlformats.org/officeDocument/2006/relationships/image" Target="../media/image83.jpeg"/><Relationship Id="rId26" Type="http://schemas.openxmlformats.org/officeDocument/2006/relationships/image" Target="../media/image84.jpeg"/><Relationship Id="rId27" Type="http://schemas.openxmlformats.org/officeDocument/2006/relationships/image" Target="../media/image85.jpeg"/><Relationship Id="rId28" Type="http://schemas.openxmlformats.org/officeDocument/2006/relationships/image" Target="../media/image86.jpeg"/><Relationship Id="rId29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30" Type="http://schemas.openxmlformats.org/officeDocument/2006/relationships/image" Target="../media/image88.jpeg"/><Relationship Id="rId31" Type="http://schemas.openxmlformats.org/officeDocument/2006/relationships/image" Target="../media/image89.jpeg"/><Relationship Id="rId32" Type="http://schemas.openxmlformats.org/officeDocument/2006/relationships/image" Target="../media/image90.jpeg"/><Relationship Id="rId9" Type="http://schemas.openxmlformats.org/officeDocument/2006/relationships/image" Target="../media/image67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33" Type="http://schemas.openxmlformats.org/officeDocument/2006/relationships/image" Target="../media/image91.jpeg"/><Relationship Id="rId34" Type="http://schemas.openxmlformats.org/officeDocument/2006/relationships/image" Target="../media/image92.jpeg"/><Relationship Id="rId35" Type="http://schemas.openxmlformats.org/officeDocument/2006/relationships/image" Target="../media/image93.jpeg"/><Relationship Id="rId36" Type="http://schemas.openxmlformats.org/officeDocument/2006/relationships/image" Target="../media/image94.jpeg"/><Relationship Id="rId10" Type="http://schemas.openxmlformats.org/officeDocument/2006/relationships/image" Target="../media/image68.jpeg"/><Relationship Id="rId11" Type="http://schemas.openxmlformats.org/officeDocument/2006/relationships/image" Target="../media/image69.jpeg"/><Relationship Id="rId12" Type="http://schemas.openxmlformats.org/officeDocument/2006/relationships/image" Target="../media/image70.jpeg"/><Relationship Id="rId13" Type="http://schemas.openxmlformats.org/officeDocument/2006/relationships/image" Target="../media/image71.jpeg"/><Relationship Id="rId14" Type="http://schemas.openxmlformats.org/officeDocument/2006/relationships/image" Target="../media/image72.jpeg"/><Relationship Id="rId15" Type="http://schemas.openxmlformats.org/officeDocument/2006/relationships/image" Target="../media/image73.jpeg"/><Relationship Id="rId16" Type="http://schemas.openxmlformats.org/officeDocument/2006/relationships/image" Target="../media/image74.jpeg"/><Relationship Id="rId17" Type="http://schemas.openxmlformats.org/officeDocument/2006/relationships/image" Target="../media/image75.jpeg"/><Relationship Id="rId18" Type="http://schemas.openxmlformats.org/officeDocument/2006/relationships/image" Target="../media/image76.jpeg"/><Relationship Id="rId19" Type="http://schemas.openxmlformats.org/officeDocument/2006/relationships/image" Target="../media/image77.jpeg"/><Relationship Id="rId37" Type="http://schemas.openxmlformats.org/officeDocument/2006/relationships/image" Target="../media/image95.jpeg"/><Relationship Id="rId38" Type="http://schemas.openxmlformats.org/officeDocument/2006/relationships/image" Target="../media/image96.jpeg"/><Relationship Id="rId39" Type="http://schemas.openxmlformats.org/officeDocument/2006/relationships/image" Target="../media/image97.jpeg"/><Relationship Id="rId40" Type="http://schemas.openxmlformats.org/officeDocument/2006/relationships/image" Target="../media/image98.jpeg"/><Relationship Id="rId41" Type="http://schemas.openxmlformats.org/officeDocument/2006/relationships/image" Target="../media/image99.jpeg"/><Relationship Id="rId42" Type="http://schemas.openxmlformats.org/officeDocument/2006/relationships/image" Target="../media/image100.jpeg"/><Relationship Id="rId43" Type="http://schemas.openxmlformats.org/officeDocument/2006/relationships/image" Target="../media/image101.jpeg"/><Relationship Id="rId44" Type="http://schemas.openxmlformats.org/officeDocument/2006/relationships/image" Target="../media/image102.jpeg"/><Relationship Id="rId45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107.jpeg"/><Relationship Id="rId5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jpeg"/><Relationship Id="rId20" Type="http://schemas.openxmlformats.org/officeDocument/2006/relationships/image" Target="../media/image24.jpeg"/><Relationship Id="rId21" Type="http://schemas.openxmlformats.org/officeDocument/2006/relationships/image" Target="../media/image46.jpeg"/><Relationship Id="rId22" Type="http://schemas.openxmlformats.org/officeDocument/2006/relationships/image" Target="../media/image115.jpg"/><Relationship Id="rId23" Type="http://schemas.openxmlformats.org/officeDocument/2006/relationships/image" Target="../media/image47.jpeg"/><Relationship Id="rId24" Type="http://schemas.openxmlformats.org/officeDocument/2006/relationships/image" Target="../media/image25.jpeg"/><Relationship Id="rId25" Type="http://schemas.openxmlformats.org/officeDocument/2006/relationships/image" Target="../media/image116.jpg"/><Relationship Id="rId10" Type="http://schemas.openxmlformats.org/officeDocument/2006/relationships/image" Target="../media/image111.jpg"/><Relationship Id="rId11" Type="http://schemas.openxmlformats.org/officeDocument/2006/relationships/image" Target="../media/image15.jpeg"/><Relationship Id="rId12" Type="http://schemas.openxmlformats.org/officeDocument/2006/relationships/image" Target="../media/image37.jpeg"/><Relationship Id="rId13" Type="http://schemas.openxmlformats.org/officeDocument/2006/relationships/image" Target="../media/image112.jpg"/><Relationship Id="rId14" Type="http://schemas.openxmlformats.org/officeDocument/2006/relationships/image" Target="../media/image18.jpeg"/><Relationship Id="rId15" Type="http://schemas.openxmlformats.org/officeDocument/2006/relationships/image" Target="../media/image40.jpeg"/><Relationship Id="rId16" Type="http://schemas.openxmlformats.org/officeDocument/2006/relationships/image" Target="../media/image113.jpg"/><Relationship Id="rId17" Type="http://schemas.openxmlformats.org/officeDocument/2006/relationships/image" Target="../media/image21.jpeg"/><Relationship Id="rId18" Type="http://schemas.openxmlformats.org/officeDocument/2006/relationships/image" Target="../media/image43.jpeg"/><Relationship Id="rId19" Type="http://schemas.openxmlformats.org/officeDocument/2006/relationships/image" Target="../media/image11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5.jpeg"/><Relationship Id="rId4" Type="http://schemas.openxmlformats.org/officeDocument/2006/relationships/image" Target="../media/image109.jpg"/><Relationship Id="rId5" Type="http://schemas.openxmlformats.org/officeDocument/2006/relationships/image" Target="../media/image9.jpeg"/><Relationship Id="rId6" Type="http://schemas.openxmlformats.org/officeDocument/2006/relationships/image" Target="../media/image31.jpeg"/><Relationship Id="rId7" Type="http://schemas.openxmlformats.org/officeDocument/2006/relationships/image" Target="../media/image110.jpg"/><Relationship Id="rId8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7" descr="050714_2145z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14" descr="050714_2145z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050714_2245z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050714_2345z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050715_0045z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050715_0145z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050714_2245z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114300" y="1211263"/>
            <a:ext cx="4376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IR (storm relative)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4491038" y="1211263"/>
            <a:ext cx="4640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BT Diff (storm relative)</a:t>
            </a:r>
          </a:p>
        </p:txBody>
      </p:sp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latin typeface="Comic Sans MS" pitchFamily="66" charset="0"/>
              </a:rPr>
              <a:t>Hurricane Emily: 14-15 July 2005</a:t>
            </a:r>
          </a:p>
        </p:txBody>
      </p:sp>
      <p:pic>
        <p:nvPicPr>
          <p:cNvPr id="19" name="Picture 18" descr="050715_0245z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050715_0345z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050715_0445z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050715_0545z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050715_0645z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050715_0745z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050715_0845z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050715_0945z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050715_1045z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050715_1145z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050715_1245z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050715_1345z.jp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050715_1445z.jp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050715_1545z.jpg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050715_1645z.jpg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050715_1745z.jp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050715_1845z.jp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050715_2246z.jpg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050715_2345z.jpg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050714_2345z.jpg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050715_0045z.jpg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050715_0145z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050715_0245z.jpg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050715_0345z.jpg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050715_0445z.jpg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 descr="050715_0545z.jpg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 descr="050715_0645z.jpg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050715_0745z.jpg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 descr="050715_0845z.jpg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050715_0945z.jpg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050715_1045z.jpg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0" descr="050715_1145z.jpg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050715_1245z.jpg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 descr="050715_1345z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 descr="050715_1445z.jpg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 descr="050715_1545z.jpg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 descr="050715_1645z.jpg"/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56" descr="050715_1745z.jpg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050715_1845z.jpg"/>
          <p:cNvPicPr>
            <a:picLocks noChangeAspect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58" descr="050715_2246z.jpg"/>
          <p:cNvPicPr>
            <a:picLocks noChangeAspect="1"/>
          </p:cNvPicPr>
          <p:nvPr/>
        </p:nvPicPr>
        <p:blipFill>
          <a:blip r:embed="rId49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9" descr="050715_2345z.jpg"/>
          <p:cNvPicPr>
            <a:picLocks noChangeAspect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274114" y="3563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5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Comic Sans MS" pitchFamily="66" charset="0"/>
              </a:rPr>
              <a:t>Hurricane Emily: </a:t>
            </a:r>
            <a:r>
              <a:rPr lang="en-US" sz="2800" dirty="0" smtClean="0">
                <a:latin typeface="Comic Sans MS" pitchFamily="66" charset="0"/>
              </a:rPr>
              <a:t>15 </a:t>
            </a:r>
            <a:r>
              <a:rPr lang="en-US" sz="2800" dirty="0">
                <a:latin typeface="Comic Sans MS" pitchFamily="66" charset="0"/>
              </a:rPr>
              <a:t>July 2005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270060" y="567411"/>
            <a:ext cx="6348032" cy="6247976"/>
            <a:chOff x="1270060" y="567411"/>
            <a:chExt cx="6348032" cy="6247976"/>
          </a:xfrm>
        </p:grpSpPr>
        <p:pic>
          <p:nvPicPr>
            <p:cNvPr id="5" name="Picture 4" descr="20050714.1718.aqua1.x.89h.05LEMILY.95kts-971mb-130N-650W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3712692"/>
              <a:ext cx="3102695" cy="3102695"/>
            </a:xfrm>
            <a:prstGeom prst="rect">
              <a:avLst/>
            </a:prstGeom>
          </p:spPr>
        </p:pic>
        <p:pic>
          <p:nvPicPr>
            <p:cNvPr id="6" name="Picture 5" descr="20050714.1718.aqua1.x.color36.05LEMILY.95kts-971mb-130N-650W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60" y="3712692"/>
              <a:ext cx="3102695" cy="3102695"/>
            </a:xfrm>
            <a:prstGeom prst="rect">
              <a:avLst/>
            </a:prstGeom>
          </p:spPr>
        </p:pic>
        <p:pic>
          <p:nvPicPr>
            <p:cNvPr id="7" name="Picture 6" descr="050714_1845z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567411"/>
              <a:ext cx="3108960" cy="3108960"/>
            </a:xfrm>
            <a:prstGeom prst="rect">
              <a:avLst/>
            </a:prstGeom>
          </p:spPr>
        </p:pic>
        <p:pic>
          <p:nvPicPr>
            <p:cNvPr id="8" name="Picture 7" descr="050714_184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60" y="567411"/>
              <a:ext cx="3102695" cy="310269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55212" y="198022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GOES IR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5212" y="5004953"/>
            <a:ext cx="117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37 GHz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85348" y="1843858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GOES IR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BT-Diff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18092" y="5004953"/>
            <a:ext cx="152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85/89 GHz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71016" y="566928"/>
            <a:ext cx="6347076" cy="6254724"/>
            <a:chOff x="1271016" y="566928"/>
            <a:chExt cx="6347076" cy="6254724"/>
          </a:xfrm>
        </p:grpSpPr>
        <p:pic>
          <p:nvPicPr>
            <p:cNvPr id="10" name="Picture 9" descr="20050715.0048.f15.x.85h.05LEMILY.105kts-959mb-133N-667W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92" y="3712464"/>
              <a:ext cx="3108960" cy="3108960"/>
            </a:xfrm>
            <a:prstGeom prst="rect">
              <a:avLst/>
            </a:prstGeom>
          </p:spPr>
        </p:pic>
        <p:pic>
          <p:nvPicPr>
            <p:cNvPr id="12" name="Picture 11" descr="20050715.0048.f15.x.color37.05LEMILY.105kts-959mb-133N-667W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016" y="3712692"/>
              <a:ext cx="3108960" cy="3108960"/>
            </a:xfrm>
            <a:prstGeom prst="rect">
              <a:avLst/>
            </a:prstGeom>
          </p:spPr>
        </p:pic>
        <p:pic>
          <p:nvPicPr>
            <p:cNvPr id="13" name="Picture 12" descr="050715_0045z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016" y="566928"/>
              <a:ext cx="3108960" cy="3108960"/>
            </a:xfrm>
            <a:prstGeom prst="rect">
              <a:avLst/>
            </a:prstGeom>
          </p:spPr>
        </p:pic>
        <p:pic>
          <p:nvPicPr>
            <p:cNvPr id="14" name="Picture 13" descr="050715_0045z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567411"/>
              <a:ext cx="3108960" cy="3108960"/>
            </a:xfrm>
            <a:prstGeom prst="rect">
              <a:avLst/>
            </a:prstGeom>
          </p:spPr>
        </p:pic>
      </p:grpSp>
      <p:grpSp>
        <p:nvGrpSpPr>
          <p:cNvPr id="16390" name="Group 16389"/>
          <p:cNvGrpSpPr/>
          <p:nvPr/>
        </p:nvGrpSpPr>
        <p:grpSpPr>
          <a:xfrm>
            <a:off x="1270060" y="566928"/>
            <a:ext cx="6348032" cy="6254496"/>
            <a:chOff x="1270060" y="566928"/>
            <a:chExt cx="6348032" cy="6254496"/>
          </a:xfrm>
        </p:grpSpPr>
        <p:pic>
          <p:nvPicPr>
            <p:cNvPr id="16384" name="Picture 16383" descr="20050715.1124.f13.x.color37.05LEMILY.115kts-964mb-142N-701W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60" y="3712464"/>
              <a:ext cx="3108960" cy="3108960"/>
            </a:xfrm>
            <a:prstGeom prst="rect">
              <a:avLst/>
            </a:prstGeom>
          </p:spPr>
        </p:pic>
        <p:pic>
          <p:nvPicPr>
            <p:cNvPr id="16387" name="Picture 16386" descr="20050715.1124.f13.x.85h.05LEMILY.115kts-964mb-142N-701W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3712464"/>
              <a:ext cx="3108960" cy="3108960"/>
            </a:xfrm>
            <a:prstGeom prst="rect">
              <a:avLst/>
            </a:prstGeom>
          </p:spPr>
        </p:pic>
        <p:pic>
          <p:nvPicPr>
            <p:cNvPr id="16388" name="Picture 16387" descr="050715_1145z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566928"/>
              <a:ext cx="3108960" cy="3108960"/>
            </a:xfrm>
            <a:prstGeom prst="rect">
              <a:avLst/>
            </a:prstGeom>
          </p:spPr>
        </p:pic>
        <p:pic>
          <p:nvPicPr>
            <p:cNvPr id="16389" name="Picture 16388" descr="050715_1145z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60" y="566928"/>
              <a:ext cx="3108960" cy="3108960"/>
            </a:xfrm>
            <a:prstGeom prst="rect">
              <a:avLst/>
            </a:prstGeom>
          </p:spPr>
        </p:pic>
      </p:grpSp>
      <p:grpSp>
        <p:nvGrpSpPr>
          <p:cNvPr id="16399" name="Group 16398"/>
          <p:cNvGrpSpPr/>
          <p:nvPr/>
        </p:nvGrpSpPr>
        <p:grpSpPr>
          <a:xfrm>
            <a:off x="1271016" y="566928"/>
            <a:ext cx="6347076" cy="6254496"/>
            <a:chOff x="1271016" y="566928"/>
            <a:chExt cx="6347076" cy="6254496"/>
          </a:xfrm>
        </p:grpSpPr>
        <p:pic>
          <p:nvPicPr>
            <p:cNvPr id="16391" name="Picture 16390" descr="20050715.1323.f15.x.color37.05LEMILY.115kts-964mb-142N-701W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016" y="3712464"/>
              <a:ext cx="3108960" cy="3108960"/>
            </a:xfrm>
            <a:prstGeom prst="rect">
              <a:avLst/>
            </a:prstGeom>
          </p:spPr>
        </p:pic>
        <p:pic>
          <p:nvPicPr>
            <p:cNvPr id="16395" name="Picture 16394" descr="20050715.1323.f15.x.85h.05LEMILY.115kts-964mb-142N-701W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92" y="3712464"/>
              <a:ext cx="3108960" cy="3108960"/>
            </a:xfrm>
            <a:prstGeom prst="rect">
              <a:avLst/>
            </a:prstGeom>
          </p:spPr>
        </p:pic>
        <p:pic>
          <p:nvPicPr>
            <p:cNvPr id="16397" name="Picture 16396" descr="050715_1345z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566928"/>
              <a:ext cx="3108960" cy="3108960"/>
            </a:xfrm>
            <a:prstGeom prst="rect">
              <a:avLst/>
            </a:prstGeom>
          </p:spPr>
        </p:pic>
        <p:pic>
          <p:nvPicPr>
            <p:cNvPr id="16398" name="Picture 16397" descr="050715_1345z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016" y="566928"/>
              <a:ext cx="3108960" cy="3108960"/>
            </a:xfrm>
            <a:prstGeom prst="rect">
              <a:avLst/>
            </a:prstGeom>
          </p:spPr>
        </p:pic>
      </p:grpSp>
      <p:grpSp>
        <p:nvGrpSpPr>
          <p:cNvPr id="16404" name="Group 16403"/>
          <p:cNvGrpSpPr/>
          <p:nvPr/>
        </p:nvGrpSpPr>
        <p:grpSpPr>
          <a:xfrm>
            <a:off x="1270060" y="566928"/>
            <a:ext cx="6346892" cy="6254496"/>
            <a:chOff x="1270060" y="566928"/>
            <a:chExt cx="6346892" cy="6254496"/>
          </a:xfrm>
        </p:grpSpPr>
        <p:pic>
          <p:nvPicPr>
            <p:cNvPr id="16400" name="Picture 16399" descr="20050715.1627.trmm.x.color37.05LEMILY.95kts-969mb-145N-720W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016" y="3712464"/>
              <a:ext cx="3108960" cy="3108960"/>
            </a:xfrm>
            <a:prstGeom prst="rect">
              <a:avLst/>
            </a:prstGeom>
          </p:spPr>
        </p:pic>
        <p:pic>
          <p:nvPicPr>
            <p:cNvPr id="16401" name="Picture 16400" descr="20050715.1627.trmm.x.tmi_85h.05LEMILY.95kts-969mb-145N-720W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92" y="3712464"/>
              <a:ext cx="3108960" cy="3108960"/>
            </a:xfrm>
            <a:prstGeom prst="rect">
              <a:avLst/>
            </a:prstGeom>
          </p:spPr>
        </p:pic>
        <p:pic>
          <p:nvPicPr>
            <p:cNvPr id="16402" name="Picture 16401" descr="050715_1645z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92" y="566928"/>
              <a:ext cx="3108960" cy="3108960"/>
            </a:xfrm>
            <a:prstGeom prst="rect">
              <a:avLst/>
            </a:prstGeom>
          </p:spPr>
        </p:pic>
        <p:pic>
          <p:nvPicPr>
            <p:cNvPr id="16403" name="Picture 16402" descr="050715_1645z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60" y="566928"/>
              <a:ext cx="3108960" cy="310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36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6" descr="bt_diff_070902_2115z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5" descr="ir_070902_2115z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37"/>
          <p:cNvSpPr txBox="1">
            <a:spLocks noChangeArrowheads="1"/>
          </p:cNvSpPr>
          <p:nvPr/>
        </p:nvSpPr>
        <p:spPr bwMode="auto">
          <a:xfrm>
            <a:off x="114300" y="1206500"/>
            <a:ext cx="4376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IR (storm relative)</a:t>
            </a:r>
          </a:p>
        </p:txBody>
      </p:sp>
      <p:sp>
        <p:nvSpPr>
          <p:cNvPr id="17412" name="TextBox 38"/>
          <p:cNvSpPr txBox="1">
            <a:spLocks noChangeArrowheads="1"/>
          </p:cNvSpPr>
          <p:nvPr/>
        </p:nvSpPr>
        <p:spPr bwMode="auto">
          <a:xfrm>
            <a:off x="4491038" y="1206500"/>
            <a:ext cx="4640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BT Diff (storm relative)</a:t>
            </a:r>
          </a:p>
        </p:txBody>
      </p:sp>
      <p:sp>
        <p:nvSpPr>
          <p:cNvPr id="17413" name="TextBox 39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Comic Sans MS" pitchFamily="66" charset="0"/>
              </a:rPr>
              <a:t>Hurricane Felix: 02-03 Sept 2007</a:t>
            </a:r>
          </a:p>
        </p:txBody>
      </p:sp>
      <p:pic>
        <p:nvPicPr>
          <p:cNvPr id="4" name="Picture 3" descr="ir_070902_2215z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r_070902_2315z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ir_070903_0015z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ir_070903_0115z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ir_070903_0215z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ir_070903_0315z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ir_070903_0615z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 descr="ir_070903_0715z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 descr="ir_070903_0815z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ir_070903_0915z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 descr="ir_070903_1015z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ir_070903_1115z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ir_070903_1215z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0" descr="ir_070903_1315z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ir_070903_1415z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 descr="ir_070903_1515z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 descr="ir_070903_1615z.jp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 descr="ir_070903_1715z.jp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 descr="ir_070903_1815z.jpg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56" descr="ir_070903_1915z.jpg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ir_070903_2015z.jp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58" descr="ir_070903_2115z.jp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9" descr="bt_diff_070902_2215z.jpg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60" descr="bt_diff_070902_2315z.jpg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61" descr="bt_diff_070903_0015z.jpg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62" descr="bt_diff_070903_0115z.jpg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63" descr="bt_diff_070903_0215z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4" descr="bt_diff_070903_0315z.jpg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648200" y="159067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65" descr="bt_diff_070903_0615z.jpg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66" descr="bt_diff_070903_0715z.jpg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67" descr="bt_diff_070903_0815z.jpg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68" descr="bt_diff_070903_0915z.jpg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4648200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69" descr="bt_diff_070903_1215z.jpg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4648200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70" descr="bt_diff_070903_1315z.jpg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4648200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71" descr="bt_diff_070903_1415z.jpg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72" descr="bt_diff_070903_1515z.jpg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73" descr="bt_diff_070903_1615z.jpg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4648200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74" descr="bt_diff_070903_1715z.jpg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75" descr="bt_diff_070903_1815z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76" descr="bt_diff_070903_1915z.jpg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77" descr="bt_diff_070903_2015z.jpg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4648200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78" descr="bt_diff_070903_2115z.jpg"/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Oval 79"/>
          <p:cNvSpPr/>
          <p:nvPr/>
        </p:nvSpPr>
        <p:spPr>
          <a:xfrm>
            <a:off x="5617242" y="2539917"/>
            <a:ext cx="2437831" cy="24461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0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5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2" descr="fi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628650"/>
            <a:ext cx="91440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1" descr="fig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5475"/>
            <a:ext cx="91440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0" descr="fig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8650"/>
            <a:ext cx="91440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9" descr="fig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628650"/>
            <a:ext cx="91440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10"/>
          <p:cNvSpPr txBox="1">
            <a:spLocks noChangeArrowheads="1"/>
          </p:cNvSpPr>
          <p:nvPr/>
        </p:nvSpPr>
        <p:spPr bwMode="auto">
          <a:xfrm>
            <a:off x="0" y="12700"/>
            <a:ext cx="9124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Comic Sans MS" pitchFamily="66" charset="0"/>
              </a:rPr>
              <a:t>GOES IR BT Differences: Azimuthal Mean (400km)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77130" y="3602791"/>
            <a:ext cx="7790687" cy="2685473"/>
            <a:chOff x="1177130" y="3602791"/>
            <a:chExt cx="7790687" cy="2685473"/>
          </a:xfrm>
        </p:grpSpPr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1177130" y="3676697"/>
              <a:ext cx="2009640" cy="199273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 flipV="1">
              <a:off x="2724151" y="5197507"/>
              <a:ext cx="342900" cy="7810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4484372" y="5455451"/>
              <a:ext cx="495300" cy="4953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V="1">
              <a:off x="6013981" y="5255630"/>
              <a:ext cx="1374776" cy="8700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895601" y="5888154"/>
              <a:ext cx="3249157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Comic Sans MS" pitchFamily="66" charset="0"/>
                </a:rPr>
                <a:t>“Cool Rings” </a:t>
              </a:r>
              <a:r>
                <a:rPr lang="en-US" sz="2000" dirty="0" smtClean="0">
                  <a:latin typeface="Comic Sans MS" pitchFamily="66" charset="0"/>
                </a:rPr>
                <a:t>(~15-18 UTC)</a:t>
              </a:r>
              <a:endParaRPr lang="en-US" sz="2000" dirty="0">
                <a:latin typeface="Comic Sans MS" pitchFamily="66" charset="0"/>
              </a:endParaRPr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>
              <a:off x="4211265" y="3602791"/>
              <a:ext cx="2267483" cy="224840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7"/>
            <p:cNvSpPr>
              <a:spLocks noChangeArrowheads="1"/>
            </p:cNvSpPr>
            <p:nvPr/>
          </p:nvSpPr>
          <p:spPr bwMode="auto">
            <a:xfrm>
              <a:off x="6747833" y="3777299"/>
              <a:ext cx="2219984" cy="220130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559361" y="6485493"/>
            <a:ext cx="255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*also see </a:t>
            </a:r>
            <a:r>
              <a:rPr lang="en-US" i="1" dirty="0" err="1" smtClean="0"/>
              <a:t>Kossin</a:t>
            </a:r>
            <a:r>
              <a:rPr lang="en-US" i="1" dirty="0" smtClean="0"/>
              <a:t> 2002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710780" y="523220"/>
            <a:ext cx="7713219" cy="6311965"/>
            <a:chOff x="710780" y="523220"/>
            <a:chExt cx="7713219" cy="6311965"/>
          </a:xfrm>
        </p:grpSpPr>
        <p:pic>
          <p:nvPicPr>
            <p:cNvPr id="2" name="Picture 1" descr="050715_0045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046" y="3418156"/>
              <a:ext cx="3411953" cy="3411953"/>
            </a:xfrm>
            <a:prstGeom prst="rect">
              <a:avLst/>
            </a:prstGeom>
          </p:spPr>
        </p:pic>
        <p:pic>
          <p:nvPicPr>
            <p:cNvPr id="8" name="Picture 7" descr="050715_004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80" y="3415329"/>
              <a:ext cx="3419856" cy="3419856"/>
            </a:xfrm>
            <a:prstGeom prst="rect">
              <a:avLst/>
            </a:prstGeom>
          </p:spPr>
        </p:pic>
        <p:pic>
          <p:nvPicPr>
            <p:cNvPr id="13" name="Picture 12" descr="20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16008" y="521208"/>
            <a:ext cx="7715894" cy="6318504"/>
            <a:chOff x="716008" y="521208"/>
            <a:chExt cx="7715894" cy="6318504"/>
          </a:xfrm>
        </p:grpSpPr>
        <p:pic>
          <p:nvPicPr>
            <p:cNvPr id="24" name="Picture 23" descr="050715_034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08" y="3419856"/>
              <a:ext cx="3419856" cy="3419856"/>
            </a:xfrm>
            <a:prstGeom prst="rect">
              <a:avLst/>
            </a:prstGeom>
          </p:spPr>
        </p:pic>
        <p:pic>
          <p:nvPicPr>
            <p:cNvPr id="25" name="Picture 24" descr="050715_0345z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046" y="3419856"/>
              <a:ext cx="3419856" cy="3419856"/>
            </a:xfrm>
            <a:prstGeom prst="rect">
              <a:avLst/>
            </a:prstGeom>
          </p:spPr>
        </p:pic>
        <p:pic>
          <p:nvPicPr>
            <p:cNvPr id="21" name="Picture 20" descr="2300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1208"/>
              <a:ext cx="2615184" cy="261518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16008" y="523220"/>
            <a:ext cx="7715894" cy="6316492"/>
            <a:chOff x="716008" y="523220"/>
            <a:chExt cx="7715894" cy="6316492"/>
          </a:xfrm>
        </p:grpSpPr>
        <p:pic>
          <p:nvPicPr>
            <p:cNvPr id="28" name="Picture 27" descr="050715_0645z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08" y="3419856"/>
              <a:ext cx="3419856" cy="3419856"/>
            </a:xfrm>
            <a:prstGeom prst="rect">
              <a:avLst/>
            </a:prstGeom>
          </p:spPr>
        </p:pic>
        <p:pic>
          <p:nvPicPr>
            <p:cNvPr id="29" name="Picture 28" descr="050715_0645z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046" y="3419856"/>
              <a:ext cx="3419856" cy="3419856"/>
            </a:xfrm>
            <a:prstGeom prst="rect">
              <a:avLst/>
            </a:prstGeom>
          </p:spPr>
        </p:pic>
        <p:pic>
          <p:nvPicPr>
            <p:cNvPr id="19" name="Picture 18" descr="0200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13232" y="521208"/>
            <a:ext cx="7717536" cy="6318504"/>
            <a:chOff x="713232" y="521208"/>
            <a:chExt cx="7717536" cy="6318504"/>
          </a:xfrm>
        </p:grpSpPr>
        <p:pic>
          <p:nvPicPr>
            <p:cNvPr id="39" name="Picture 38" descr="050715_0945z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40" name="Picture 39" descr="050715_0945z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17" name="Picture 16" descr="0500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1208"/>
              <a:ext cx="2615184" cy="261518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13232" y="523220"/>
            <a:ext cx="7718670" cy="6316492"/>
            <a:chOff x="713232" y="523220"/>
            <a:chExt cx="7718670" cy="6316492"/>
          </a:xfrm>
        </p:grpSpPr>
        <p:pic>
          <p:nvPicPr>
            <p:cNvPr id="43" name="Picture 42" descr="050715_1245z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44" name="Picture 43" descr="050715_1245z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046" y="3419856"/>
              <a:ext cx="3419856" cy="3419856"/>
            </a:xfrm>
            <a:prstGeom prst="rect">
              <a:avLst/>
            </a:prstGeom>
          </p:spPr>
        </p:pic>
        <p:pic>
          <p:nvPicPr>
            <p:cNvPr id="15" name="Picture 14" descr="0800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713232" y="523220"/>
            <a:ext cx="7718670" cy="6316492"/>
            <a:chOff x="713232" y="523220"/>
            <a:chExt cx="7718670" cy="6316492"/>
          </a:xfrm>
        </p:grpSpPr>
        <p:pic>
          <p:nvPicPr>
            <p:cNvPr id="47" name="Picture 46" descr="050715_1545z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48" name="Picture 47" descr="050715_1545z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046" y="3419856"/>
              <a:ext cx="3419856" cy="3419856"/>
            </a:xfrm>
            <a:prstGeom prst="rect">
              <a:avLst/>
            </a:prstGeom>
          </p:spPr>
        </p:pic>
        <p:pic>
          <p:nvPicPr>
            <p:cNvPr id="12" name="Picture 11" descr="1100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13232" y="523220"/>
            <a:ext cx="7718670" cy="6316492"/>
            <a:chOff x="713232" y="523220"/>
            <a:chExt cx="7718670" cy="6316492"/>
          </a:xfrm>
        </p:grpSpPr>
        <p:pic>
          <p:nvPicPr>
            <p:cNvPr id="52" name="Picture 51" descr="050715_1845z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8156"/>
              <a:ext cx="3419856" cy="3419856"/>
            </a:xfrm>
            <a:prstGeom prst="rect">
              <a:avLst/>
            </a:prstGeom>
          </p:spPr>
        </p:pic>
        <p:pic>
          <p:nvPicPr>
            <p:cNvPr id="53" name="Picture 52" descr="050715_1845z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046" y="3419856"/>
              <a:ext cx="3419856" cy="3419856"/>
            </a:xfrm>
            <a:prstGeom prst="rect">
              <a:avLst/>
            </a:prstGeom>
          </p:spPr>
        </p:pic>
        <p:pic>
          <p:nvPicPr>
            <p:cNvPr id="10" name="Picture 9" descr="1400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13232" y="521208"/>
            <a:ext cx="7718670" cy="6318504"/>
            <a:chOff x="713232" y="521208"/>
            <a:chExt cx="7718670" cy="6318504"/>
          </a:xfrm>
        </p:grpSpPr>
        <p:pic>
          <p:nvPicPr>
            <p:cNvPr id="59" name="Picture 58" descr="050715_2246z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046" y="3419856"/>
              <a:ext cx="3419856" cy="3419856"/>
            </a:xfrm>
            <a:prstGeom prst="rect">
              <a:avLst/>
            </a:prstGeom>
          </p:spPr>
        </p:pic>
        <p:pic>
          <p:nvPicPr>
            <p:cNvPr id="60" name="Picture 59" descr="050715_2246z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8156"/>
              <a:ext cx="3419856" cy="3419856"/>
            </a:xfrm>
            <a:prstGeom prst="rect">
              <a:avLst/>
            </a:prstGeom>
          </p:spPr>
        </p:pic>
        <p:pic>
          <p:nvPicPr>
            <p:cNvPr id="3" name="Picture 2" descr="1800.jp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1208"/>
              <a:ext cx="2615184" cy="2615184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4278991" y="63498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716008" y="3071566"/>
            <a:ext cx="3411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GOES IR (storm relative)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901234" y="3071566"/>
            <a:ext cx="3639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GOES BT Diff (storm relative)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Comic Sans MS" pitchFamily="66" charset="0"/>
              </a:rPr>
              <a:t>Hurricane Emily: </a:t>
            </a:r>
            <a:r>
              <a:rPr lang="en-US" sz="2800" dirty="0" smtClean="0">
                <a:latin typeface="Comic Sans MS" pitchFamily="66" charset="0"/>
              </a:rPr>
              <a:t>15 </a:t>
            </a:r>
            <a:r>
              <a:rPr lang="en-US" sz="2800" dirty="0">
                <a:latin typeface="Comic Sans MS" pitchFamily="66" charset="0"/>
              </a:rPr>
              <a:t>July 2005</a:t>
            </a:r>
          </a:p>
        </p:txBody>
      </p:sp>
    </p:spTree>
    <p:extLst>
      <p:ext uri="{BB962C8B-B14F-4D97-AF65-F5344CB8AC3E}">
        <p14:creationId xmlns:p14="http://schemas.microsoft.com/office/powerpoint/2010/main" val="1370111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6926</TotalTime>
  <Words>115</Words>
  <Application>Microsoft Macintosh PowerPoint</Application>
  <PresentationFormat>On-screen Show (4:3)</PresentationFormat>
  <Paragraphs>22</Paragraphs>
  <Slides>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P. Dunion</dc:creator>
  <cp:lastModifiedBy>Jason P. Dunion</cp:lastModifiedBy>
  <cp:revision>322</cp:revision>
  <cp:lastPrinted>2011-09-13T02:58:29Z</cp:lastPrinted>
  <dcterms:created xsi:type="dcterms:W3CDTF">2011-07-11T13:04:20Z</dcterms:created>
  <dcterms:modified xsi:type="dcterms:W3CDTF">2013-01-24T15:06:12Z</dcterms:modified>
</cp:coreProperties>
</file>