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7004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312" y="-104"/>
      </p:cViewPr>
      <p:guideLst>
        <p:guide orient="horz" pos="22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5796"/>
            <a:ext cx="7772400" cy="15013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8962"/>
            <a:ext cx="6400800" cy="17899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0487"/>
            <a:ext cx="2057400" cy="59761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0487"/>
            <a:ext cx="6019800" cy="59761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00751"/>
            <a:ext cx="7772400" cy="13910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616"/>
            <a:ext cx="7772400" cy="15321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4279"/>
            <a:ext cx="4038600" cy="4622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4279"/>
            <a:ext cx="4038600" cy="4622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7805"/>
            <a:ext cx="4040188" cy="653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192"/>
            <a:ext cx="4040188" cy="40354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7805"/>
            <a:ext cx="4041775" cy="653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21192"/>
            <a:ext cx="4041775" cy="40354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8865"/>
            <a:ext cx="3008313" cy="11867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8865"/>
            <a:ext cx="5111750" cy="5977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5663"/>
            <a:ext cx="3008313" cy="47909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2835"/>
            <a:ext cx="5486400" cy="578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5825"/>
            <a:ext cx="5486400" cy="4202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1642"/>
            <a:ext cx="5486400" cy="822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487"/>
            <a:ext cx="82296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4279"/>
            <a:ext cx="8229600" cy="462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1717"/>
            <a:ext cx="2133600" cy="37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E258-9B35-4243-A015-742AA590BB71}" type="datetimeFigureOut">
              <a:rPr lang="en-US" smtClean="0"/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1717"/>
            <a:ext cx="2895600" cy="37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1717"/>
            <a:ext cx="2133600" cy="372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1AD7-8230-D648-A7B7-064FA1D7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00707.18.EuropeAfrica.SplitWindowDry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0565"/>
          </a:xfrm>
          <a:prstGeom prst="rect">
            <a:avLst/>
          </a:prstGeom>
        </p:spPr>
      </p:pic>
      <p:pic>
        <p:nvPicPr>
          <p:cNvPr id="7" name="Picture 6" descr="20100707.18.EuropeAfrica.TrueColor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565"/>
            <a:ext cx="9144000" cy="35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0714.18.EuropeAfrica.SplitWindowDry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0565"/>
          </a:xfrm>
          <a:prstGeom prst="rect">
            <a:avLst/>
          </a:prstGeom>
        </p:spPr>
      </p:pic>
      <p:pic>
        <p:nvPicPr>
          <p:cNvPr id="5" name="Picture 4" descr="20100714.18.EuropeAfrica.TrueColor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565"/>
            <a:ext cx="9144000" cy="35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0803.18.EuropeAfrica.SplitWindowDry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0565"/>
          </a:xfrm>
          <a:prstGeom prst="rect">
            <a:avLst/>
          </a:prstGeom>
        </p:spPr>
      </p:pic>
      <p:pic>
        <p:nvPicPr>
          <p:cNvPr id="5" name="Picture 4" descr="20110803.18.EuropeAfrica.TrueColor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485"/>
            <a:ext cx="9144000" cy="35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624.18.EuropeAfrica.SplitWindowDry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4339"/>
          </a:xfrm>
          <a:prstGeom prst="rect">
            <a:avLst/>
          </a:prstGeom>
        </p:spPr>
      </p:pic>
      <p:pic>
        <p:nvPicPr>
          <p:cNvPr id="3" name="Picture 2" descr="20120624.18.EuropeAfrica.TrueColor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339"/>
            <a:ext cx="9144000" cy="35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0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0719.18.EuropeAfrica.SplitWindowDryA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4339"/>
          </a:xfrm>
          <a:prstGeom prst="rect">
            <a:avLst/>
          </a:prstGeom>
        </p:spPr>
      </p:pic>
      <p:pic>
        <p:nvPicPr>
          <p:cNvPr id="3" name="Picture 2" descr="20120719.18.EuropeAfrica.TrueColor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711"/>
            <a:ext cx="9144000" cy="35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3</cp:revision>
  <dcterms:created xsi:type="dcterms:W3CDTF">2013-07-19T12:18:55Z</dcterms:created>
  <dcterms:modified xsi:type="dcterms:W3CDTF">2013-07-19T12:50:34Z</dcterms:modified>
</cp:coreProperties>
</file>