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4" r:id="rId3"/>
    <p:sldId id="316" r:id="rId4"/>
    <p:sldId id="300" r:id="rId5"/>
    <p:sldId id="303" r:id="rId6"/>
    <p:sldId id="304" r:id="rId7"/>
    <p:sldId id="305" r:id="rId8"/>
    <p:sldId id="306" r:id="rId9"/>
    <p:sldId id="317" r:id="rId10"/>
    <p:sldId id="318" r:id="rId11"/>
    <p:sldId id="319" r:id="rId12"/>
    <p:sldId id="320" r:id="rId13"/>
    <p:sldId id="321" r:id="rId14"/>
    <p:sldId id="356" r:id="rId15"/>
    <p:sldId id="322" r:id="rId16"/>
    <p:sldId id="355" r:id="rId17"/>
    <p:sldId id="349" r:id="rId18"/>
    <p:sldId id="350" r:id="rId19"/>
    <p:sldId id="323" r:id="rId20"/>
    <p:sldId id="351" r:id="rId21"/>
    <p:sldId id="352" r:id="rId22"/>
    <p:sldId id="324" r:id="rId23"/>
    <p:sldId id="353" r:id="rId24"/>
    <p:sldId id="354" r:id="rId25"/>
    <p:sldId id="325" r:id="rId26"/>
    <p:sldId id="326" r:id="rId27"/>
    <p:sldId id="327" r:id="rId28"/>
    <p:sldId id="335" r:id="rId29"/>
    <p:sldId id="336" r:id="rId30"/>
    <p:sldId id="328" r:id="rId31"/>
    <p:sldId id="337" r:id="rId32"/>
    <p:sldId id="338" r:id="rId33"/>
    <p:sldId id="329" r:id="rId34"/>
    <p:sldId id="339" r:id="rId35"/>
    <p:sldId id="340" r:id="rId36"/>
    <p:sldId id="330" r:id="rId37"/>
    <p:sldId id="341" r:id="rId38"/>
    <p:sldId id="342" r:id="rId39"/>
    <p:sldId id="331" r:id="rId40"/>
    <p:sldId id="343" r:id="rId41"/>
    <p:sldId id="344" r:id="rId42"/>
    <p:sldId id="332" r:id="rId43"/>
    <p:sldId id="345" r:id="rId44"/>
    <p:sldId id="346" r:id="rId45"/>
    <p:sldId id="333" r:id="rId46"/>
    <p:sldId id="347" r:id="rId47"/>
    <p:sldId id="348" r:id="rId48"/>
    <p:sldId id="334" r:id="rId49"/>
  </p:sldIdLst>
  <p:sldSz cx="114300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6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264" y="-880"/>
      </p:cViewPr>
      <p:guideLst>
        <p:guide orient="horz" pos="1440"/>
        <p:guide pos="36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20284"/>
            <a:ext cx="97155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2590800"/>
            <a:ext cx="80010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6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2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183092"/>
            <a:ext cx="257175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83092"/>
            <a:ext cx="752475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6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5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2937934"/>
            <a:ext cx="9715500" cy="9080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1937809"/>
            <a:ext cx="9715500" cy="10001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4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066800"/>
            <a:ext cx="5048250" cy="30173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066800"/>
            <a:ext cx="5048250" cy="30173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4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023409"/>
            <a:ext cx="5050235" cy="4265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1449917"/>
            <a:ext cx="5050235" cy="2634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023409"/>
            <a:ext cx="5052219" cy="4265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1449917"/>
            <a:ext cx="5052219" cy="2634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3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182033"/>
            <a:ext cx="3760391" cy="7747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182034"/>
            <a:ext cx="6389688" cy="3902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956734"/>
            <a:ext cx="3760391" cy="31273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2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3200400"/>
            <a:ext cx="6858000" cy="3778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408517"/>
            <a:ext cx="68580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3578225"/>
            <a:ext cx="6858000" cy="536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8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183092"/>
            <a:ext cx="10287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066800"/>
            <a:ext cx="102870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4237567"/>
            <a:ext cx="26670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A2D45-5596-BA44-81E4-4569B1BFBAA9}" type="datetimeFigureOut">
              <a:rPr lang="en-US" smtClean="0"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4237567"/>
            <a:ext cx="36195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4237567"/>
            <a:ext cx="26670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30FD-19CA-294F-B792-ED6FE9F6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4" Type="http://schemas.openxmlformats.org/officeDocument/2006/relationships/image" Target="../media/image10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0100 UTC</a:t>
            </a:r>
            <a:endParaRPr lang="en-US" sz="2800" dirty="0"/>
          </a:p>
        </p:txBody>
      </p:sp>
      <p:pic>
        <p:nvPicPr>
          <p:cNvPr id="6" name="Picture 5" descr="ir_140915_0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5_0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9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0100 UTC</a:t>
            </a:r>
            <a:endParaRPr lang="en-US" sz="2800" dirty="0"/>
          </a:p>
        </p:txBody>
      </p:sp>
      <p:pic>
        <p:nvPicPr>
          <p:cNvPr id="2" name="Picture 1" descr="ir_140916_0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6_0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4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0400 UTC</a:t>
            </a:r>
            <a:endParaRPr lang="en-US" sz="2800" dirty="0"/>
          </a:p>
        </p:txBody>
      </p:sp>
      <p:pic>
        <p:nvPicPr>
          <p:cNvPr id="2" name="Picture 1" descr="ir_140916_03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6_03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0700 UTC</a:t>
            </a:r>
            <a:endParaRPr lang="en-US" sz="2800" dirty="0"/>
          </a:p>
        </p:txBody>
      </p:sp>
      <p:pic>
        <p:nvPicPr>
          <p:cNvPr id="8" name="Picture 7" descr="0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3" name="Picture 2" descr="ir_140916_06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4" name="Picture 3" descr="140916_06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1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1000 UTC</a:t>
            </a:r>
            <a:endParaRPr lang="en-US" sz="2800" dirty="0"/>
          </a:p>
        </p:txBody>
      </p:sp>
      <p:pic>
        <p:nvPicPr>
          <p:cNvPr id="2" name="Picture 1" descr="ir_140916_09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6_0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r_140916_10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6_1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4" name="Picture 3" descr="07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1100 </a:t>
            </a:r>
            <a:r>
              <a:rPr lang="en-US" sz="2800" dirty="0" smtClean="0"/>
              <a:t>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533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r_140916_11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6_1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4" name="Picture 3" descr="08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1200 </a:t>
            </a:r>
            <a:r>
              <a:rPr lang="en-US" sz="2800" dirty="0" smtClean="0"/>
              <a:t>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188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1300 UTC</a:t>
            </a:r>
            <a:endParaRPr lang="en-US" sz="2800" dirty="0"/>
          </a:p>
        </p:txBody>
      </p:sp>
      <p:pic>
        <p:nvPicPr>
          <p:cNvPr id="2" name="Picture 1" descr="ir_140916_12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6_12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916_13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8" name="Picture 7" descr="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pic>
        <p:nvPicPr>
          <p:cNvPr id="4" name="Picture 3" descr="ir_140916_13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1400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46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pic>
        <p:nvPicPr>
          <p:cNvPr id="3" name="Picture 2" descr="140916_14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2" name="Picture 1" descr="ir_140916_14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1500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604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1600 UTC</a:t>
            </a:r>
            <a:endParaRPr lang="en-US" sz="2800" dirty="0"/>
          </a:p>
        </p:txBody>
      </p:sp>
      <p:pic>
        <p:nvPicPr>
          <p:cNvPr id="8" name="Picture 7" descr="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6" name="Picture 5" descr="ir_140916_1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6_15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5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0400 UTC</a:t>
            </a:r>
            <a:endParaRPr lang="en-US" sz="2800" dirty="0"/>
          </a:p>
        </p:txBody>
      </p:sp>
      <p:pic>
        <p:nvPicPr>
          <p:cNvPr id="6" name="Picture 5" descr="ir_140915_03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5_03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7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3" name="Picture 2" descr="140916_16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2" name="Picture 1" descr="ir_140916_16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1700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491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7" name="Picture 6" descr="140916_17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6" name="Picture 5" descr="ir_140916_17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1800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715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1900 UTC</a:t>
            </a:r>
            <a:endParaRPr lang="en-US" sz="2800" dirty="0"/>
          </a:p>
        </p:txBody>
      </p:sp>
      <p:pic>
        <p:nvPicPr>
          <p:cNvPr id="7" name="Picture 6" descr="1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2" name="Picture 1" descr="ir_140916_18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6_18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0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916_19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8" name="Picture 7" descr="1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6" name="Picture 5" descr="ir_140916_1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2000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530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916_20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7" name="Picture 6" descr="1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3" name="Picture 2" descr="ir_140916_2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2100 UTC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43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16 Sep 2014</a:t>
            </a:r>
          </a:p>
          <a:p>
            <a:pPr algn="ctr"/>
            <a:r>
              <a:rPr lang="en-US" sz="2800" dirty="0" smtClean="0"/>
              <a:t>2200 UTC</a:t>
            </a:r>
            <a:endParaRPr lang="en-US" sz="2800" dirty="0"/>
          </a:p>
        </p:txBody>
      </p:sp>
      <p:pic>
        <p:nvPicPr>
          <p:cNvPr id="8" name="Picture 7" descr="1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4" name="Picture 3" descr="ir_140916_2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6_21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3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3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0100 UTC</a:t>
            </a:r>
            <a:endParaRPr lang="en-US" sz="2800" dirty="0"/>
          </a:p>
        </p:txBody>
      </p:sp>
      <p:pic>
        <p:nvPicPr>
          <p:cNvPr id="6" name="Picture 5" descr="ir_140917_0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7_0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0200 UTC</a:t>
            </a:r>
            <a:endParaRPr lang="en-US" sz="2800" dirty="0"/>
          </a:p>
        </p:txBody>
      </p:sp>
      <p:pic>
        <p:nvPicPr>
          <p:cNvPr id="2" name="Picture 1" descr="140917_0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3" name="Picture 2" descr="ir_140917_01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0300 UTC</a:t>
            </a:r>
            <a:endParaRPr lang="en-US" sz="2800" dirty="0"/>
          </a:p>
        </p:txBody>
      </p:sp>
      <p:pic>
        <p:nvPicPr>
          <p:cNvPr id="2" name="Picture 1" descr="140917_02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3" name="Picture 2" descr="ir_140917_02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9" name="Picture 8" descr="23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0700 UTC</a:t>
            </a:r>
            <a:endParaRPr lang="en-US" sz="2800" dirty="0"/>
          </a:p>
        </p:txBody>
      </p:sp>
      <p:pic>
        <p:nvPicPr>
          <p:cNvPr id="2" name="Picture 1" descr="ir_140915_06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8" name="Picture 7" descr="0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9" name="Picture 8" descr="140915_06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0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0400 UTC</a:t>
            </a:r>
            <a:endParaRPr lang="en-US" sz="2800" dirty="0"/>
          </a:p>
        </p:txBody>
      </p:sp>
      <p:pic>
        <p:nvPicPr>
          <p:cNvPr id="6" name="Picture 5" descr="ir_140917_03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7_03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0500 UTC</a:t>
            </a:r>
            <a:endParaRPr lang="en-US" sz="2800" dirty="0"/>
          </a:p>
        </p:txBody>
      </p:sp>
      <p:pic>
        <p:nvPicPr>
          <p:cNvPr id="2" name="Picture 1" descr="ir_140917_04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04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3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0600 UTC</a:t>
            </a:r>
            <a:endParaRPr lang="en-US" sz="2800" dirty="0"/>
          </a:p>
        </p:txBody>
      </p:sp>
      <p:pic>
        <p:nvPicPr>
          <p:cNvPr id="2" name="Picture 1" descr="ir_140917_0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8" name="Picture 7" descr="140917_05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7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0700 UTC</a:t>
            </a:r>
            <a:endParaRPr lang="en-US" sz="2800" dirty="0"/>
          </a:p>
        </p:txBody>
      </p:sp>
      <p:pic>
        <p:nvPicPr>
          <p:cNvPr id="8" name="Picture 7" descr="0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2" name="Picture 1" descr="ir_140917_06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7_06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0800 UTC</a:t>
            </a:r>
            <a:endParaRPr lang="en-US" sz="2800" dirty="0"/>
          </a:p>
        </p:txBody>
      </p:sp>
      <p:pic>
        <p:nvPicPr>
          <p:cNvPr id="3" name="Picture 2" descr="140917_07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4" name="Picture 3" descr="ir_140917_07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8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0900 UTC</a:t>
            </a:r>
            <a:endParaRPr lang="en-US" sz="2800" dirty="0"/>
          </a:p>
        </p:txBody>
      </p:sp>
      <p:pic>
        <p:nvPicPr>
          <p:cNvPr id="3" name="Picture 2" descr="140917_08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2" name="Picture 1" descr="ir_140917_08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1000 UTC</a:t>
            </a:r>
            <a:endParaRPr lang="en-US" sz="2800" dirty="0"/>
          </a:p>
        </p:txBody>
      </p:sp>
      <p:pic>
        <p:nvPicPr>
          <p:cNvPr id="4" name="Picture 3" descr="ir_140917_09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7_0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1100 UTC</a:t>
            </a:r>
            <a:endParaRPr lang="en-US" sz="2800" dirty="0"/>
          </a:p>
        </p:txBody>
      </p:sp>
      <p:pic>
        <p:nvPicPr>
          <p:cNvPr id="2" name="Picture 1" descr="ir_140917_1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1200 UTC</a:t>
            </a:r>
            <a:endParaRPr lang="en-US" sz="2800" dirty="0"/>
          </a:p>
        </p:txBody>
      </p:sp>
      <p:pic>
        <p:nvPicPr>
          <p:cNvPr id="2" name="Picture 1" descr="ir_140917_1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1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3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1300 UTC</a:t>
            </a:r>
            <a:endParaRPr lang="en-US" sz="2800" dirty="0"/>
          </a:p>
        </p:txBody>
      </p:sp>
      <p:pic>
        <p:nvPicPr>
          <p:cNvPr id="4" name="Picture 3" descr="ir_140917_12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7_12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1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1000 UTC</a:t>
            </a:r>
            <a:endParaRPr lang="en-US" sz="2800" dirty="0"/>
          </a:p>
        </p:txBody>
      </p:sp>
      <p:pic>
        <p:nvPicPr>
          <p:cNvPr id="4" name="Picture 3" descr="ir_140915_09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5_0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1400 UTC</a:t>
            </a:r>
            <a:endParaRPr lang="en-US" sz="2800" dirty="0"/>
          </a:p>
        </p:txBody>
      </p:sp>
      <p:pic>
        <p:nvPicPr>
          <p:cNvPr id="2" name="Picture 1" descr="ir_140917_13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3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1500 UTC</a:t>
            </a:r>
            <a:endParaRPr lang="en-US" sz="2800" dirty="0"/>
          </a:p>
        </p:txBody>
      </p:sp>
      <p:pic>
        <p:nvPicPr>
          <p:cNvPr id="2" name="Picture 1" descr="ir_140917_14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4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1600 UTC</a:t>
            </a:r>
            <a:endParaRPr lang="en-US" sz="2800" dirty="0"/>
          </a:p>
        </p:txBody>
      </p:sp>
      <p:pic>
        <p:nvPicPr>
          <p:cNvPr id="8" name="Picture 7" descr="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2" name="Picture 1" descr="ir_140917_1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5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1700 UTC</a:t>
            </a:r>
            <a:endParaRPr lang="en-US" sz="2800" dirty="0"/>
          </a:p>
        </p:txBody>
      </p:sp>
      <p:pic>
        <p:nvPicPr>
          <p:cNvPr id="4" name="Picture 3" descr="ir_140917_16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7_16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8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1800 UTC</a:t>
            </a:r>
            <a:endParaRPr lang="en-US" sz="2800" dirty="0"/>
          </a:p>
        </p:txBody>
      </p:sp>
      <p:pic>
        <p:nvPicPr>
          <p:cNvPr id="4" name="Picture 3" descr="ir_140917_17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7_17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1900 UTC</a:t>
            </a:r>
            <a:endParaRPr lang="en-US" sz="2800" dirty="0"/>
          </a:p>
        </p:txBody>
      </p:sp>
      <p:pic>
        <p:nvPicPr>
          <p:cNvPr id="7" name="Picture 6" descr="1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4" name="Picture 3" descr="ir_140917_18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7_18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0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2000 UTC</a:t>
            </a:r>
            <a:endParaRPr lang="en-US" sz="2800" dirty="0"/>
          </a:p>
        </p:txBody>
      </p:sp>
      <p:pic>
        <p:nvPicPr>
          <p:cNvPr id="2" name="Picture 1" descr="ir_140917_19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1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2100 UTC</a:t>
            </a:r>
            <a:endParaRPr lang="en-US" sz="2800" dirty="0"/>
          </a:p>
        </p:txBody>
      </p:sp>
      <p:pic>
        <p:nvPicPr>
          <p:cNvPr id="2" name="Picture 1" descr="ir_140917_20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20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9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17 Sep 2014</a:t>
            </a:r>
          </a:p>
          <a:p>
            <a:pPr algn="ctr"/>
            <a:r>
              <a:rPr lang="en-US" sz="2800" dirty="0" smtClean="0"/>
              <a:t>2200 UTC</a:t>
            </a:r>
            <a:endParaRPr lang="en-US" sz="2800" dirty="0"/>
          </a:p>
        </p:txBody>
      </p:sp>
      <p:pic>
        <p:nvPicPr>
          <p:cNvPr id="8" name="Picture 7" descr="1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  <p:pic>
        <p:nvPicPr>
          <p:cNvPr id="2" name="Picture 1" descr="ir_140917_2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7_21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4200"/>
            <a:ext cx="2286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1300 UTC</a:t>
            </a:r>
            <a:endParaRPr lang="en-US" sz="2800" dirty="0"/>
          </a:p>
        </p:txBody>
      </p:sp>
      <p:pic>
        <p:nvPicPr>
          <p:cNvPr id="4" name="Picture 3" descr="ir_140915_12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7" name="Picture 6" descr="140915_12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1600 UTC</a:t>
            </a:r>
            <a:endParaRPr lang="en-US" sz="2800" dirty="0"/>
          </a:p>
        </p:txBody>
      </p:sp>
      <p:pic>
        <p:nvPicPr>
          <p:cNvPr id="2" name="Picture 1" descr="ir_140915_15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5_1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8" name="Picture 7" descr="1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3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1900 UTC</a:t>
            </a:r>
            <a:endParaRPr lang="en-US" sz="2800" dirty="0"/>
          </a:p>
        </p:txBody>
      </p:sp>
      <p:pic>
        <p:nvPicPr>
          <p:cNvPr id="4" name="Picture 3" descr="ir_140915_18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6" name="Picture 5" descr="140915_18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7" name="Picture 6" descr="1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301879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15 Sep 2014</a:t>
            </a:r>
          </a:p>
          <a:p>
            <a:pPr algn="ctr"/>
            <a:r>
              <a:rPr lang="en-US" sz="2800" dirty="0" smtClean="0"/>
              <a:t>2200 UTC</a:t>
            </a:r>
            <a:endParaRPr lang="en-US" sz="2800" dirty="0"/>
          </a:p>
        </p:txBody>
      </p:sp>
      <p:pic>
        <p:nvPicPr>
          <p:cNvPr id="2" name="Picture 1" descr="ir_140915_2145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572000"/>
          </a:xfrm>
          <a:prstGeom prst="rect">
            <a:avLst/>
          </a:prstGeom>
        </p:spPr>
      </p:pic>
      <p:pic>
        <p:nvPicPr>
          <p:cNvPr id="3" name="Picture 2" descr="140915_21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4572000" cy="4572000"/>
          </a:xfrm>
          <a:prstGeom prst="rect">
            <a:avLst/>
          </a:prstGeom>
        </p:spPr>
      </p:pic>
      <p:pic>
        <p:nvPicPr>
          <p:cNvPr id="8" name="Picture 7" descr="18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56232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6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9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230</Words>
  <Application>Microsoft Macintosh PowerPoint</Application>
  <PresentationFormat>Custom</PresentationFormat>
  <Paragraphs>92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20</cp:revision>
  <dcterms:created xsi:type="dcterms:W3CDTF">2014-06-17T14:10:55Z</dcterms:created>
  <dcterms:modified xsi:type="dcterms:W3CDTF">2015-04-30T14:03:11Z</dcterms:modified>
</cp:coreProperties>
</file>