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9" r:id="rId2"/>
    <p:sldId id="260" r:id="rId3"/>
    <p:sldId id="257" r:id="rId4"/>
    <p:sldId id="258" r:id="rId5"/>
  </p:sldIdLst>
  <p:sldSz cx="12801600" cy="36576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42" d="100"/>
          <a:sy n="142" d="100"/>
        </p:scale>
        <p:origin x="-104" y="-1336"/>
      </p:cViewPr>
      <p:guideLst>
        <p:guide orient="horz" pos="1152"/>
        <p:guide pos="403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48E5EC-BF21-AD40-8191-6761F87F0C25}" type="datetimeFigureOut">
              <a:rPr lang="en-US" smtClean="0"/>
              <a:t>10/4/14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2571750" y="685800"/>
            <a:ext cx="120015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B67A51-B5C8-6F49-9934-93373C461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350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17 Sep</a:t>
            </a:r>
            <a:r>
              <a:rPr lang="en-US" baseline="0" dirty="0" smtClean="0"/>
              <a:t> 2014 0520z: 34.28N 55.98W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B67A51-B5C8-6F49-9934-93373C461FF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4772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17 Sep</a:t>
            </a:r>
            <a:r>
              <a:rPr lang="en-US" baseline="0" dirty="0" smtClean="0"/>
              <a:t> 2014 0842z: 35.13N 55.25W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B67A51-B5C8-6F49-9934-93373C461FF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2796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17 Sep</a:t>
            </a:r>
            <a:r>
              <a:rPr lang="en-US" baseline="0" dirty="0" smtClean="0"/>
              <a:t> 2014 1508z: 36.62N 53.19W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B67A51-B5C8-6F49-9934-93373C461FF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5101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17 Sep</a:t>
            </a:r>
            <a:r>
              <a:rPr lang="en-US" baseline="0" dirty="0" smtClean="0"/>
              <a:t> 2014 2006z: 37.71N 51.11W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B67A51-B5C8-6F49-9934-93373C461FF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300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136227"/>
            <a:ext cx="10881360" cy="7840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0" y="2072640"/>
            <a:ext cx="8961120" cy="9347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C3E32-9221-7E40-9ADB-D0C64CD6FC67}" type="datetimeFigureOut">
              <a:rPr lang="en-US" smtClean="0"/>
              <a:t>10/4/14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ABE03-075F-F24D-BF05-9930D3F84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175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C3E32-9221-7E40-9ADB-D0C64CD6FC67}" type="datetimeFigureOut">
              <a:rPr lang="en-US" smtClean="0"/>
              <a:t>10/4/14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ABE03-075F-F24D-BF05-9930D3F84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986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994959" y="77893"/>
            <a:ext cx="4031615" cy="166454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5668" y="77893"/>
            <a:ext cx="11885930" cy="166454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C3E32-9221-7E40-9ADB-D0C64CD6FC67}" type="datetimeFigureOut">
              <a:rPr lang="en-US" smtClean="0"/>
              <a:t>10/4/14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ABE03-075F-F24D-BF05-9930D3F84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39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C3E32-9221-7E40-9ADB-D0C64CD6FC67}" type="datetimeFigureOut">
              <a:rPr lang="en-US" smtClean="0"/>
              <a:t>10/4/14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ABE03-075F-F24D-BF05-9930D3F84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250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38" y="2350347"/>
            <a:ext cx="10881360" cy="72644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238" y="1550247"/>
            <a:ext cx="10881360" cy="80010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C3E32-9221-7E40-9ADB-D0C64CD6FC67}" type="datetimeFigureOut">
              <a:rPr lang="en-US" smtClean="0"/>
              <a:t>10/4/14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ABE03-075F-F24D-BF05-9930D3F84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258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5669" y="455507"/>
            <a:ext cx="7958772" cy="128693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67800" y="455507"/>
            <a:ext cx="7958773" cy="128693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C3E32-9221-7E40-9ADB-D0C64CD6FC67}" type="datetimeFigureOut">
              <a:rPr lang="en-US" smtClean="0"/>
              <a:t>10/4/14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ABE03-075F-F24D-BF05-9930D3F84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480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146474"/>
            <a:ext cx="11521440" cy="609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818727"/>
            <a:ext cx="5656263" cy="34120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" y="1159933"/>
            <a:ext cx="5656263" cy="210735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3036" y="818727"/>
            <a:ext cx="5658485" cy="34120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36" y="1159933"/>
            <a:ext cx="5658485" cy="210735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C3E32-9221-7E40-9ADB-D0C64CD6FC67}" type="datetimeFigureOut">
              <a:rPr lang="en-US" smtClean="0"/>
              <a:t>10/4/14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ABE03-075F-F24D-BF05-9930D3F84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572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C3E32-9221-7E40-9ADB-D0C64CD6FC67}" type="datetimeFigureOut">
              <a:rPr lang="en-US" smtClean="0"/>
              <a:t>10/4/14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ABE03-075F-F24D-BF05-9930D3F84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944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C3E32-9221-7E40-9ADB-D0C64CD6FC67}" type="datetimeFigureOut">
              <a:rPr lang="en-US" smtClean="0"/>
              <a:t>10/4/14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ABE03-075F-F24D-BF05-9930D3F84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780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1" y="145627"/>
            <a:ext cx="4211638" cy="61976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070" y="145627"/>
            <a:ext cx="7156450" cy="31216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1" y="765387"/>
            <a:ext cx="4211638" cy="2501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C3E32-9221-7E40-9ADB-D0C64CD6FC67}" type="datetimeFigureOut">
              <a:rPr lang="en-US" smtClean="0"/>
              <a:t>10/4/14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ABE03-075F-F24D-BF05-9930D3F84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162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203" y="2560320"/>
            <a:ext cx="7680960" cy="30226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203" y="326813"/>
            <a:ext cx="7680960" cy="21945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203" y="2862580"/>
            <a:ext cx="7680960" cy="42926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C3E32-9221-7E40-9ADB-D0C64CD6FC67}" type="datetimeFigureOut">
              <a:rPr lang="en-US" smtClean="0"/>
              <a:t>10/4/14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ABE03-075F-F24D-BF05-9930D3F84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781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0080" y="146474"/>
            <a:ext cx="1152144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853440"/>
            <a:ext cx="11521440" cy="24138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" y="3390054"/>
            <a:ext cx="298704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CC3E32-9221-7E40-9ADB-D0C64CD6FC67}" type="datetimeFigureOut">
              <a:rPr lang="en-US" smtClean="0"/>
              <a:t>10/4/14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73880" y="3390054"/>
            <a:ext cx="405384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74480" y="3390054"/>
            <a:ext cx="298704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3ABE03-075F-F24D-BF05-9930D3F84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888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jpg"/><Relationship Id="rId5" Type="http://schemas.openxmlformats.org/officeDocument/2006/relationships/image" Target="../media/image3.jpg"/><Relationship Id="rId6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jpg"/><Relationship Id="rId5" Type="http://schemas.openxmlformats.org/officeDocument/2006/relationships/image" Target="../media/image7.jpg"/><Relationship Id="rId6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10.jpg"/><Relationship Id="rId5" Type="http://schemas.openxmlformats.org/officeDocument/2006/relationships/image" Target="../media/image11.jpg"/><Relationship Id="rId6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4" Type="http://schemas.openxmlformats.org/officeDocument/2006/relationships/image" Target="../media/image14.jpg"/><Relationship Id="rId5" Type="http://schemas.openxmlformats.org/officeDocument/2006/relationships/image" Target="../media/image15.jpg"/><Relationship Id="rId6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020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6495"/>
            <a:ext cx="1828800" cy="1828800"/>
          </a:xfrm>
          <a:prstGeom prst="rect">
            <a:avLst/>
          </a:prstGeom>
        </p:spPr>
      </p:pic>
      <p:pic>
        <p:nvPicPr>
          <p:cNvPr id="2" name="Picture 1" descr="140917_0545z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0"/>
            <a:ext cx="3657600" cy="3657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415498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17 Sep 2014</a:t>
            </a:r>
          </a:p>
          <a:p>
            <a:pPr algn="ctr"/>
            <a:r>
              <a:rPr lang="en-US" sz="2400" dirty="0" smtClean="0"/>
              <a:t>0600 </a:t>
            </a:r>
            <a:r>
              <a:rPr lang="en-US" sz="2400" dirty="0" smtClean="0"/>
              <a:t>UTC</a:t>
            </a:r>
            <a:endParaRPr lang="en-US" sz="2400" dirty="0"/>
          </a:p>
        </p:txBody>
      </p:sp>
      <p:pic>
        <p:nvPicPr>
          <p:cNvPr id="3" name="Picture 2" descr="20140917.0520.gcomw1.x.89h.06LEDOUARD.80kts-960mb-344N-560W.96pc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0"/>
            <a:ext cx="3657600" cy="3657600"/>
          </a:xfrm>
          <a:prstGeom prst="rect">
            <a:avLst/>
          </a:prstGeom>
        </p:spPr>
      </p:pic>
      <p:pic>
        <p:nvPicPr>
          <p:cNvPr id="9" name="Picture 8" descr="20140917.0520.gcomw1.x.color36.06LEDOUARD.80kts-960mb-344N-560W.96pc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0"/>
            <a:ext cx="36576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512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050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6495"/>
            <a:ext cx="1828800" cy="1828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415498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17 Sep 2014</a:t>
            </a:r>
          </a:p>
          <a:p>
            <a:pPr algn="ctr"/>
            <a:r>
              <a:rPr lang="en-US" sz="2400" dirty="0" smtClean="0"/>
              <a:t>0900 </a:t>
            </a:r>
            <a:r>
              <a:rPr lang="en-US" sz="2400" dirty="0" smtClean="0"/>
              <a:t>UTC</a:t>
            </a:r>
            <a:endParaRPr lang="en-US" sz="2400" dirty="0"/>
          </a:p>
        </p:txBody>
      </p:sp>
      <p:pic>
        <p:nvPicPr>
          <p:cNvPr id="4" name="Picture 3" descr="20140917.0842.f16.x.color37.06LEDOUARD.80kts-960mb-344N-560W.98pc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0"/>
            <a:ext cx="3657600" cy="3657600"/>
          </a:xfrm>
          <a:prstGeom prst="rect">
            <a:avLst/>
          </a:prstGeom>
        </p:spPr>
      </p:pic>
      <p:pic>
        <p:nvPicPr>
          <p:cNvPr id="5" name="Picture 4" descr="20140917.0842.f16.x.91h.06LEDOUARD.80kts-960mb-344N-560W.97pc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0"/>
            <a:ext cx="3657600" cy="3657600"/>
          </a:xfrm>
          <a:prstGeom prst="rect">
            <a:avLst/>
          </a:prstGeom>
        </p:spPr>
      </p:pic>
      <p:pic>
        <p:nvPicPr>
          <p:cNvPr id="6" name="Picture 5" descr="140917_0845z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0"/>
            <a:ext cx="36576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237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10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6495"/>
            <a:ext cx="1828800" cy="1828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415498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17 Sep 2014</a:t>
            </a:r>
          </a:p>
          <a:p>
            <a:pPr algn="ctr"/>
            <a:r>
              <a:rPr lang="en-US" sz="2400" dirty="0" smtClean="0"/>
              <a:t>15</a:t>
            </a:r>
            <a:r>
              <a:rPr lang="en-US" sz="2400" dirty="0" smtClean="0"/>
              <a:t>00 </a:t>
            </a:r>
            <a:r>
              <a:rPr lang="en-US" sz="2400" dirty="0" smtClean="0"/>
              <a:t>UTC</a:t>
            </a:r>
            <a:endParaRPr lang="en-US" sz="2400" dirty="0"/>
          </a:p>
        </p:txBody>
      </p:sp>
      <p:pic>
        <p:nvPicPr>
          <p:cNvPr id="4" name="Picture 3" descr="20140917.1508.gcomw1.x.color36.06LEDOUARD.80kts-959mb-357N-545W.90pc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0"/>
            <a:ext cx="3657600" cy="3657600"/>
          </a:xfrm>
          <a:prstGeom prst="rect">
            <a:avLst/>
          </a:prstGeom>
        </p:spPr>
      </p:pic>
      <p:pic>
        <p:nvPicPr>
          <p:cNvPr id="5" name="Picture 4" descr="20140917.1508.gcomw1.x.89h.06LEDOUARD.80kts-959mb-357N-545W.90pc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0"/>
            <a:ext cx="3657600" cy="3657600"/>
          </a:xfrm>
          <a:prstGeom prst="rect">
            <a:avLst/>
          </a:prstGeom>
        </p:spPr>
      </p:pic>
      <p:pic>
        <p:nvPicPr>
          <p:cNvPr id="6" name="Picture 5" descr="140917_1445z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0"/>
            <a:ext cx="36576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905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160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6495"/>
            <a:ext cx="1828800" cy="1828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415498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17 Sep 2014</a:t>
            </a:r>
          </a:p>
          <a:p>
            <a:pPr algn="ctr"/>
            <a:r>
              <a:rPr lang="en-US" sz="2400" dirty="0" smtClean="0"/>
              <a:t>20</a:t>
            </a:r>
            <a:r>
              <a:rPr lang="en-US" sz="2400" dirty="0" smtClean="0"/>
              <a:t>00 </a:t>
            </a:r>
            <a:r>
              <a:rPr lang="en-US" sz="2400" dirty="0" smtClean="0"/>
              <a:t>UTC</a:t>
            </a:r>
            <a:endParaRPr lang="en-US" sz="2400" dirty="0"/>
          </a:p>
        </p:txBody>
      </p:sp>
      <p:pic>
        <p:nvPicPr>
          <p:cNvPr id="6" name="Picture 5" descr="20140917.2006.gpm.x.color36.06LEDOUARD.80kts-956mb-372N-524W.46pc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0"/>
            <a:ext cx="3657600" cy="3657600"/>
          </a:xfrm>
          <a:prstGeom prst="rect">
            <a:avLst/>
          </a:prstGeom>
        </p:spPr>
      </p:pic>
      <p:pic>
        <p:nvPicPr>
          <p:cNvPr id="7" name="Picture 6" descr="20140917.2006.gpm.x.89h.06LEDOUARD.80kts-956mb-372N-524W.46pc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0"/>
            <a:ext cx="3657600" cy="3657600"/>
          </a:xfrm>
          <a:prstGeom prst="rect">
            <a:avLst/>
          </a:prstGeom>
        </p:spPr>
      </p:pic>
      <p:pic>
        <p:nvPicPr>
          <p:cNvPr id="9" name="Picture 8" descr="140917_1945z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0"/>
            <a:ext cx="36576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083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52</Words>
  <Application>Microsoft Macintosh PowerPoint</Application>
  <PresentationFormat>Custom</PresentationFormat>
  <Paragraphs>16</Paragraphs>
  <Slides>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University of Miami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Jason P. Dunion</dc:creator>
  <cp:lastModifiedBy>Jason P. Dunion</cp:lastModifiedBy>
  <cp:revision>6</cp:revision>
  <dcterms:created xsi:type="dcterms:W3CDTF">2014-10-02T16:57:55Z</dcterms:created>
  <dcterms:modified xsi:type="dcterms:W3CDTF">2014-10-04T16:01:32Z</dcterms:modified>
</cp:coreProperties>
</file>