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68" r:id="rId2"/>
    <p:sldId id="276" r:id="rId3"/>
    <p:sldId id="277" r:id="rId4"/>
    <p:sldId id="279" r:id="rId5"/>
    <p:sldId id="282" r:id="rId6"/>
    <p:sldId id="281" r:id="rId7"/>
    <p:sldId id="280" r:id="rId8"/>
    <p:sldId id="283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F05B"/>
    <a:srgbClr val="D95056"/>
    <a:srgbClr val="38BFBE"/>
    <a:srgbClr val="517B20"/>
    <a:srgbClr val="165255"/>
    <a:srgbClr val="578D1B"/>
    <a:srgbClr val="CD374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4" autoAdjust="0"/>
    <p:restoredTop sz="98901" autoAdjust="0"/>
  </p:normalViewPr>
  <p:slideViewPr>
    <p:cSldViewPr>
      <p:cViewPr varScale="1">
        <p:scale>
          <a:sx n="157" d="100"/>
          <a:sy n="157" d="100"/>
        </p:scale>
        <p:origin x="-308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0F5B2B-7B9D-F742-A180-C7033F3FCF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376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B83ADD-6537-9847-A24F-238D407F1D82}" type="slidenum">
              <a:rPr lang="en-US"/>
              <a:pPr/>
              <a:t>1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B6A85A-2F77-9349-8C00-F6EAEA075369}" type="slidenum">
              <a:rPr lang="en-US"/>
              <a:pPr/>
              <a:t>2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35BF4-D2F5-6342-90B5-2AE4E9F38995}" type="slidenum">
              <a:rPr lang="en-US"/>
              <a:pPr/>
              <a:t>3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C41BB-F5D0-3148-8DDE-5E0433F67F57}" type="slidenum">
              <a:rPr lang="en-US"/>
              <a:pPr/>
              <a:t>4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C41BB-F5D0-3148-8DDE-5E0433F67F57}" type="slidenum">
              <a:rPr lang="en-US"/>
              <a:pPr/>
              <a:t>5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C41BB-F5D0-3148-8DDE-5E0433F67F57}" type="slidenum">
              <a:rPr lang="en-US"/>
              <a:pPr/>
              <a:t>6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5F38BD-03B2-3E42-94E8-E3C0873ECE25}" type="slidenum">
              <a:rPr lang="en-US"/>
              <a:pPr/>
              <a:t>7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489DA-DC19-8F40-A5D8-2878889320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8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102C9-9EEB-1643-8574-A5B188A089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A56BB-81D2-8445-AAFE-19D6D3C854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2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E0C6C-35FB-C34A-928E-E8B9D1BD76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08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1A57A1-E267-8241-A031-066AF671F7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0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FE2A6-AD1A-364D-979B-889DFCF716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0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B0739-2BD7-C449-AF2B-8403AC8BCD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44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1601D-8CBC-274B-BB95-9ABE29FA06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8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6A89F-13C9-F548-884E-EFE33DB73F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04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1CBD1D-429F-CB42-B681-EA8DEA83E8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66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6715E-DF92-7B4C-99D7-05ACC446FE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72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6F4E203-BDBC-5343-914B-0525EA4A510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jpg"/><Relationship Id="rId1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0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jpg"/><Relationship Id="rId20" Type="http://schemas.openxmlformats.org/officeDocument/2006/relationships/image" Target="../media/image48.jpg"/><Relationship Id="rId21" Type="http://schemas.openxmlformats.org/officeDocument/2006/relationships/image" Target="../media/image49.jpg"/><Relationship Id="rId22" Type="http://schemas.openxmlformats.org/officeDocument/2006/relationships/image" Target="../media/image50.jpg"/><Relationship Id="rId23" Type="http://schemas.openxmlformats.org/officeDocument/2006/relationships/image" Target="../media/image51.jpg"/><Relationship Id="rId10" Type="http://schemas.openxmlformats.org/officeDocument/2006/relationships/image" Target="../media/image38.jpg"/><Relationship Id="rId11" Type="http://schemas.openxmlformats.org/officeDocument/2006/relationships/image" Target="../media/image39.jpg"/><Relationship Id="rId12" Type="http://schemas.openxmlformats.org/officeDocument/2006/relationships/image" Target="../media/image40.jpg"/><Relationship Id="rId13" Type="http://schemas.openxmlformats.org/officeDocument/2006/relationships/image" Target="../media/image41.jpg"/><Relationship Id="rId14" Type="http://schemas.openxmlformats.org/officeDocument/2006/relationships/image" Target="../media/image42.jpg"/><Relationship Id="rId15" Type="http://schemas.openxmlformats.org/officeDocument/2006/relationships/image" Target="../media/image43.jpg"/><Relationship Id="rId16" Type="http://schemas.openxmlformats.org/officeDocument/2006/relationships/image" Target="../media/image44.jpg"/><Relationship Id="rId17" Type="http://schemas.openxmlformats.org/officeDocument/2006/relationships/image" Target="../media/image45.jpg"/><Relationship Id="rId18" Type="http://schemas.openxmlformats.org/officeDocument/2006/relationships/image" Target="../media/image46.jpg"/><Relationship Id="rId19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8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43000"/>
            <a:ext cx="4572000" cy="4572000"/>
          </a:xfrm>
          <a:prstGeom prst="rect">
            <a:avLst/>
          </a:prstGeom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47625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Comic Sans MS" charset="0"/>
              </a:rPr>
              <a:t>20140816H1</a:t>
            </a:r>
            <a:endParaRPr lang="en-US" b="1" dirty="0">
              <a:latin typeface="Comic Sans MS" charset="0"/>
            </a:endParaRPr>
          </a:p>
          <a:p>
            <a:pPr algn="ctr"/>
            <a:r>
              <a:rPr lang="en-US" sz="2000" dirty="0" smtClean="0">
                <a:latin typeface="Comic Sans MS" charset="0"/>
              </a:rPr>
              <a:t>Hurricane </a:t>
            </a:r>
            <a:r>
              <a:rPr lang="en-US" sz="2000" dirty="0" err="1" smtClean="0">
                <a:latin typeface="Comic Sans MS" charset="0"/>
              </a:rPr>
              <a:t>Edouard</a:t>
            </a:r>
            <a:endParaRPr lang="en-US" sz="2000" dirty="0">
              <a:latin typeface="Comic Sans MS" charset="0"/>
            </a:endParaRPr>
          </a:p>
          <a:p>
            <a:pPr algn="ctr"/>
            <a:r>
              <a:rPr lang="en-US" sz="2000" dirty="0" smtClean="0">
                <a:latin typeface="Comic Sans MS" charset="0"/>
              </a:rPr>
              <a:t>Model Evaluation Experiment</a:t>
            </a:r>
            <a:endParaRPr lang="en-US" sz="2000" dirty="0">
              <a:latin typeface="Comic Sans MS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0" y="5711825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n-US" sz="1800" dirty="0">
                <a:latin typeface="Comic Sans MS" charset="0"/>
              </a:rPr>
              <a:t> Take-off </a:t>
            </a:r>
            <a:r>
              <a:rPr lang="en-US" sz="1800" dirty="0" smtClean="0">
                <a:latin typeface="Comic Sans MS" charset="0"/>
              </a:rPr>
              <a:t>1252 UTC (Bermuda);  Landing 1853 UTC (Bermuda) </a:t>
            </a:r>
            <a:endParaRPr lang="en-US" sz="1800" dirty="0">
              <a:latin typeface="Comic Sans MS" charset="0"/>
            </a:endParaRPr>
          </a:p>
          <a:p>
            <a:pPr algn="ctr">
              <a:buFontTx/>
              <a:buChar char="•"/>
            </a:pPr>
            <a:r>
              <a:rPr lang="en-US" sz="1800" dirty="0" smtClean="0">
                <a:latin typeface="Comic Sans MS" charset="0"/>
              </a:rPr>
              <a:t>23 </a:t>
            </a:r>
            <a:r>
              <a:rPr lang="en-US" sz="1800" dirty="0">
                <a:latin typeface="Comic Sans MS" charset="0"/>
              </a:rPr>
              <a:t>GPS </a:t>
            </a:r>
            <a:r>
              <a:rPr lang="en-US" sz="1800" dirty="0" err="1" smtClean="0">
                <a:latin typeface="Comic Sans MS" charset="0"/>
              </a:rPr>
              <a:t>dropsondes</a:t>
            </a:r>
            <a:r>
              <a:rPr lang="en-US" sz="1800" dirty="0" smtClean="0">
                <a:latin typeface="Comic Sans MS" charset="0"/>
              </a:rPr>
              <a:t>; 11 AXBTs</a:t>
            </a:r>
            <a:endParaRPr lang="en-US" sz="1800" dirty="0">
              <a:latin typeface="Comic Sans MS" charset="0"/>
            </a:endParaRPr>
          </a:p>
          <a:p>
            <a:pPr algn="ctr">
              <a:buFontTx/>
              <a:buChar char="•"/>
            </a:pPr>
            <a:r>
              <a:rPr lang="en-US" sz="1800" dirty="0" smtClean="0">
                <a:latin typeface="Comic Sans MS" charset="0"/>
              </a:rPr>
              <a:t>Coyote (#2) launched during initial W-E pass through eye</a:t>
            </a:r>
          </a:p>
          <a:p>
            <a:pPr algn="ctr">
              <a:buFontTx/>
              <a:buChar char="•"/>
            </a:pPr>
            <a:r>
              <a:rPr lang="en-US" sz="1800" dirty="0">
                <a:latin typeface="Comic Sans MS" charset="0"/>
              </a:rPr>
              <a:t>3</a:t>
            </a:r>
            <a:r>
              <a:rPr lang="en-US" sz="1800" dirty="0" smtClean="0">
                <a:latin typeface="Comic Sans MS" charset="0"/>
              </a:rPr>
              <a:t> Radar Analysis</a:t>
            </a:r>
            <a:endParaRPr lang="en-US" sz="1800" dirty="0">
              <a:latin typeface="Comic Sans MS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04672" y="1143000"/>
            <a:ext cx="7507224" cy="4572142"/>
            <a:chOff x="804672" y="1143000"/>
            <a:chExt cx="7507224" cy="4572142"/>
          </a:xfrm>
        </p:grpSpPr>
        <p:grpSp>
          <p:nvGrpSpPr>
            <p:cNvPr id="19" name="Group 18"/>
            <p:cNvGrpSpPr/>
            <p:nvPr/>
          </p:nvGrpSpPr>
          <p:grpSpPr>
            <a:xfrm>
              <a:off x="804672" y="1143000"/>
              <a:ext cx="7507224" cy="4572142"/>
              <a:chOff x="804672" y="1143000"/>
              <a:chExt cx="7507224" cy="4572142"/>
            </a:xfrm>
          </p:grpSpPr>
          <p:pic>
            <p:nvPicPr>
              <p:cNvPr id="18" name="Picture 17" descr="140916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672" y="1143000"/>
                <a:ext cx="7507224" cy="4572142"/>
              </a:xfrm>
              <a:prstGeom prst="rect">
                <a:avLst/>
              </a:prstGeom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7010400" y="1143000"/>
                <a:ext cx="1295400" cy="738664"/>
                <a:chOff x="7010400" y="1143000"/>
                <a:chExt cx="1295400" cy="738664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7010400" y="1143000"/>
                  <a:ext cx="1295400" cy="7386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     NOAA-42</a:t>
                  </a:r>
                </a:p>
                <a:p>
                  <a:r>
                    <a:rPr lang="en-US" sz="1400" dirty="0"/>
                    <a:t> </a:t>
                  </a:r>
                  <a:r>
                    <a:rPr lang="en-US" sz="1400" dirty="0" smtClean="0"/>
                    <a:t>    NOAA-43</a:t>
                  </a:r>
                </a:p>
                <a:p>
                  <a:r>
                    <a:rPr lang="en-US" sz="1400" dirty="0" smtClean="0"/>
                    <a:t>     GH (AV-6)</a:t>
                  </a:r>
                </a:p>
              </p:txBody>
            </p:sp>
            <p:cxnSp>
              <p:nvCxnSpPr>
                <p:cNvPr id="5" name="Straight Connector 4"/>
                <p:cNvCxnSpPr/>
                <p:nvPr/>
              </p:nvCxnSpPr>
              <p:spPr bwMode="auto">
                <a:xfrm>
                  <a:off x="7044540" y="1309056"/>
                  <a:ext cx="268224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38BFB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" name="Straight Connector 15"/>
                <p:cNvCxnSpPr/>
                <p:nvPr/>
              </p:nvCxnSpPr>
              <p:spPr bwMode="auto">
                <a:xfrm>
                  <a:off x="7044540" y="1517172"/>
                  <a:ext cx="268224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D9505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" name="Straight Connector 16"/>
                <p:cNvCxnSpPr/>
                <p:nvPr/>
              </p:nvCxnSpPr>
              <p:spPr bwMode="auto">
                <a:xfrm>
                  <a:off x="7045632" y="1718460"/>
                  <a:ext cx="268224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B3F05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</p:grpSp>
        <p:pic>
          <p:nvPicPr>
            <p:cNvPr id="20" name="Picture 19" descr="ftk_140916gh_nomotio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484" y="3713316"/>
              <a:ext cx="2521428" cy="194780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0916.15.NWAtlantic.700to850mbDeepLayerMean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61872"/>
            <a:ext cx="7680959" cy="5440679"/>
          </a:xfrm>
          <a:prstGeom prst="rect">
            <a:avLst/>
          </a:prstGeom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latin typeface="Comic Sans MS" charset="0"/>
              </a:rPr>
              <a:t>Hurricane </a:t>
            </a:r>
            <a:r>
              <a:rPr lang="en-US" sz="2800" dirty="0" err="1" smtClean="0">
                <a:latin typeface="Comic Sans MS" charset="0"/>
              </a:rPr>
              <a:t>Edouard</a:t>
            </a:r>
            <a:r>
              <a:rPr lang="en-US" sz="2800" dirty="0" smtClean="0">
                <a:latin typeface="Comic Sans MS" charset="0"/>
              </a:rPr>
              <a:t>: 16 Sept 2014: </a:t>
            </a:r>
            <a:endParaRPr lang="en-US" sz="2800" dirty="0">
              <a:latin typeface="Comic Sans MS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 smtClean="0">
                <a:latin typeface="Comic Sans MS" charset="0"/>
              </a:rPr>
              <a:t>CIMSS Deep </a:t>
            </a:r>
            <a:r>
              <a:rPr lang="en-US" dirty="0">
                <a:latin typeface="Comic Sans MS" charset="0"/>
              </a:rPr>
              <a:t>Layer Mean </a:t>
            </a:r>
            <a:r>
              <a:rPr lang="en-US" dirty="0" smtClean="0">
                <a:latin typeface="Comic Sans MS" charset="0"/>
              </a:rPr>
              <a:t>Steering</a:t>
            </a:r>
            <a:endParaRPr lang="en-US" dirty="0">
              <a:latin typeface="Comic Sans MS" charset="0"/>
            </a:endParaRPr>
          </a:p>
        </p:txBody>
      </p:sp>
      <p:pic>
        <p:nvPicPr>
          <p:cNvPr id="5" name="Picture 4" descr="20140916.15.NWAtlantic.250to850mbDeepLayerMean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61872"/>
            <a:ext cx="7680959" cy="5440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0916.15.NWAtlantic.MidLowerWindsStor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61872"/>
            <a:ext cx="7200900" cy="5440680"/>
          </a:xfrm>
          <a:prstGeom prst="rect">
            <a:avLst/>
          </a:prstGeom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omic Sans MS" charset="0"/>
              </a:rPr>
              <a:t>Hurricane </a:t>
            </a:r>
            <a:r>
              <a:rPr lang="en-US" sz="3200" dirty="0" err="1">
                <a:latin typeface="Comic Sans MS" charset="0"/>
              </a:rPr>
              <a:t>Edouard</a:t>
            </a:r>
            <a:r>
              <a:rPr lang="en-US" sz="3200" dirty="0">
                <a:latin typeface="Comic Sans MS" charset="0"/>
              </a:rPr>
              <a:t>: </a:t>
            </a:r>
            <a:r>
              <a:rPr lang="en-US" sz="3200" dirty="0" smtClean="0">
                <a:latin typeface="Comic Sans MS" charset="0"/>
              </a:rPr>
              <a:t>16 </a:t>
            </a:r>
            <a:r>
              <a:rPr lang="en-US" sz="3200" dirty="0">
                <a:latin typeface="Comic Sans MS" charset="0"/>
              </a:rPr>
              <a:t>Sept 2014: 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latin typeface="Comic Sans MS" charset="0"/>
              </a:rPr>
              <a:t>CIMSS AMVs and Vertical Shear</a:t>
            </a:r>
            <a:endParaRPr lang="en-US" dirty="0">
              <a:latin typeface="Comic Sans MS" charset="0"/>
            </a:endParaRPr>
          </a:p>
        </p:txBody>
      </p:sp>
      <p:pic>
        <p:nvPicPr>
          <p:cNvPr id="6" name="Picture 5" descr="20140916.15.NWAtlantic.MidUpperWindsStor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61872"/>
            <a:ext cx="7200900" cy="5440680"/>
          </a:xfrm>
          <a:prstGeom prst="rect">
            <a:avLst/>
          </a:prstGeom>
        </p:spPr>
      </p:pic>
      <p:pic>
        <p:nvPicPr>
          <p:cNvPr id="7" name="Picture 6" descr="20140916.15.NWAtlantic.DeepShearStor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61872"/>
            <a:ext cx="7200900" cy="544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1676400"/>
            <a:ext cx="9144000" cy="4572000"/>
            <a:chOff x="0" y="1676400"/>
            <a:chExt cx="9144000" cy="4572000"/>
          </a:xfrm>
        </p:grpSpPr>
        <p:pic>
          <p:nvPicPr>
            <p:cNvPr id="12" name="Picture 11" descr="140916_144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676400"/>
              <a:ext cx="4572000" cy="4572000"/>
            </a:xfrm>
            <a:prstGeom prst="rect">
              <a:avLst/>
            </a:prstGeom>
          </p:spPr>
        </p:pic>
        <p:pic>
          <p:nvPicPr>
            <p:cNvPr id="10" name="Picture 9" descr="vis_140916_1445z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6400"/>
              <a:ext cx="4572000" cy="45720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0" y="1676400"/>
            <a:ext cx="9144000" cy="4572000"/>
            <a:chOff x="0" y="1676400"/>
            <a:chExt cx="9144000" cy="4572000"/>
          </a:xfrm>
        </p:grpSpPr>
        <p:pic>
          <p:nvPicPr>
            <p:cNvPr id="2" name="Picture 1" descr="vis_140916_154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6400"/>
              <a:ext cx="4572000" cy="4572000"/>
            </a:xfrm>
            <a:prstGeom prst="rect">
              <a:avLst/>
            </a:prstGeom>
          </p:spPr>
        </p:pic>
        <p:pic>
          <p:nvPicPr>
            <p:cNvPr id="5" name="Picture 4" descr="140916_1545z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676400"/>
              <a:ext cx="4572000" cy="45720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0" y="1676400"/>
            <a:ext cx="9144000" cy="4572000"/>
            <a:chOff x="0" y="1676400"/>
            <a:chExt cx="9144000" cy="4572000"/>
          </a:xfrm>
        </p:grpSpPr>
        <p:pic>
          <p:nvPicPr>
            <p:cNvPr id="8" name="Picture 7" descr="140916_1645z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676400"/>
              <a:ext cx="4572000" cy="4572000"/>
            </a:xfrm>
            <a:prstGeom prst="rect">
              <a:avLst/>
            </a:prstGeom>
          </p:spPr>
        </p:pic>
        <p:pic>
          <p:nvPicPr>
            <p:cNvPr id="9" name="Picture 8" descr="vis_140916_1645z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6400"/>
              <a:ext cx="4572000" cy="45720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262" y="1673352"/>
            <a:ext cx="9141738" cy="4575048"/>
            <a:chOff x="2262" y="1673352"/>
            <a:chExt cx="9141738" cy="4575048"/>
          </a:xfrm>
        </p:grpSpPr>
        <p:pic>
          <p:nvPicPr>
            <p:cNvPr id="13" name="Picture 12" descr="140916_1745z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673352"/>
              <a:ext cx="4572000" cy="4572000"/>
            </a:xfrm>
            <a:prstGeom prst="rect">
              <a:avLst/>
            </a:prstGeom>
          </p:spPr>
        </p:pic>
        <p:pic>
          <p:nvPicPr>
            <p:cNvPr id="14" name="Picture 13" descr="vis_140916_1745z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" y="1676400"/>
              <a:ext cx="4572000" cy="45720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0" y="1676400"/>
            <a:ext cx="9144000" cy="4572000"/>
            <a:chOff x="0" y="1676400"/>
            <a:chExt cx="9144000" cy="4572000"/>
          </a:xfrm>
        </p:grpSpPr>
        <p:pic>
          <p:nvPicPr>
            <p:cNvPr id="16" name="Picture 15" descr="140916_1845z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676400"/>
              <a:ext cx="4572000" cy="4572000"/>
            </a:xfrm>
            <a:prstGeom prst="rect">
              <a:avLst/>
            </a:prstGeom>
          </p:spPr>
        </p:pic>
        <p:pic>
          <p:nvPicPr>
            <p:cNvPr id="17" name="Picture 16" descr="vis_140916_1845z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6400"/>
              <a:ext cx="4572000" cy="4572000"/>
            </a:xfrm>
            <a:prstGeom prst="rect">
              <a:avLst/>
            </a:prstGeom>
          </p:spPr>
        </p:pic>
      </p:grp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omic Sans MS" charset="0"/>
              </a:rPr>
              <a:t>Hurricane </a:t>
            </a:r>
            <a:r>
              <a:rPr lang="en-US" sz="3200" dirty="0" err="1">
                <a:latin typeface="Comic Sans MS" charset="0"/>
              </a:rPr>
              <a:t>Edouard</a:t>
            </a:r>
            <a:r>
              <a:rPr lang="en-US" sz="3200" dirty="0">
                <a:latin typeface="Comic Sans MS" charset="0"/>
              </a:rPr>
              <a:t>: </a:t>
            </a:r>
            <a:r>
              <a:rPr lang="en-US" sz="3200" dirty="0" smtClean="0">
                <a:latin typeface="Comic Sans MS" charset="0"/>
              </a:rPr>
              <a:t>16 </a:t>
            </a:r>
            <a:r>
              <a:rPr lang="en-US" sz="3200" dirty="0">
                <a:latin typeface="Comic Sans MS" charset="0"/>
              </a:rPr>
              <a:t>Sept </a:t>
            </a:r>
            <a:r>
              <a:rPr lang="en-US" sz="3200" dirty="0" smtClean="0">
                <a:latin typeface="Comic Sans MS" charset="0"/>
              </a:rPr>
              <a:t>2014 </a:t>
            </a:r>
            <a:endParaRPr lang="en-US" sz="3200" dirty="0">
              <a:latin typeface="Comic Sans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156" y="11430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GOES VIS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1430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TC Diurnal Cycle Imagery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-1094" y="3145725"/>
            <a:ext cx="2958662" cy="997865"/>
          </a:xfrm>
          <a:custGeom>
            <a:avLst/>
            <a:gdLst>
              <a:gd name="connsiteX0" fmla="*/ 1416475 w 2767826"/>
              <a:gd name="connsiteY0" fmla="*/ 0 h 2604819"/>
              <a:gd name="connsiteX1" fmla="*/ 1367631 w 2767826"/>
              <a:gd name="connsiteY1" fmla="*/ 2604819 h 2604819"/>
              <a:gd name="connsiteX2" fmla="*/ 2767826 w 2767826"/>
              <a:gd name="connsiteY2" fmla="*/ 1058208 h 2604819"/>
              <a:gd name="connsiteX3" fmla="*/ 0 w 2767826"/>
              <a:gd name="connsiteY3" fmla="*/ 1041928 h 2604819"/>
              <a:gd name="connsiteX0" fmla="*/ 1179409 w 2767826"/>
              <a:gd name="connsiteY0" fmla="*/ 0 h 3316019"/>
              <a:gd name="connsiteX1" fmla="*/ 1367631 w 2767826"/>
              <a:gd name="connsiteY1" fmla="*/ 3316019 h 3316019"/>
              <a:gd name="connsiteX2" fmla="*/ 2767826 w 2767826"/>
              <a:gd name="connsiteY2" fmla="*/ 1769408 h 3316019"/>
              <a:gd name="connsiteX3" fmla="*/ 0 w 2767826"/>
              <a:gd name="connsiteY3" fmla="*/ 1753128 h 3316019"/>
              <a:gd name="connsiteX0" fmla="*/ 1179409 w 2767826"/>
              <a:gd name="connsiteY0" fmla="*/ 0 h 3316019"/>
              <a:gd name="connsiteX1" fmla="*/ 1193800 w 2767826"/>
              <a:gd name="connsiteY1" fmla="*/ 457200 h 3316019"/>
              <a:gd name="connsiteX2" fmla="*/ 1367631 w 2767826"/>
              <a:gd name="connsiteY2" fmla="*/ 3316019 h 3316019"/>
              <a:gd name="connsiteX3" fmla="*/ 2767826 w 2767826"/>
              <a:gd name="connsiteY3" fmla="*/ 1769408 h 3316019"/>
              <a:gd name="connsiteX4" fmla="*/ 0 w 2767826"/>
              <a:gd name="connsiteY4" fmla="*/ 1753128 h 3316019"/>
              <a:gd name="connsiteX0" fmla="*/ 1179409 w 2767826"/>
              <a:gd name="connsiteY0" fmla="*/ 0 h 3316019"/>
              <a:gd name="connsiteX1" fmla="*/ 1413933 w 2767826"/>
              <a:gd name="connsiteY1" fmla="*/ 1143000 h 3316019"/>
              <a:gd name="connsiteX2" fmla="*/ 1367631 w 2767826"/>
              <a:gd name="connsiteY2" fmla="*/ 3316019 h 3316019"/>
              <a:gd name="connsiteX3" fmla="*/ 2767826 w 2767826"/>
              <a:gd name="connsiteY3" fmla="*/ 1769408 h 3316019"/>
              <a:gd name="connsiteX4" fmla="*/ 0 w 2767826"/>
              <a:gd name="connsiteY4" fmla="*/ 1753128 h 3316019"/>
              <a:gd name="connsiteX0" fmla="*/ 1179409 w 2767826"/>
              <a:gd name="connsiteY0" fmla="*/ 0 h 2545552"/>
              <a:gd name="connsiteX1" fmla="*/ 1413933 w 2767826"/>
              <a:gd name="connsiteY1" fmla="*/ 1143000 h 2545552"/>
              <a:gd name="connsiteX2" fmla="*/ 1443831 w 2767826"/>
              <a:gd name="connsiteY2" fmla="*/ 2545552 h 2545552"/>
              <a:gd name="connsiteX3" fmla="*/ 2767826 w 2767826"/>
              <a:gd name="connsiteY3" fmla="*/ 1769408 h 2545552"/>
              <a:gd name="connsiteX4" fmla="*/ 0 w 2767826"/>
              <a:gd name="connsiteY4" fmla="*/ 1753128 h 2545552"/>
              <a:gd name="connsiteX0" fmla="*/ 1179409 w 2767826"/>
              <a:gd name="connsiteY0" fmla="*/ 0 h 2579419"/>
              <a:gd name="connsiteX1" fmla="*/ 1413933 w 2767826"/>
              <a:gd name="connsiteY1" fmla="*/ 1143000 h 2579419"/>
              <a:gd name="connsiteX2" fmla="*/ 1426898 w 2767826"/>
              <a:gd name="connsiteY2" fmla="*/ 2579419 h 2579419"/>
              <a:gd name="connsiteX3" fmla="*/ 2767826 w 2767826"/>
              <a:gd name="connsiteY3" fmla="*/ 1769408 h 2579419"/>
              <a:gd name="connsiteX4" fmla="*/ 0 w 2767826"/>
              <a:gd name="connsiteY4" fmla="*/ 1753128 h 2579419"/>
              <a:gd name="connsiteX0" fmla="*/ 1179409 w 1878826"/>
              <a:gd name="connsiteY0" fmla="*/ 0 h 2579419"/>
              <a:gd name="connsiteX1" fmla="*/ 1413933 w 1878826"/>
              <a:gd name="connsiteY1" fmla="*/ 1143000 h 2579419"/>
              <a:gd name="connsiteX2" fmla="*/ 1426898 w 1878826"/>
              <a:gd name="connsiteY2" fmla="*/ 2579419 h 2579419"/>
              <a:gd name="connsiteX3" fmla="*/ 1878826 w 1878826"/>
              <a:gd name="connsiteY3" fmla="*/ 1837142 h 2579419"/>
              <a:gd name="connsiteX4" fmla="*/ 0 w 1878826"/>
              <a:gd name="connsiteY4" fmla="*/ 1753128 h 2579419"/>
              <a:gd name="connsiteX0" fmla="*/ 1179409 w 1895760"/>
              <a:gd name="connsiteY0" fmla="*/ 0 h 2579419"/>
              <a:gd name="connsiteX1" fmla="*/ 1413933 w 1895760"/>
              <a:gd name="connsiteY1" fmla="*/ 1143000 h 2579419"/>
              <a:gd name="connsiteX2" fmla="*/ 1426898 w 1895760"/>
              <a:gd name="connsiteY2" fmla="*/ 2579419 h 2579419"/>
              <a:gd name="connsiteX3" fmla="*/ 1895760 w 1895760"/>
              <a:gd name="connsiteY3" fmla="*/ 1794809 h 2579419"/>
              <a:gd name="connsiteX4" fmla="*/ 0 w 1895760"/>
              <a:gd name="connsiteY4" fmla="*/ 17531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0 w 2479960"/>
              <a:gd name="connsiteY4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93800 w 2479960"/>
              <a:gd name="connsiteY4" fmla="*/ 1659467 h 2579419"/>
              <a:gd name="connsiteX5" fmla="*/ 0 w 2479960"/>
              <a:gd name="connsiteY5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59933 w 2479960"/>
              <a:gd name="connsiteY4" fmla="*/ 1828800 h 2579419"/>
              <a:gd name="connsiteX5" fmla="*/ 0 w 2479960"/>
              <a:gd name="connsiteY5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59933 w 2479960"/>
              <a:gd name="connsiteY4" fmla="*/ 1778000 h 2579419"/>
              <a:gd name="connsiteX5" fmla="*/ 0 w 2479960"/>
              <a:gd name="connsiteY5" fmla="*/ 1549928 h 2579419"/>
              <a:gd name="connsiteX0" fmla="*/ 0 w 2485885"/>
              <a:gd name="connsiteY0" fmla="*/ 0 h 2173019"/>
              <a:gd name="connsiteX1" fmla="*/ 2004058 w 2485885"/>
              <a:gd name="connsiteY1" fmla="*/ 736600 h 2173019"/>
              <a:gd name="connsiteX2" fmla="*/ 2017023 w 2485885"/>
              <a:gd name="connsiteY2" fmla="*/ 2173019 h 2173019"/>
              <a:gd name="connsiteX3" fmla="*/ 2485885 w 2485885"/>
              <a:gd name="connsiteY3" fmla="*/ 1388409 h 2173019"/>
              <a:gd name="connsiteX4" fmla="*/ 1165858 w 2485885"/>
              <a:gd name="connsiteY4" fmla="*/ 1371600 h 2173019"/>
              <a:gd name="connsiteX5" fmla="*/ 5925 w 2485885"/>
              <a:gd name="connsiteY5" fmla="*/ 1143528 h 2173019"/>
              <a:gd name="connsiteX0" fmla="*/ 0 w 2771300"/>
              <a:gd name="connsiteY0" fmla="*/ 0 h 1916179"/>
              <a:gd name="connsiteX1" fmla="*/ 2289473 w 2771300"/>
              <a:gd name="connsiteY1" fmla="*/ 479760 h 1916179"/>
              <a:gd name="connsiteX2" fmla="*/ 2302438 w 2771300"/>
              <a:gd name="connsiteY2" fmla="*/ 1916179 h 1916179"/>
              <a:gd name="connsiteX3" fmla="*/ 2771300 w 2771300"/>
              <a:gd name="connsiteY3" fmla="*/ 1131569 h 1916179"/>
              <a:gd name="connsiteX4" fmla="*/ 1451273 w 2771300"/>
              <a:gd name="connsiteY4" fmla="*/ 1114760 h 1916179"/>
              <a:gd name="connsiteX5" fmla="*/ 291340 w 2771300"/>
              <a:gd name="connsiteY5" fmla="*/ 886688 h 1916179"/>
              <a:gd name="connsiteX0" fmla="*/ 0 w 2771300"/>
              <a:gd name="connsiteY0" fmla="*/ 0 h 1916179"/>
              <a:gd name="connsiteX1" fmla="*/ 2289473 w 2771300"/>
              <a:gd name="connsiteY1" fmla="*/ 479760 h 1916179"/>
              <a:gd name="connsiteX2" fmla="*/ 2302438 w 2771300"/>
              <a:gd name="connsiteY2" fmla="*/ 1916179 h 1916179"/>
              <a:gd name="connsiteX3" fmla="*/ 2771300 w 2771300"/>
              <a:gd name="connsiteY3" fmla="*/ 1131569 h 1916179"/>
              <a:gd name="connsiteX4" fmla="*/ 1451273 w 2771300"/>
              <a:gd name="connsiteY4" fmla="*/ 1114760 h 1916179"/>
              <a:gd name="connsiteX5" fmla="*/ 34466 w 2771300"/>
              <a:gd name="connsiteY5" fmla="*/ 444352 h 1916179"/>
              <a:gd name="connsiteX0" fmla="*/ 0 w 2771300"/>
              <a:gd name="connsiteY0" fmla="*/ 0 h 1916179"/>
              <a:gd name="connsiteX1" fmla="*/ 2289473 w 2771300"/>
              <a:gd name="connsiteY1" fmla="*/ 479760 h 1916179"/>
              <a:gd name="connsiteX2" fmla="*/ 2302438 w 2771300"/>
              <a:gd name="connsiteY2" fmla="*/ 1916179 h 1916179"/>
              <a:gd name="connsiteX3" fmla="*/ 2771300 w 2771300"/>
              <a:gd name="connsiteY3" fmla="*/ 1131569 h 1916179"/>
              <a:gd name="connsiteX4" fmla="*/ 1722206 w 2771300"/>
              <a:gd name="connsiteY4" fmla="*/ 809960 h 1916179"/>
              <a:gd name="connsiteX5" fmla="*/ 34466 w 2771300"/>
              <a:gd name="connsiteY5" fmla="*/ 444352 h 1916179"/>
              <a:gd name="connsiteX0" fmla="*/ 0 w 3076100"/>
              <a:gd name="connsiteY0" fmla="*/ 0 h 1916179"/>
              <a:gd name="connsiteX1" fmla="*/ 2289473 w 3076100"/>
              <a:gd name="connsiteY1" fmla="*/ 479760 h 1916179"/>
              <a:gd name="connsiteX2" fmla="*/ 2302438 w 3076100"/>
              <a:gd name="connsiteY2" fmla="*/ 1916179 h 1916179"/>
              <a:gd name="connsiteX3" fmla="*/ 3076100 w 3076100"/>
              <a:gd name="connsiteY3" fmla="*/ 877569 h 1916179"/>
              <a:gd name="connsiteX4" fmla="*/ 1722206 w 3076100"/>
              <a:gd name="connsiteY4" fmla="*/ 809960 h 1916179"/>
              <a:gd name="connsiteX5" fmla="*/ 34466 w 3076100"/>
              <a:gd name="connsiteY5" fmla="*/ 444352 h 1916179"/>
              <a:gd name="connsiteX0" fmla="*/ 0 w 3076100"/>
              <a:gd name="connsiteY0" fmla="*/ 0 h 1916179"/>
              <a:gd name="connsiteX1" fmla="*/ 2289473 w 3076100"/>
              <a:gd name="connsiteY1" fmla="*/ 479760 h 1916179"/>
              <a:gd name="connsiteX2" fmla="*/ 2302438 w 3076100"/>
              <a:gd name="connsiteY2" fmla="*/ 1916179 h 1916179"/>
              <a:gd name="connsiteX3" fmla="*/ 3076100 w 3076100"/>
              <a:gd name="connsiteY3" fmla="*/ 877569 h 1916179"/>
              <a:gd name="connsiteX4" fmla="*/ 1722206 w 3076100"/>
              <a:gd name="connsiteY4" fmla="*/ 818426 h 1916179"/>
              <a:gd name="connsiteX5" fmla="*/ 34466 w 3076100"/>
              <a:gd name="connsiteY5" fmla="*/ 444352 h 1916179"/>
              <a:gd name="connsiteX0" fmla="*/ 0 w 3076100"/>
              <a:gd name="connsiteY0" fmla="*/ 0 h 1916179"/>
              <a:gd name="connsiteX1" fmla="*/ 2289473 w 3076100"/>
              <a:gd name="connsiteY1" fmla="*/ 479760 h 1916179"/>
              <a:gd name="connsiteX2" fmla="*/ 2302438 w 3076100"/>
              <a:gd name="connsiteY2" fmla="*/ 1916179 h 1916179"/>
              <a:gd name="connsiteX3" fmla="*/ 3076100 w 3076100"/>
              <a:gd name="connsiteY3" fmla="*/ 835236 h 1916179"/>
              <a:gd name="connsiteX4" fmla="*/ 1722206 w 3076100"/>
              <a:gd name="connsiteY4" fmla="*/ 818426 h 1916179"/>
              <a:gd name="connsiteX5" fmla="*/ 34466 w 3076100"/>
              <a:gd name="connsiteY5" fmla="*/ 444352 h 1916179"/>
              <a:gd name="connsiteX0" fmla="*/ 0 w 3076100"/>
              <a:gd name="connsiteY0" fmla="*/ 0 h 1916179"/>
              <a:gd name="connsiteX1" fmla="*/ 2289473 w 3076100"/>
              <a:gd name="connsiteY1" fmla="*/ 479760 h 1916179"/>
              <a:gd name="connsiteX2" fmla="*/ 2302438 w 3076100"/>
              <a:gd name="connsiteY2" fmla="*/ 1916179 h 1916179"/>
              <a:gd name="connsiteX3" fmla="*/ 3076100 w 3076100"/>
              <a:gd name="connsiteY3" fmla="*/ 835236 h 1916179"/>
              <a:gd name="connsiteX4" fmla="*/ 1722206 w 3076100"/>
              <a:gd name="connsiteY4" fmla="*/ 818426 h 1916179"/>
              <a:gd name="connsiteX5" fmla="*/ 34466 w 3076100"/>
              <a:gd name="connsiteY5" fmla="*/ 444352 h 1916179"/>
              <a:gd name="connsiteX0" fmla="*/ 0 w 3203100"/>
              <a:gd name="connsiteY0" fmla="*/ 0 h 1916179"/>
              <a:gd name="connsiteX1" fmla="*/ 2289473 w 3203100"/>
              <a:gd name="connsiteY1" fmla="*/ 479760 h 1916179"/>
              <a:gd name="connsiteX2" fmla="*/ 2302438 w 3203100"/>
              <a:gd name="connsiteY2" fmla="*/ 1916179 h 1916179"/>
              <a:gd name="connsiteX3" fmla="*/ 3203100 w 3203100"/>
              <a:gd name="connsiteY3" fmla="*/ 835236 h 1916179"/>
              <a:gd name="connsiteX4" fmla="*/ 1722206 w 3203100"/>
              <a:gd name="connsiteY4" fmla="*/ 818426 h 1916179"/>
              <a:gd name="connsiteX5" fmla="*/ 34466 w 3203100"/>
              <a:gd name="connsiteY5" fmla="*/ 444352 h 1916179"/>
              <a:gd name="connsiteX0" fmla="*/ 0 w 3203100"/>
              <a:gd name="connsiteY0" fmla="*/ 0 h 1916179"/>
              <a:gd name="connsiteX1" fmla="*/ 2289473 w 3203100"/>
              <a:gd name="connsiteY1" fmla="*/ 479760 h 1916179"/>
              <a:gd name="connsiteX2" fmla="*/ 2302438 w 3203100"/>
              <a:gd name="connsiteY2" fmla="*/ 1916179 h 1916179"/>
              <a:gd name="connsiteX3" fmla="*/ 3203100 w 3203100"/>
              <a:gd name="connsiteY3" fmla="*/ 835236 h 1916179"/>
              <a:gd name="connsiteX4" fmla="*/ 1798406 w 3203100"/>
              <a:gd name="connsiteY4" fmla="*/ 818426 h 1916179"/>
              <a:gd name="connsiteX5" fmla="*/ 34466 w 3203100"/>
              <a:gd name="connsiteY5" fmla="*/ 444352 h 1916179"/>
              <a:gd name="connsiteX0" fmla="*/ 0 w 3203100"/>
              <a:gd name="connsiteY0" fmla="*/ 22688 h 857924"/>
              <a:gd name="connsiteX1" fmla="*/ 2289473 w 3203100"/>
              <a:gd name="connsiteY1" fmla="*/ 502448 h 857924"/>
              <a:gd name="connsiteX2" fmla="*/ 2742705 w 3203100"/>
              <a:gd name="connsiteY2" fmla="*/ 0 h 857924"/>
              <a:gd name="connsiteX3" fmla="*/ 3203100 w 3203100"/>
              <a:gd name="connsiteY3" fmla="*/ 857924 h 857924"/>
              <a:gd name="connsiteX4" fmla="*/ 1798406 w 3203100"/>
              <a:gd name="connsiteY4" fmla="*/ 841114 h 857924"/>
              <a:gd name="connsiteX5" fmla="*/ 34466 w 3203100"/>
              <a:gd name="connsiteY5" fmla="*/ 467040 h 857924"/>
              <a:gd name="connsiteX0" fmla="*/ 0 w 3203100"/>
              <a:gd name="connsiteY0" fmla="*/ 22688 h 1459181"/>
              <a:gd name="connsiteX1" fmla="*/ 1925406 w 3203100"/>
              <a:gd name="connsiteY1" fmla="*/ 1459181 h 1459181"/>
              <a:gd name="connsiteX2" fmla="*/ 2742705 w 3203100"/>
              <a:gd name="connsiteY2" fmla="*/ 0 h 1459181"/>
              <a:gd name="connsiteX3" fmla="*/ 3203100 w 3203100"/>
              <a:gd name="connsiteY3" fmla="*/ 857924 h 1459181"/>
              <a:gd name="connsiteX4" fmla="*/ 1798406 w 3203100"/>
              <a:gd name="connsiteY4" fmla="*/ 841114 h 1459181"/>
              <a:gd name="connsiteX5" fmla="*/ 34466 w 3203100"/>
              <a:gd name="connsiteY5" fmla="*/ 467040 h 1459181"/>
              <a:gd name="connsiteX0" fmla="*/ 0 w 3203100"/>
              <a:gd name="connsiteY0" fmla="*/ 22688 h 1459181"/>
              <a:gd name="connsiteX1" fmla="*/ 1755300 w 3203100"/>
              <a:gd name="connsiteY1" fmla="*/ 1315248 h 1459181"/>
              <a:gd name="connsiteX2" fmla="*/ 1925406 w 3203100"/>
              <a:gd name="connsiteY2" fmla="*/ 1459181 h 1459181"/>
              <a:gd name="connsiteX3" fmla="*/ 2742705 w 3203100"/>
              <a:gd name="connsiteY3" fmla="*/ 0 h 1459181"/>
              <a:gd name="connsiteX4" fmla="*/ 3203100 w 3203100"/>
              <a:gd name="connsiteY4" fmla="*/ 857924 h 1459181"/>
              <a:gd name="connsiteX5" fmla="*/ 1798406 w 3203100"/>
              <a:gd name="connsiteY5" fmla="*/ 841114 h 1459181"/>
              <a:gd name="connsiteX6" fmla="*/ 34466 w 3203100"/>
              <a:gd name="connsiteY6" fmla="*/ 467040 h 1459181"/>
              <a:gd name="connsiteX0" fmla="*/ 0 w 3203100"/>
              <a:gd name="connsiteY0" fmla="*/ 22688 h 1459181"/>
              <a:gd name="connsiteX1" fmla="*/ 2669700 w 3203100"/>
              <a:gd name="connsiteY1" fmla="*/ 993514 h 1459181"/>
              <a:gd name="connsiteX2" fmla="*/ 1925406 w 3203100"/>
              <a:gd name="connsiteY2" fmla="*/ 1459181 h 1459181"/>
              <a:gd name="connsiteX3" fmla="*/ 2742705 w 3203100"/>
              <a:gd name="connsiteY3" fmla="*/ 0 h 1459181"/>
              <a:gd name="connsiteX4" fmla="*/ 3203100 w 3203100"/>
              <a:gd name="connsiteY4" fmla="*/ 857924 h 1459181"/>
              <a:gd name="connsiteX5" fmla="*/ 1798406 w 3203100"/>
              <a:gd name="connsiteY5" fmla="*/ 841114 h 1459181"/>
              <a:gd name="connsiteX6" fmla="*/ 34466 w 3203100"/>
              <a:gd name="connsiteY6" fmla="*/ 467040 h 1459181"/>
              <a:gd name="connsiteX0" fmla="*/ 0 w 3203100"/>
              <a:gd name="connsiteY0" fmla="*/ 22688 h 1459181"/>
              <a:gd name="connsiteX1" fmla="*/ 1238833 w 3203100"/>
              <a:gd name="connsiteY1" fmla="*/ 460115 h 1459181"/>
              <a:gd name="connsiteX2" fmla="*/ 2669700 w 3203100"/>
              <a:gd name="connsiteY2" fmla="*/ 993514 h 1459181"/>
              <a:gd name="connsiteX3" fmla="*/ 1925406 w 3203100"/>
              <a:gd name="connsiteY3" fmla="*/ 1459181 h 1459181"/>
              <a:gd name="connsiteX4" fmla="*/ 2742705 w 3203100"/>
              <a:gd name="connsiteY4" fmla="*/ 0 h 1459181"/>
              <a:gd name="connsiteX5" fmla="*/ 3203100 w 3203100"/>
              <a:gd name="connsiteY5" fmla="*/ 857924 h 1459181"/>
              <a:gd name="connsiteX6" fmla="*/ 1798406 w 3203100"/>
              <a:gd name="connsiteY6" fmla="*/ 841114 h 1459181"/>
              <a:gd name="connsiteX7" fmla="*/ 34466 w 3203100"/>
              <a:gd name="connsiteY7" fmla="*/ 467040 h 1459181"/>
              <a:gd name="connsiteX0" fmla="*/ 0 w 3203100"/>
              <a:gd name="connsiteY0" fmla="*/ 22688 h 1459181"/>
              <a:gd name="connsiteX1" fmla="*/ 1679100 w 3203100"/>
              <a:gd name="connsiteY1" fmla="*/ 341582 h 1459181"/>
              <a:gd name="connsiteX2" fmla="*/ 2669700 w 3203100"/>
              <a:gd name="connsiteY2" fmla="*/ 993514 h 1459181"/>
              <a:gd name="connsiteX3" fmla="*/ 1925406 w 3203100"/>
              <a:gd name="connsiteY3" fmla="*/ 1459181 h 1459181"/>
              <a:gd name="connsiteX4" fmla="*/ 2742705 w 3203100"/>
              <a:gd name="connsiteY4" fmla="*/ 0 h 1459181"/>
              <a:gd name="connsiteX5" fmla="*/ 3203100 w 3203100"/>
              <a:gd name="connsiteY5" fmla="*/ 857924 h 1459181"/>
              <a:gd name="connsiteX6" fmla="*/ 1798406 w 3203100"/>
              <a:gd name="connsiteY6" fmla="*/ 841114 h 1459181"/>
              <a:gd name="connsiteX7" fmla="*/ 34466 w 3203100"/>
              <a:gd name="connsiteY7" fmla="*/ 467040 h 1459181"/>
              <a:gd name="connsiteX0" fmla="*/ 0 w 3203100"/>
              <a:gd name="connsiteY0" fmla="*/ 22688 h 993514"/>
              <a:gd name="connsiteX1" fmla="*/ 1679100 w 3203100"/>
              <a:gd name="connsiteY1" fmla="*/ 341582 h 993514"/>
              <a:gd name="connsiteX2" fmla="*/ 2669700 w 3203100"/>
              <a:gd name="connsiteY2" fmla="*/ 993514 h 993514"/>
              <a:gd name="connsiteX3" fmla="*/ 2170940 w 3203100"/>
              <a:gd name="connsiteY3" fmla="*/ 968114 h 993514"/>
              <a:gd name="connsiteX4" fmla="*/ 2742705 w 3203100"/>
              <a:gd name="connsiteY4" fmla="*/ 0 h 993514"/>
              <a:gd name="connsiteX5" fmla="*/ 3203100 w 3203100"/>
              <a:gd name="connsiteY5" fmla="*/ 857924 h 993514"/>
              <a:gd name="connsiteX6" fmla="*/ 1798406 w 3203100"/>
              <a:gd name="connsiteY6" fmla="*/ 841114 h 993514"/>
              <a:gd name="connsiteX7" fmla="*/ 34466 w 3203100"/>
              <a:gd name="connsiteY7" fmla="*/ 467040 h 993514"/>
              <a:gd name="connsiteX0" fmla="*/ 0 w 3203100"/>
              <a:gd name="connsiteY0" fmla="*/ 22688 h 1010448"/>
              <a:gd name="connsiteX1" fmla="*/ 1679100 w 3203100"/>
              <a:gd name="connsiteY1" fmla="*/ 341582 h 1010448"/>
              <a:gd name="connsiteX2" fmla="*/ 2669700 w 3203100"/>
              <a:gd name="connsiteY2" fmla="*/ 993514 h 1010448"/>
              <a:gd name="connsiteX3" fmla="*/ 2170940 w 3203100"/>
              <a:gd name="connsiteY3" fmla="*/ 1010448 h 1010448"/>
              <a:gd name="connsiteX4" fmla="*/ 2742705 w 3203100"/>
              <a:gd name="connsiteY4" fmla="*/ 0 h 1010448"/>
              <a:gd name="connsiteX5" fmla="*/ 3203100 w 3203100"/>
              <a:gd name="connsiteY5" fmla="*/ 857924 h 1010448"/>
              <a:gd name="connsiteX6" fmla="*/ 1798406 w 3203100"/>
              <a:gd name="connsiteY6" fmla="*/ 841114 h 1010448"/>
              <a:gd name="connsiteX7" fmla="*/ 34466 w 3203100"/>
              <a:gd name="connsiteY7" fmla="*/ 467040 h 1010448"/>
              <a:gd name="connsiteX0" fmla="*/ 0 w 3203100"/>
              <a:gd name="connsiteY0" fmla="*/ 22688 h 1027381"/>
              <a:gd name="connsiteX1" fmla="*/ 1679100 w 3203100"/>
              <a:gd name="connsiteY1" fmla="*/ 341582 h 1027381"/>
              <a:gd name="connsiteX2" fmla="*/ 2491900 w 3203100"/>
              <a:gd name="connsiteY2" fmla="*/ 1027381 h 1027381"/>
              <a:gd name="connsiteX3" fmla="*/ 2170940 w 3203100"/>
              <a:gd name="connsiteY3" fmla="*/ 1010448 h 1027381"/>
              <a:gd name="connsiteX4" fmla="*/ 2742705 w 3203100"/>
              <a:gd name="connsiteY4" fmla="*/ 0 h 1027381"/>
              <a:gd name="connsiteX5" fmla="*/ 3203100 w 3203100"/>
              <a:gd name="connsiteY5" fmla="*/ 857924 h 1027381"/>
              <a:gd name="connsiteX6" fmla="*/ 1798406 w 3203100"/>
              <a:gd name="connsiteY6" fmla="*/ 841114 h 1027381"/>
              <a:gd name="connsiteX7" fmla="*/ 34466 w 3203100"/>
              <a:gd name="connsiteY7" fmla="*/ 467040 h 1027381"/>
              <a:gd name="connsiteX0" fmla="*/ 0 w 3203100"/>
              <a:gd name="connsiteY0" fmla="*/ 36706 h 1041399"/>
              <a:gd name="connsiteX1" fmla="*/ 1865367 w 3203100"/>
              <a:gd name="connsiteY1" fmla="*/ 0 h 1041399"/>
              <a:gd name="connsiteX2" fmla="*/ 2491900 w 3203100"/>
              <a:gd name="connsiteY2" fmla="*/ 1041399 h 1041399"/>
              <a:gd name="connsiteX3" fmla="*/ 2170940 w 3203100"/>
              <a:gd name="connsiteY3" fmla="*/ 1024466 h 1041399"/>
              <a:gd name="connsiteX4" fmla="*/ 2742705 w 3203100"/>
              <a:gd name="connsiteY4" fmla="*/ 14018 h 1041399"/>
              <a:gd name="connsiteX5" fmla="*/ 3203100 w 3203100"/>
              <a:gd name="connsiteY5" fmla="*/ 871942 h 1041399"/>
              <a:gd name="connsiteX6" fmla="*/ 1798406 w 3203100"/>
              <a:gd name="connsiteY6" fmla="*/ 855132 h 1041399"/>
              <a:gd name="connsiteX7" fmla="*/ 34466 w 3203100"/>
              <a:gd name="connsiteY7" fmla="*/ 481058 h 1041399"/>
              <a:gd name="connsiteX0" fmla="*/ 0 w 3203100"/>
              <a:gd name="connsiteY0" fmla="*/ 36706 h 1041399"/>
              <a:gd name="connsiteX1" fmla="*/ 1865367 w 3203100"/>
              <a:gd name="connsiteY1" fmla="*/ 0 h 1041399"/>
              <a:gd name="connsiteX2" fmla="*/ 2491900 w 3203100"/>
              <a:gd name="connsiteY2" fmla="*/ 1041399 h 1041399"/>
              <a:gd name="connsiteX3" fmla="*/ 2170940 w 3203100"/>
              <a:gd name="connsiteY3" fmla="*/ 1024466 h 1041399"/>
              <a:gd name="connsiteX4" fmla="*/ 2742705 w 3203100"/>
              <a:gd name="connsiteY4" fmla="*/ 14018 h 1041399"/>
              <a:gd name="connsiteX5" fmla="*/ 3203100 w 3203100"/>
              <a:gd name="connsiteY5" fmla="*/ 871942 h 1041399"/>
              <a:gd name="connsiteX6" fmla="*/ 1747606 w 3203100"/>
              <a:gd name="connsiteY6" fmla="*/ 855132 h 1041399"/>
              <a:gd name="connsiteX7" fmla="*/ 34466 w 3203100"/>
              <a:gd name="connsiteY7" fmla="*/ 481058 h 1041399"/>
              <a:gd name="connsiteX0" fmla="*/ 0 w 3203100"/>
              <a:gd name="connsiteY0" fmla="*/ 36706 h 1041399"/>
              <a:gd name="connsiteX1" fmla="*/ 1865367 w 3203100"/>
              <a:gd name="connsiteY1" fmla="*/ 0 h 1041399"/>
              <a:gd name="connsiteX2" fmla="*/ 2491900 w 3203100"/>
              <a:gd name="connsiteY2" fmla="*/ 1041399 h 1041399"/>
              <a:gd name="connsiteX3" fmla="*/ 2170940 w 3203100"/>
              <a:gd name="connsiteY3" fmla="*/ 1024466 h 1041399"/>
              <a:gd name="connsiteX4" fmla="*/ 2742705 w 3203100"/>
              <a:gd name="connsiteY4" fmla="*/ 14018 h 1041399"/>
              <a:gd name="connsiteX5" fmla="*/ 3203100 w 3203100"/>
              <a:gd name="connsiteY5" fmla="*/ 871942 h 1041399"/>
              <a:gd name="connsiteX6" fmla="*/ 1891539 w 3203100"/>
              <a:gd name="connsiteY6" fmla="*/ 855132 h 1041399"/>
              <a:gd name="connsiteX7" fmla="*/ 34466 w 3203100"/>
              <a:gd name="connsiteY7" fmla="*/ 481058 h 1041399"/>
              <a:gd name="connsiteX0" fmla="*/ 0 w 3033767"/>
              <a:gd name="connsiteY0" fmla="*/ 36706 h 1041399"/>
              <a:gd name="connsiteX1" fmla="*/ 1865367 w 3033767"/>
              <a:gd name="connsiteY1" fmla="*/ 0 h 1041399"/>
              <a:gd name="connsiteX2" fmla="*/ 2491900 w 3033767"/>
              <a:gd name="connsiteY2" fmla="*/ 1041399 h 1041399"/>
              <a:gd name="connsiteX3" fmla="*/ 2170940 w 3033767"/>
              <a:gd name="connsiteY3" fmla="*/ 1024466 h 1041399"/>
              <a:gd name="connsiteX4" fmla="*/ 2742705 w 3033767"/>
              <a:gd name="connsiteY4" fmla="*/ 14018 h 1041399"/>
              <a:gd name="connsiteX5" fmla="*/ 3033767 w 3033767"/>
              <a:gd name="connsiteY5" fmla="*/ 880408 h 1041399"/>
              <a:gd name="connsiteX6" fmla="*/ 1891539 w 3033767"/>
              <a:gd name="connsiteY6" fmla="*/ 855132 h 1041399"/>
              <a:gd name="connsiteX7" fmla="*/ 34466 w 3033767"/>
              <a:gd name="connsiteY7" fmla="*/ 481058 h 1041399"/>
              <a:gd name="connsiteX0" fmla="*/ 0 w 3033767"/>
              <a:gd name="connsiteY0" fmla="*/ 36706 h 1041399"/>
              <a:gd name="connsiteX1" fmla="*/ 1865367 w 3033767"/>
              <a:gd name="connsiteY1" fmla="*/ 0 h 1041399"/>
              <a:gd name="connsiteX2" fmla="*/ 2491900 w 3033767"/>
              <a:gd name="connsiteY2" fmla="*/ 1041399 h 1041399"/>
              <a:gd name="connsiteX3" fmla="*/ 2170940 w 3033767"/>
              <a:gd name="connsiteY3" fmla="*/ 1024466 h 1041399"/>
              <a:gd name="connsiteX4" fmla="*/ 2700372 w 3033767"/>
              <a:gd name="connsiteY4" fmla="*/ 166418 h 1041399"/>
              <a:gd name="connsiteX5" fmla="*/ 3033767 w 3033767"/>
              <a:gd name="connsiteY5" fmla="*/ 880408 h 1041399"/>
              <a:gd name="connsiteX6" fmla="*/ 1891539 w 3033767"/>
              <a:gd name="connsiteY6" fmla="*/ 855132 h 1041399"/>
              <a:gd name="connsiteX7" fmla="*/ 34466 w 3033767"/>
              <a:gd name="connsiteY7" fmla="*/ 481058 h 1041399"/>
              <a:gd name="connsiteX0" fmla="*/ 0 w 3033767"/>
              <a:gd name="connsiteY0" fmla="*/ 36706 h 1041399"/>
              <a:gd name="connsiteX1" fmla="*/ 1865367 w 3033767"/>
              <a:gd name="connsiteY1" fmla="*/ 0 h 1041399"/>
              <a:gd name="connsiteX2" fmla="*/ 2491900 w 3033767"/>
              <a:gd name="connsiteY2" fmla="*/ 1041399 h 1041399"/>
              <a:gd name="connsiteX3" fmla="*/ 2196340 w 3033767"/>
              <a:gd name="connsiteY3" fmla="*/ 1032933 h 1041399"/>
              <a:gd name="connsiteX4" fmla="*/ 2700372 w 3033767"/>
              <a:gd name="connsiteY4" fmla="*/ 166418 h 1041399"/>
              <a:gd name="connsiteX5" fmla="*/ 3033767 w 3033767"/>
              <a:gd name="connsiteY5" fmla="*/ 880408 h 1041399"/>
              <a:gd name="connsiteX6" fmla="*/ 1891539 w 3033767"/>
              <a:gd name="connsiteY6" fmla="*/ 855132 h 1041399"/>
              <a:gd name="connsiteX7" fmla="*/ 34466 w 3033767"/>
              <a:gd name="connsiteY7" fmla="*/ 481058 h 1041399"/>
              <a:gd name="connsiteX0" fmla="*/ 0 w 3033767"/>
              <a:gd name="connsiteY0" fmla="*/ 36706 h 1032933"/>
              <a:gd name="connsiteX1" fmla="*/ 1865367 w 3033767"/>
              <a:gd name="connsiteY1" fmla="*/ 0 h 1032933"/>
              <a:gd name="connsiteX2" fmla="*/ 2491900 w 3033767"/>
              <a:gd name="connsiteY2" fmla="*/ 1007532 h 1032933"/>
              <a:gd name="connsiteX3" fmla="*/ 2196340 w 3033767"/>
              <a:gd name="connsiteY3" fmla="*/ 1032933 h 1032933"/>
              <a:gd name="connsiteX4" fmla="*/ 2700372 w 3033767"/>
              <a:gd name="connsiteY4" fmla="*/ 166418 h 1032933"/>
              <a:gd name="connsiteX5" fmla="*/ 3033767 w 3033767"/>
              <a:gd name="connsiteY5" fmla="*/ 880408 h 1032933"/>
              <a:gd name="connsiteX6" fmla="*/ 1891539 w 3033767"/>
              <a:gd name="connsiteY6" fmla="*/ 855132 h 1032933"/>
              <a:gd name="connsiteX7" fmla="*/ 34466 w 3033767"/>
              <a:gd name="connsiteY7" fmla="*/ 481058 h 1032933"/>
              <a:gd name="connsiteX0" fmla="*/ 0 w 3033767"/>
              <a:gd name="connsiteY0" fmla="*/ 36706 h 1041399"/>
              <a:gd name="connsiteX1" fmla="*/ 1865367 w 3033767"/>
              <a:gd name="connsiteY1" fmla="*/ 0 h 1041399"/>
              <a:gd name="connsiteX2" fmla="*/ 2491900 w 3033767"/>
              <a:gd name="connsiteY2" fmla="*/ 1041399 h 1041399"/>
              <a:gd name="connsiteX3" fmla="*/ 2196340 w 3033767"/>
              <a:gd name="connsiteY3" fmla="*/ 1032933 h 1041399"/>
              <a:gd name="connsiteX4" fmla="*/ 2700372 w 3033767"/>
              <a:gd name="connsiteY4" fmla="*/ 166418 h 1041399"/>
              <a:gd name="connsiteX5" fmla="*/ 3033767 w 3033767"/>
              <a:gd name="connsiteY5" fmla="*/ 880408 h 1041399"/>
              <a:gd name="connsiteX6" fmla="*/ 1891539 w 3033767"/>
              <a:gd name="connsiteY6" fmla="*/ 855132 h 1041399"/>
              <a:gd name="connsiteX7" fmla="*/ 34466 w 3033767"/>
              <a:gd name="connsiteY7" fmla="*/ 481058 h 1041399"/>
              <a:gd name="connsiteX0" fmla="*/ 0 w 3033767"/>
              <a:gd name="connsiteY0" fmla="*/ 0 h 1004693"/>
              <a:gd name="connsiteX1" fmla="*/ 2026234 w 3033767"/>
              <a:gd name="connsiteY1" fmla="*/ 107227 h 1004693"/>
              <a:gd name="connsiteX2" fmla="*/ 2491900 w 3033767"/>
              <a:gd name="connsiteY2" fmla="*/ 1004693 h 1004693"/>
              <a:gd name="connsiteX3" fmla="*/ 2196340 w 3033767"/>
              <a:gd name="connsiteY3" fmla="*/ 996227 h 1004693"/>
              <a:gd name="connsiteX4" fmla="*/ 2700372 w 3033767"/>
              <a:gd name="connsiteY4" fmla="*/ 129712 h 1004693"/>
              <a:gd name="connsiteX5" fmla="*/ 3033767 w 3033767"/>
              <a:gd name="connsiteY5" fmla="*/ 843702 h 1004693"/>
              <a:gd name="connsiteX6" fmla="*/ 1891539 w 3033767"/>
              <a:gd name="connsiteY6" fmla="*/ 818426 h 1004693"/>
              <a:gd name="connsiteX7" fmla="*/ 34466 w 3033767"/>
              <a:gd name="connsiteY7" fmla="*/ 444352 h 1004693"/>
              <a:gd name="connsiteX0" fmla="*/ 0 w 3033767"/>
              <a:gd name="connsiteY0" fmla="*/ 0 h 1004693"/>
              <a:gd name="connsiteX1" fmla="*/ 2026234 w 3033767"/>
              <a:gd name="connsiteY1" fmla="*/ 107227 h 1004693"/>
              <a:gd name="connsiteX2" fmla="*/ 2491900 w 3033767"/>
              <a:gd name="connsiteY2" fmla="*/ 1004693 h 1004693"/>
              <a:gd name="connsiteX3" fmla="*/ 2196340 w 3033767"/>
              <a:gd name="connsiteY3" fmla="*/ 996227 h 1004693"/>
              <a:gd name="connsiteX4" fmla="*/ 2700372 w 3033767"/>
              <a:gd name="connsiteY4" fmla="*/ 129712 h 1004693"/>
              <a:gd name="connsiteX5" fmla="*/ 3033767 w 3033767"/>
              <a:gd name="connsiteY5" fmla="*/ 843702 h 1004693"/>
              <a:gd name="connsiteX6" fmla="*/ 1891539 w 3033767"/>
              <a:gd name="connsiteY6" fmla="*/ 818426 h 1004693"/>
              <a:gd name="connsiteX7" fmla="*/ 75432 w 3033767"/>
              <a:gd name="connsiteY7" fmla="*/ 444352 h 1004693"/>
              <a:gd name="connsiteX0" fmla="*/ 0 w 2958662"/>
              <a:gd name="connsiteY0" fmla="*/ 0 h 997865"/>
              <a:gd name="connsiteX1" fmla="*/ 1951129 w 2958662"/>
              <a:gd name="connsiteY1" fmla="*/ 100399 h 997865"/>
              <a:gd name="connsiteX2" fmla="*/ 2416795 w 2958662"/>
              <a:gd name="connsiteY2" fmla="*/ 997865 h 997865"/>
              <a:gd name="connsiteX3" fmla="*/ 2121235 w 2958662"/>
              <a:gd name="connsiteY3" fmla="*/ 989399 h 997865"/>
              <a:gd name="connsiteX4" fmla="*/ 2625267 w 2958662"/>
              <a:gd name="connsiteY4" fmla="*/ 122884 h 997865"/>
              <a:gd name="connsiteX5" fmla="*/ 2958662 w 2958662"/>
              <a:gd name="connsiteY5" fmla="*/ 836874 h 997865"/>
              <a:gd name="connsiteX6" fmla="*/ 1816434 w 2958662"/>
              <a:gd name="connsiteY6" fmla="*/ 811598 h 997865"/>
              <a:gd name="connsiteX7" fmla="*/ 327 w 2958662"/>
              <a:gd name="connsiteY7" fmla="*/ 437524 h 99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8662" h="997865">
                <a:moveTo>
                  <a:pt x="0" y="0"/>
                </a:moveTo>
                <a:lnTo>
                  <a:pt x="1951129" y="100399"/>
                </a:lnTo>
                <a:lnTo>
                  <a:pt x="2416795" y="997865"/>
                </a:lnTo>
                <a:lnTo>
                  <a:pt x="2121235" y="989399"/>
                </a:lnTo>
                <a:lnTo>
                  <a:pt x="2625267" y="122884"/>
                </a:lnTo>
                <a:lnTo>
                  <a:pt x="2958662" y="836874"/>
                </a:lnTo>
                <a:lnTo>
                  <a:pt x="1816434" y="811598"/>
                </a:lnTo>
                <a:lnTo>
                  <a:pt x="327" y="437524"/>
                </a:ln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Oval 36"/>
          <p:cNvSpPr>
            <a:spLocks noChangeAspect="1"/>
          </p:cNvSpPr>
          <p:nvPr/>
        </p:nvSpPr>
        <p:spPr bwMode="auto">
          <a:xfrm>
            <a:off x="2889302" y="3906523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 bwMode="auto">
          <a:xfrm>
            <a:off x="2568099" y="3221006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2355902" y="4084324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 bwMode="auto">
          <a:xfrm>
            <a:off x="1763236" y="3914990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 bwMode="auto">
          <a:xfrm>
            <a:off x="2077034" y="4084324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 bwMode="auto">
          <a:xfrm>
            <a:off x="1898702" y="3198714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565172" y="3144684"/>
            <a:ext cx="2958662" cy="997865"/>
          </a:xfrm>
          <a:custGeom>
            <a:avLst/>
            <a:gdLst>
              <a:gd name="connsiteX0" fmla="*/ 1416475 w 2767826"/>
              <a:gd name="connsiteY0" fmla="*/ 0 h 2604819"/>
              <a:gd name="connsiteX1" fmla="*/ 1367631 w 2767826"/>
              <a:gd name="connsiteY1" fmla="*/ 2604819 h 2604819"/>
              <a:gd name="connsiteX2" fmla="*/ 2767826 w 2767826"/>
              <a:gd name="connsiteY2" fmla="*/ 1058208 h 2604819"/>
              <a:gd name="connsiteX3" fmla="*/ 0 w 2767826"/>
              <a:gd name="connsiteY3" fmla="*/ 1041928 h 2604819"/>
              <a:gd name="connsiteX0" fmla="*/ 1179409 w 2767826"/>
              <a:gd name="connsiteY0" fmla="*/ 0 h 3316019"/>
              <a:gd name="connsiteX1" fmla="*/ 1367631 w 2767826"/>
              <a:gd name="connsiteY1" fmla="*/ 3316019 h 3316019"/>
              <a:gd name="connsiteX2" fmla="*/ 2767826 w 2767826"/>
              <a:gd name="connsiteY2" fmla="*/ 1769408 h 3316019"/>
              <a:gd name="connsiteX3" fmla="*/ 0 w 2767826"/>
              <a:gd name="connsiteY3" fmla="*/ 1753128 h 3316019"/>
              <a:gd name="connsiteX0" fmla="*/ 1179409 w 2767826"/>
              <a:gd name="connsiteY0" fmla="*/ 0 h 3316019"/>
              <a:gd name="connsiteX1" fmla="*/ 1193800 w 2767826"/>
              <a:gd name="connsiteY1" fmla="*/ 457200 h 3316019"/>
              <a:gd name="connsiteX2" fmla="*/ 1367631 w 2767826"/>
              <a:gd name="connsiteY2" fmla="*/ 3316019 h 3316019"/>
              <a:gd name="connsiteX3" fmla="*/ 2767826 w 2767826"/>
              <a:gd name="connsiteY3" fmla="*/ 1769408 h 3316019"/>
              <a:gd name="connsiteX4" fmla="*/ 0 w 2767826"/>
              <a:gd name="connsiteY4" fmla="*/ 1753128 h 3316019"/>
              <a:gd name="connsiteX0" fmla="*/ 1179409 w 2767826"/>
              <a:gd name="connsiteY0" fmla="*/ 0 h 3316019"/>
              <a:gd name="connsiteX1" fmla="*/ 1413933 w 2767826"/>
              <a:gd name="connsiteY1" fmla="*/ 1143000 h 3316019"/>
              <a:gd name="connsiteX2" fmla="*/ 1367631 w 2767826"/>
              <a:gd name="connsiteY2" fmla="*/ 3316019 h 3316019"/>
              <a:gd name="connsiteX3" fmla="*/ 2767826 w 2767826"/>
              <a:gd name="connsiteY3" fmla="*/ 1769408 h 3316019"/>
              <a:gd name="connsiteX4" fmla="*/ 0 w 2767826"/>
              <a:gd name="connsiteY4" fmla="*/ 1753128 h 3316019"/>
              <a:gd name="connsiteX0" fmla="*/ 1179409 w 2767826"/>
              <a:gd name="connsiteY0" fmla="*/ 0 h 2545552"/>
              <a:gd name="connsiteX1" fmla="*/ 1413933 w 2767826"/>
              <a:gd name="connsiteY1" fmla="*/ 1143000 h 2545552"/>
              <a:gd name="connsiteX2" fmla="*/ 1443831 w 2767826"/>
              <a:gd name="connsiteY2" fmla="*/ 2545552 h 2545552"/>
              <a:gd name="connsiteX3" fmla="*/ 2767826 w 2767826"/>
              <a:gd name="connsiteY3" fmla="*/ 1769408 h 2545552"/>
              <a:gd name="connsiteX4" fmla="*/ 0 w 2767826"/>
              <a:gd name="connsiteY4" fmla="*/ 1753128 h 2545552"/>
              <a:gd name="connsiteX0" fmla="*/ 1179409 w 2767826"/>
              <a:gd name="connsiteY0" fmla="*/ 0 h 2579419"/>
              <a:gd name="connsiteX1" fmla="*/ 1413933 w 2767826"/>
              <a:gd name="connsiteY1" fmla="*/ 1143000 h 2579419"/>
              <a:gd name="connsiteX2" fmla="*/ 1426898 w 2767826"/>
              <a:gd name="connsiteY2" fmla="*/ 2579419 h 2579419"/>
              <a:gd name="connsiteX3" fmla="*/ 2767826 w 2767826"/>
              <a:gd name="connsiteY3" fmla="*/ 1769408 h 2579419"/>
              <a:gd name="connsiteX4" fmla="*/ 0 w 2767826"/>
              <a:gd name="connsiteY4" fmla="*/ 1753128 h 2579419"/>
              <a:gd name="connsiteX0" fmla="*/ 1179409 w 1878826"/>
              <a:gd name="connsiteY0" fmla="*/ 0 h 2579419"/>
              <a:gd name="connsiteX1" fmla="*/ 1413933 w 1878826"/>
              <a:gd name="connsiteY1" fmla="*/ 1143000 h 2579419"/>
              <a:gd name="connsiteX2" fmla="*/ 1426898 w 1878826"/>
              <a:gd name="connsiteY2" fmla="*/ 2579419 h 2579419"/>
              <a:gd name="connsiteX3" fmla="*/ 1878826 w 1878826"/>
              <a:gd name="connsiteY3" fmla="*/ 1837142 h 2579419"/>
              <a:gd name="connsiteX4" fmla="*/ 0 w 1878826"/>
              <a:gd name="connsiteY4" fmla="*/ 1753128 h 2579419"/>
              <a:gd name="connsiteX0" fmla="*/ 1179409 w 1895760"/>
              <a:gd name="connsiteY0" fmla="*/ 0 h 2579419"/>
              <a:gd name="connsiteX1" fmla="*/ 1413933 w 1895760"/>
              <a:gd name="connsiteY1" fmla="*/ 1143000 h 2579419"/>
              <a:gd name="connsiteX2" fmla="*/ 1426898 w 1895760"/>
              <a:gd name="connsiteY2" fmla="*/ 2579419 h 2579419"/>
              <a:gd name="connsiteX3" fmla="*/ 1895760 w 1895760"/>
              <a:gd name="connsiteY3" fmla="*/ 1794809 h 2579419"/>
              <a:gd name="connsiteX4" fmla="*/ 0 w 1895760"/>
              <a:gd name="connsiteY4" fmla="*/ 17531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0 w 2479960"/>
              <a:gd name="connsiteY4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93800 w 2479960"/>
              <a:gd name="connsiteY4" fmla="*/ 1659467 h 2579419"/>
              <a:gd name="connsiteX5" fmla="*/ 0 w 2479960"/>
              <a:gd name="connsiteY5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59933 w 2479960"/>
              <a:gd name="connsiteY4" fmla="*/ 1828800 h 2579419"/>
              <a:gd name="connsiteX5" fmla="*/ 0 w 2479960"/>
              <a:gd name="connsiteY5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59933 w 2479960"/>
              <a:gd name="connsiteY4" fmla="*/ 1778000 h 2579419"/>
              <a:gd name="connsiteX5" fmla="*/ 0 w 2479960"/>
              <a:gd name="connsiteY5" fmla="*/ 1549928 h 2579419"/>
              <a:gd name="connsiteX0" fmla="*/ 0 w 2485885"/>
              <a:gd name="connsiteY0" fmla="*/ 0 h 2173019"/>
              <a:gd name="connsiteX1" fmla="*/ 2004058 w 2485885"/>
              <a:gd name="connsiteY1" fmla="*/ 736600 h 2173019"/>
              <a:gd name="connsiteX2" fmla="*/ 2017023 w 2485885"/>
              <a:gd name="connsiteY2" fmla="*/ 2173019 h 2173019"/>
              <a:gd name="connsiteX3" fmla="*/ 2485885 w 2485885"/>
              <a:gd name="connsiteY3" fmla="*/ 1388409 h 2173019"/>
              <a:gd name="connsiteX4" fmla="*/ 1165858 w 2485885"/>
              <a:gd name="connsiteY4" fmla="*/ 1371600 h 2173019"/>
              <a:gd name="connsiteX5" fmla="*/ 5925 w 2485885"/>
              <a:gd name="connsiteY5" fmla="*/ 1143528 h 2173019"/>
              <a:gd name="connsiteX0" fmla="*/ 0 w 2771300"/>
              <a:gd name="connsiteY0" fmla="*/ 0 h 1916179"/>
              <a:gd name="connsiteX1" fmla="*/ 2289473 w 2771300"/>
              <a:gd name="connsiteY1" fmla="*/ 479760 h 1916179"/>
              <a:gd name="connsiteX2" fmla="*/ 2302438 w 2771300"/>
              <a:gd name="connsiteY2" fmla="*/ 1916179 h 1916179"/>
              <a:gd name="connsiteX3" fmla="*/ 2771300 w 2771300"/>
              <a:gd name="connsiteY3" fmla="*/ 1131569 h 1916179"/>
              <a:gd name="connsiteX4" fmla="*/ 1451273 w 2771300"/>
              <a:gd name="connsiteY4" fmla="*/ 1114760 h 1916179"/>
              <a:gd name="connsiteX5" fmla="*/ 291340 w 2771300"/>
              <a:gd name="connsiteY5" fmla="*/ 886688 h 1916179"/>
              <a:gd name="connsiteX0" fmla="*/ 0 w 2771300"/>
              <a:gd name="connsiteY0" fmla="*/ 0 h 1916179"/>
              <a:gd name="connsiteX1" fmla="*/ 2289473 w 2771300"/>
              <a:gd name="connsiteY1" fmla="*/ 479760 h 1916179"/>
              <a:gd name="connsiteX2" fmla="*/ 2302438 w 2771300"/>
              <a:gd name="connsiteY2" fmla="*/ 1916179 h 1916179"/>
              <a:gd name="connsiteX3" fmla="*/ 2771300 w 2771300"/>
              <a:gd name="connsiteY3" fmla="*/ 1131569 h 1916179"/>
              <a:gd name="connsiteX4" fmla="*/ 1451273 w 2771300"/>
              <a:gd name="connsiteY4" fmla="*/ 1114760 h 1916179"/>
              <a:gd name="connsiteX5" fmla="*/ 34466 w 2771300"/>
              <a:gd name="connsiteY5" fmla="*/ 444352 h 1916179"/>
              <a:gd name="connsiteX0" fmla="*/ 0 w 2771300"/>
              <a:gd name="connsiteY0" fmla="*/ 0 h 1916179"/>
              <a:gd name="connsiteX1" fmla="*/ 2289473 w 2771300"/>
              <a:gd name="connsiteY1" fmla="*/ 479760 h 1916179"/>
              <a:gd name="connsiteX2" fmla="*/ 2302438 w 2771300"/>
              <a:gd name="connsiteY2" fmla="*/ 1916179 h 1916179"/>
              <a:gd name="connsiteX3" fmla="*/ 2771300 w 2771300"/>
              <a:gd name="connsiteY3" fmla="*/ 1131569 h 1916179"/>
              <a:gd name="connsiteX4" fmla="*/ 1722206 w 2771300"/>
              <a:gd name="connsiteY4" fmla="*/ 809960 h 1916179"/>
              <a:gd name="connsiteX5" fmla="*/ 34466 w 2771300"/>
              <a:gd name="connsiteY5" fmla="*/ 444352 h 1916179"/>
              <a:gd name="connsiteX0" fmla="*/ 0 w 3076100"/>
              <a:gd name="connsiteY0" fmla="*/ 0 h 1916179"/>
              <a:gd name="connsiteX1" fmla="*/ 2289473 w 3076100"/>
              <a:gd name="connsiteY1" fmla="*/ 479760 h 1916179"/>
              <a:gd name="connsiteX2" fmla="*/ 2302438 w 3076100"/>
              <a:gd name="connsiteY2" fmla="*/ 1916179 h 1916179"/>
              <a:gd name="connsiteX3" fmla="*/ 3076100 w 3076100"/>
              <a:gd name="connsiteY3" fmla="*/ 877569 h 1916179"/>
              <a:gd name="connsiteX4" fmla="*/ 1722206 w 3076100"/>
              <a:gd name="connsiteY4" fmla="*/ 809960 h 1916179"/>
              <a:gd name="connsiteX5" fmla="*/ 34466 w 3076100"/>
              <a:gd name="connsiteY5" fmla="*/ 444352 h 1916179"/>
              <a:gd name="connsiteX0" fmla="*/ 0 w 3076100"/>
              <a:gd name="connsiteY0" fmla="*/ 0 h 1916179"/>
              <a:gd name="connsiteX1" fmla="*/ 2289473 w 3076100"/>
              <a:gd name="connsiteY1" fmla="*/ 479760 h 1916179"/>
              <a:gd name="connsiteX2" fmla="*/ 2302438 w 3076100"/>
              <a:gd name="connsiteY2" fmla="*/ 1916179 h 1916179"/>
              <a:gd name="connsiteX3" fmla="*/ 3076100 w 3076100"/>
              <a:gd name="connsiteY3" fmla="*/ 877569 h 1916179"/>
              <a:gd name="connsiteX4" fmla="*/ 1722206 w 3076100"/>
              <a:gd name="connsiteY4" fmla="*/ 818426 h 1916179"/>
              <a:gd name="connsiteX5" fmla="*/ 34466 w 3076100"/>
              <a:gd name="connsiteY5" fmla="*/ 444352 h 1916179"/>
              <a:gd name="connsiteX0" fmla="*/ 0 w 3076100"/>
              <a:gd name="connsiteY0" fmla="*/ 0 h 1916179"/>
              <a:gd name="connsiteX1" fmla="*/ 2289473 w 3076100"/>
              <a:gd name="connsiteY1" fmla="*/ 479760 h 1916179"/>
              <a:gd name="connsiteX2" fmla="*/ 2302438 w 3076100"/>
              <a:gd name="connsiteY2" fmla="*/ 1916179 h 1916179"/>
              <a:gd name="connsiteX3" fmla="*/ 3076100 w 3076100"/>
              <a:gd name="connsiteY3" fmla="*/ 835236 h 1916179"/>
              <a:gd name="connsiteX4" fmla="*/ 1722206 w 3076100"/>
              <a:gd name="connsiteY4" fmla="*/ 818426 h 1916179"/>
              <a:gd name="connsiteX5" fmla="*/ 34466 w 3076100"/>
              <a:gd name="connsiteY5" fmla="*/ 444352 h 1916179"/>
              <a:gd name="connsiteX0" fmla="*/ 0 w 3076100"/>
              <a:gd name="connsiteY0" fmla="*/ 0 h 1916179"/>
              <a:gd name="connsiteX1" fmla="*/ 2289473 w 3076100"/>
              <a:gd name="connsiteY1" fmla="*/ 479760 h 1916179"/>
              <a:gd name="connsiteX2" fmla="*/ 2302438 w 3076100"/>
              <a:gd name="connsiteY2" fmla="*/ 1916179 h 1916179"/>
              <a:gd name="connsiteX3" fmla="*/ 3076100 w 3076100"/>
              <a:gd name="connsiteY3" fmla="*/ 835236 h 1916179"/>
              <a:gd name="connsiteX4" fmla="*/ 1722206 w 3076100"/>
              <a:gd name="connsiteY4" fmla="*/ 818426 h 1916179"/>
              <a:gd name="connsiteX5" fmla="*/ 34466 w 3076100"/>
              <a:gd name="connsiteY5" fmla="*/ 444352 h 1916179"/>
              <a:gd name="connsiteX0" fmla="*/ 0 w 3203100"/>
              <a:gd name="connsiteY0" fmla="*/ 0 h 1916179"/>
              <a:gd name="connsiteX1" fmla="*/ 2289473 w 3203100"/>
              <a:gd name="connsiteY1" fmla="*/ 479760 h 1916179"/>
              <a:gd name="connsiteX2" fmla="*/ 2302438 w 3203100"/>
              <a:gd name="connsiteY2" fmla="*/ 1916179 h 1916179"/>
              <a:gd name="connsiteX3" fmla="*/ 3203100 w 3203100"/>
              <a:gd name="connsiteY3" fmla="*/ 835236 h 1916179"/>
              <a:gd name="connsiteX4" fmla="*/ 1722206 w 3203100"/>
              <a:gd name="connsiteY4" fmla="*/ 818426 h 1916179"/>
              <a:gd name="connsiteX5" fmla="*/ 34466 w 3203100"/>
              <a:gd name="connsiteY5" fmla="*/ 444352 h 1916179"/>
              <a:gd name="connsiteX0" fmla="*/ 0 w 3203100"/>
              <a:gd name="connsiteY0" fmla="*/ 0 h 1916179"/>
              <a:gd name="connsiteX1" fmla="*/ 2289473 w 3203100"/>
              <a:gd name="connsiteY1" fmla="*/ 479760 h 1916179"/>
              <a:gd name="connsiteX2" fmla="*/ 2302438 w 3203100"/>
              <a:gd name="connsiteY2" fmla="*/ 1916179 h 1916179"/>
              <a:gd name="connsiteX3" fmla="*/ 3203100 w 3203100"/>
              <a:gd name="connsiteY3" fmla="*/ 835236 h 1916179"/>
              <a:gd name="connsiteX4" fmla="*/ 1798406 w 3203100"/>
              <a:gd name="connsiteY4" fmla="*/ 818426 h 1916179"/>
              <a:gd name="connsiteX5" fmla="*/ 34466 w 3203100"/>
              <a:gd name="connsiteY5" fmla="*/ 444352 h 1916179"/>
              <a:gd name="connsiteX0" fmla="*/ 0 w 3203100"/>
              <a:gd name="connsiteY0" fmla="*/ 22688 h 857924"/>
              <a:gd name="connsiteX1" fmla="*/ 2289473 w 3203100"/>
              <a:gd name="connsiteY1" fmla="*/ 502448 h 857924"/>
              <a:gd name="connsiteX2" fmla="*/ 2742705 w 3203100"/>
              <a:gd name="connsiteY2" fmla="*/ 0 h 857924"/>
              <a:gd name="connsiteX3" fmla="*/ 3203100 w 3203100"/>
              <a:gd name="connsiteY3" fmla="*/ 857924 h 857924"/>
              <a:gd name="connsiteX4" fmla="*/ 1798406 w 3203100"/>
              <a:gd name="connsiteY4" fmla="*/ 841114 h 857924"/>
              <a:gd name="connsiteX5" fmla="*/ 34466 w 3203100"/>
              <a:gd name="connsiteY5" fmla="*/ 467040 h 857924"/>
              <a:gd name="connsiteX0" fmla="*/ 0 w 3203100"/>
              <a:gd name="connsiteY0" fmla="*/ 22688 h 1459181"/>
              <a:gd name="connsiteX1" fmla="*/ 1925406 w 3203100"/>
              <a:gd name="connsiteY1" fmla="*/ 1459181 h 1459181"/>
              <a:gd name="connsiteX2" fmla="*/ 2742705 w 3203100"/>
              <a:gd name="connsiteY2" fmla="*/ 0 h 1459181"/>
              <a:gd name="connsiteX3" fmla="*/ 3203100 w 3203100"/>
              <a:gd name="connsiteY3" fmla="*/ 857924 h 1459181"/>
              <a:gd name="connsiteX4" fmla="*/ 1798406 w 3203100"/>
              <a:gd name="connsiteY4" fmla="*/ 841114 h 1459181"/>
              <a:gd name="connsiteX5" fmla="*/ 34466 w 3203100"/>
              <a:gd name="connsiteY5" fmla="*/ 467040 h 1459181"/>
              <a:gd name="connsiteX0" fmla="*/ 0 w 3203100"/>
              <a:gd name="connsiteY0" fmla="*/ 22688 h 1459181"/>
              <a:gd name="connsiteX1" fmla="*/ 1755300 w 3203100"/>
              <a:gd name="connsiteY1" fmla="*/ 1315248 h 1459181"/>
              <a:gd name="connsiteX2" fmla="*/ 1925406 w 3203100"/>
              <a:gd name="connsiteY2" fmla="*/ 1459181 h 1459181"/>
              <a:gd name="connsiteX3" fmla="*/ 2742705 w 3203100"/>
              <a:gd name="connsiteY3" fmla="*/ 0 h 1459181"/>
              <a:gd name="connsiteX4" fmla="*/ 3203100 w 3203100"/>
              <a:gd name="connsiteY4" fmla="*/ 857924 h 1459181"/>
              <a:gd name="connsiteX5" fmla="*/ 1798406 w 3203100"/>
              <a:gd name="connsiteY5" fmla="*/ 841114 h 1459181"/>
              <a:gd name="connsiteX6" fmla="*/ 34466 w 3203100"/>
              <a:gd name="connsiteY6" fmla="*/ 467040 h 1459181"/>
              <a:gd name="connsiteX0" fmla="*/ 0 w 3203100"/>
              <a:gd name="connsiteY0" fmla="*/ 22688 h 1459181"/>
              <a:gd name="connsiteX1" fmla="*/ 2669700 w 3203100"/>
              <a:gd name="connsiteY1" fmla="*/ 993514 h 1459181"/>
              <a:gd name="connsiteX2" fmla="*/ 1925406 w 3203100"/>
              <a:gd name="connsiteY2" fmla="*/ 1459181 h 1459181"/>
              <a:gd name="connsiteX3" fmla="*/ 2742705 w 3203100"/>
              <a:gd name="connsiteY3" fmla="*/ 0 h 1459181"/>
              <a:gd name="connsiteX4" fmla="*/ 3203100 w 3203100"/>
              <a:gd name="connsiteY4" fmla="*/ 857924 h 1459181"/>
              <a:gd name="connsiteX5" fmla="*/ 1798406 w 3203100"/>
              <a:gd name="connsiteY5" fmla="*/ 841114 h 1459181"/>
              <a:gd name="connsiteX6" fmla="*/ 34466 w 3203100"/>
              <a:gd name="connsiteY6" fmla="*/ 467040 h 1459181"/>
              <a:gd name="connsiteX0" fmla="*/ 0 w 3203100"/>
              <a:gd name="connsiteY0" fmla="*/ 22688 h 1459181"/>
              <a:gd name="connsiteX1" fmla="*/ 1238833 w 3203100"/>
              <a:gd name="connsiteY1" fmla="*/ 460115 h 1459181"/>
              <a:gd name="connsiteX2" fmla="*/ 2669700 w 3203100"/>
              <a:gd name="connsiteY2" fmla="*/ 993514 h 1459181"/>
              <a:gd name="connsiteX3" fmla="*/ 1925406 w 3203100"/>
              <a:gd name="connsiteY3" fmla="*/ 1459181 h 1459181"/>
              <a:gd name="connsiteX4" fmla="*/ 2742705 w 3203100"/>
              <a:gd name="connsiteY4" fmla="*/ 0 h 1459181"/>
              <a:gd name="connsiteX5" fmla="*/ 3203100 w 3203100"/>
              <a:gd name="connsiteY5" fmla="*/ 857924 h 1459181"/>
              <a:gd name="connsiteX6" fmla="*/ 1798406 w 3203100"/>
              <a:gd name="connsiteY6" fmla="*/ 841114 h 1459181"/>
              <a:gd name="connsiteX7" fmla="*/ 34466 w 3203100"/>
              <a:gd name="connsiteY7" fmla="*/ 467040 h 1459181"/>
              <a:gd name="connsiteX0" fmla="*/ 0 w 3203100"/>
              <a:gd name="connsiteY0" fmla="*/ 22688 h 1459181"/>
              <a:gd name="connsiteX1" fmla="*/ 1679100 w 3203100"/>
              <a:gd name="connsiteY1" fmla="*/ 341582 h 1459181"/>
              <a:gd name="connsiteX2" fmla="*/ 2669700 w 3203100"/>
              <a:gd name="connsiteY2" fmla="*/ 993514 h 1459181"/>
              <a:gd name="connsiteX3" fmla="*/ 1925406 w 3203100"/>
              <a:gd name="connsiteY3" fmla="*/ 1459181 h 1459181"/>
              <a:gd name="connsiteX4" fmla="*/ 2742705 w 3203100"/>
              <a:gd name="connsiteY4" fmla="*/ 0 h 1459181"/>
              <a:gd name="connsiteX5" fmla="*/ 3203100 w 3203100"/>
              <a:gd name="connsiteY5" fmla="*/ 857924 h 1459181"/>
              <a:gd name="connsiteX6" fmla="*/ 1798406 w 3203100"/>
              <a:gd name="connsiteY6" fmla="*/ 841114 h 1459181"/>
              <a:gd name="connsiteX7" fmla="*/ 34466 w 3203100"/>
              <a:gd name="connsiteY7" fmla="*/ 467040 h 1459181"/>
              <a:gd name="connsiteX0" fmla="*/ 0 w 3203100"/>
              <a:gd name="connsiteY0" fmla="*/ 22688 h 993514"/>
              <a:gd name="connsiteX1" fmla="*/ 1679100 w 3203100"/>
              <a:gd name="connsiteY1" fmla="*/ 341582 h 993514"/>
              <a:gd name="connsiteX2" fmla="*/ 2669700 w 3203100"/>
              <a:gd name="connsiteY2" fmla="*/ 993514 h 993514"/>
              <a:gd name="connsiteX3" fmla="*/ 2170940 w 3203100"/>
              <a:gd name="connsiteY3" fmla="*/ 968114 h 993514"/>
              <a:gd name="connsiteX4" fmla="*/ 2742705 w 3203100"/>
              <a:gd name="connsiteY4" fmla="*/ 0 h 993514"/>
              <a:gd name="connsiteX5" fmla="*/ 3203100 w 3203100"/>
              <a:gd name="connsiteY5" fmla="*/ 857924 h 993514"/>
              <a:gd name="connsiteX6" fmla="*/ 1798406 w 3203100"/>
              <a:gd name="connsiteY6" fmla="*/ 841114 h 993514"/>
              <a:gd name="connsiteX7" fmla="*/ 34466 w 3203100"/>
              <a:gd name="connsiteY7" fmla="*/ 467040 h 993514"/>
              <a:gd name="connsiteX0" fmla="*/ 0 w 3203100"/>
              <a:gd name="connsiteY0" fmla="*/ 22688 h 1010448"/>
              <a:gd name="connsiteX1" fmla="*/ 1679100 w 3203100"/>
              <a:gd name="connsiteY1" fmla="*/ 341582 h 1010448"/>
              <a:gd name="connsiteX2" fmla="*/ 2669700 w 3203100"/>
              <a:gd name="connsiteY2" fmla="*/ 993514 h 1010448"/>
              <a:gd name="connsiteX3" fmla="*/ 2170940 w 3203100"/>
              <a:gd name="connsiteY3" fmla="*/ 1010448 h 1010448"/>
              <a:gd name="connsiteX4" fmla="*/ 2742705 w 3203100"/>
              <a:gd name="connsiteY4" fmla="*/ 0 h 1010448"/>
              <a:gd name="connsiteX5" fmla="*/ 3203100 w 3203100"/>
              <a:gd name="connsiteY5" fmla="*/ 857924 h 1010448"/>
              <a:gd name="connsiteX6" fmla="*/ 1798406 w 3203100"/>
              <a:gd name="connsiteY6" fmla="*/ 841114 h 1010448"/>
              <a:gd name="connsiteX7" fmla="*/ 34466 w 3203100"/>
              <a:gd name="connsiteY7" fmla="*/ 467040 h 1010448"/>
              <a:gd name="connsiteX0" fmla="*/ 0 w 3203100"/>
              <a:gd name="connsiteY0" fmla="*/ 22688 h 1027381"/>
              <a:gd name="connsiteX1" fmla="*/ 1679100 w 3203100"/>
              <a:gd name="connsiteY1" fmla="*/ 341582 h 1027381"/>
              <a:gd name="connsiteX2" fmla="*/ 2491900 w 3203100"/>
              <a:gd name="connsiteY2" fmla="*/ 1027381 h 1027381"/>
              <a:gd name="connsiteX3" fmla="*/ 2170940 w 3203100"/>
              <a:gd name="connsiteY3" fmla="*/ 1010448 h 1027381"/>
              <a:gd name="connsiteX4" fmla="*/ 2742705 w 3203100"/>
              <a:gd name="connsiteY4" fmla="*/ 0 h 1027381"/>
              <a:gd name="connsiteX5" fmla="*/ 3203100 w 3203100"/>
              <a:gd name="connsiteY5" fmla="*/ 857924 h 1027381"/>
              <a:gd name="connsiteX6" fmla="*/ 1798406 w 3203100"/>
              <a:gd name="connsiteY6" fmla="*/ 841114 h 1027381"/>
              <a:gd name="connsiteX7" fmla="*/ 34466 w 3203100"/>
              <a:gd name="connsiteY7" fmla="*/ 467040 h 1027381"/>
              <a:gd name="connsiteX0" fmla="*/ 0 w 3203100"/>
              <a:gd name="connsiteY0" fmla="*/ 36706 h 1041399"/>
              <a:gd name="connsiteX1" fmla="*/ 1865367 w 3203100"/>
              <a:gd name="connsiteY1" fmla="*/ 0 h 1041399"/>
              <a:gd name="connsiteX2" fmla="*/ 2491900 w 3203100"/>
              <a:gd name="connsiteY2" fmla="*/ 1041399 h 1041399"/>
              <a:gd name="connsiteX3" fmla="*/ 2170940 w 3203100"/>
              <a:gd name="connsiteY3" fmla="*/ 1024466 h 1041399"/>
              <a:gd name="connsiteX4" fmla="*/ 2742705 w 3203100"/>
              <a:gd name="connsiteY4" fmla="*/ 14018 h 1041399"/>
              <a:gd name="connsiteX5" fmla="*/ 3203100 w 3203100"/>
              <a:gd name="connsiteY5" fmla="*/ 871942 h 1041399"/>
              <a:gd name="connsiteX6" fmla="*/ 1798406 w 3203100"/>
              <a:gd name="connsiteY6" fmla="*/ 855132 h 1041399"/>
              <a:gd name="connsiteX7" fmla="*/ 34466 w 3203100"/>
              <a:gd name="connsiteY7" fmla="*/ 481058 h 1041399"/>
              <a:gd name="connsiteX0" fmla="*/ 0 w 3203100"/>
              <a:gd name="connsiteY0" fmla="*/ 36706 h 1041399"/>
              <a:gd name="connsiteX1" fmla="*/ 1865367 w 3203100"/>
              <a:gd name="connsiteY1" fmla="*/ 0 h 1041399"/>
              <a:gd name="connsiteX2" fmla="*/ 2491900 w 3203100"/>
              <a:gd name="connsiteY2" fmla="*/ 1041399 h 1041399"/>
              <a:gd name="connsiteX3" fmla="*/ 2170940 w 3203100"/>
              <a:gd name="connsiteY3" fmla="*/ 1024466 h 1041399"/>
              <a:gd name="connsiteX4" fmla="*/ 2742705 w 3203100"/>
              <a:gd name="connsiteY4" fmla="*/ 14018 h 1041399"/>
              <a:gd name="connsiteX5" fmla="*/ 3203100 w 3203100"/>
              <a:gd name="connsiteY5" fmla="*/ 871942 h 1041399"/>
              <a:gd name="connsiteX6" fmla="*/ 1747606 w 3203100"/>
              <a:gd name="connsiteY6" fmla="*/ 855132 h 1041399"/>
              <a:gd name="connsiteX7" fmla="*/ 34466 w 3203100"/>
              <a:gd name="connsiteY7" fmla="*/ 481058 h 1041399"/>
              <a:gd name="connsiteX0" fmla="*/ 0 w 3203100"/>
              <a:gd name="connsiteY0" fmla="*/ 36706 h 1041399"/>
              <a:gd name="connsiteX1" fmla="*/ 1865367 w 3203100"/>
              <a:gd name="connsiteY1" fmla="*/ 0 h 1041399"/>
              <a:gd name="connsiteX2" fmla="*/ 2491900 w 3203100"/>
              <a:gd name="connsiteY2" fmla="*/ 1041399 h 1041399"/>
              <a:gd name="connsiteX3" fmla="*/ 2170940 w 3203100"/>
              <a:gd name="connsiteY3" fmla="*/ 1024466 h 1041399"/>
              <a:gd name="connsiteX4" fmla="*/ 2742705 w 3203100"/>
              <a:gd name="connsiteY4" fmla="*/ 14018 h 1041399"/>
              <a:gd name="connsiteX5" fmla="*/ 3203100 w 3203100"/>
              <a:gd name="connsiteY5" fmla="*/ 871942 h 1041399"/>
              <a:gd name="connsiteX6" fmla="*/ 1891539 w 3203100"/>
              <a:gd name="connsiteY6" fmla="*/ 855132 h 1041399"/>
              <a:gd name="connsiteX7" fmla="*/ 34466 w 3203100"/>
              <a:gd name="connsiteY7" fmla="*/ 481058 h 1041399"/>
              <a:gd name="connsiteX0" fmla="*/ 0 w 3033767"/>
              <a:gd name="connsiteY0" fmla="*/ 36706 h 1041399"/>
              <a:gd name="connsiteX1" fmla="*/ 1865367 w 3033767"/>
              <a:gd name="connsiteY1" fmla="*/ 0 h 1041399"/>
              <a:gd name="connsiteX2" fmla="*/ 2491900 w 3033767"/>
              <a:gd name="connsiteY2" fmla="*/ 1041399 h 1041399"/>
              <a:gd name="connsiteX3" fmla="*/ 2170940 w 3033767"/>
              <a:gd name="connsiteY3" fmla="*/ 1024466 h 1041399"/>
              <a:gd name="connsiteX4" fmla="*/ 2742705 w 3033767"/>
              <a:gd name="connsiteY4" fmla="*/ 14018 h 1041399"/>
              <a:gd name="connsiteX5" fmla="*/ 3033767 w 3033767"/>
              <a:gd name="connsiteY5" fmla="*/ 880408 h 1041399"/>
              <a:gd name="connsiteX6" fmla="*/ 1891539 w 3033767"/>
              <a:gd name="connsiteY6" fmla="*/ 855132 h 1041399"/>
              <a:gd name="connsiteX7" fmla="*/ 34466 w 3033767"/>
              <a:gd name="connsiteY7" fmla="*/ 481058 h 1041399"/>
              <a:gd name="connsiteX0" fmla="*/ 0 w 3033767"/>
              <a:gd name="connsiteY0" fmla="*/ 36706 h 1041399"/>
              <a:gd name="connsiteX1" fmla="*/ 1865367 w 3033767"/>
              <a:gd name="connsiteY1" fmla="*/ 0 h 1041399"/>
              <a:gd name="connsiteX2" fmla="*/ 2491900 w 3033767"/>
              <a:gd name="connsiteY2" fmla="*/ 1041399 h 1041399"/>
              <a:gd name="connsiteX3" fmla="*/ 2170940 w 3033767"/>
              <a:gd name="connsiteY3" fmla="*/ 1024466 h 1041399"/>
              <a:gd name="connsiteX4" fmla="*/ 2700372 w 3033767"/>
              <a:gd name="connsiteY4" fmla="*/ 166418 h 1041399"/>
              <a:gd name="connsiteX5" fmla="*/ 3033767 w 3033767"/>
              <a:gd name="connsiteY5" fmla="*/ 880408 h 1041399"/>
              <a:gd name="connsiteX6" fmla="*/ 1891539 w 3033767"/>
              <a:gd name="connsiteY6" fmla="*/ 855132 h 1041399"/>
              <a:gd name="connsiteX7" fmla="*/ 34466 w 3033767"/>
              <a:gd name="connsiteY7" fmla="*/ 481058 h 1041399"/>
              <a:gd name="connsiteX0" fmla="*/ 0 w 3033767"/>
              <a:gd name="connsiteY0" fmla="*/ 36706 h 1041399"/>
              <a:gd name="connsiteX1" fmla="*/ 1865367 w 3033767"/>
              <a:gd name="connsiteY1" fmla="*/ 0 h 1041399"/>
              <a:gd name="connsiteX2" fmla="*/ 2491900 w 3033767"/>
              <a:gd name="connsiteY2" fmla="*/ 1041399 h 1041399"/>
              <a:gd name="connsiteX3" fmla="*/ 2196340 w 3033767"/>
              <a:gd name="connsiteY3" fmla="*/ 1032933 h 1041399"/>
              <a:gd name="connsiteX4" fmla="*/ 2700372 w 3033767"/>
              <a:gd name="connsiteY4" fmla="*/ 166418 h 1041399"/>
              <a:gd name="connsiteX5" fmla="*/ 3033767 w 3033767"/>
              <a:gd name="connsiteY5" fmla="*/ 880408 h 1041399"/>
              <a:gd name="connsiteX6" fmla="*/ 1891539 w 3033767"/>
              <a:gd name="connsiteY6" fmla="*/ 855132 h 1041399"/>
              <a:gd name="connsiteX7" fmla="*/ 34466 w 3033767"/>
              <a:gd name="connsiteY7" fmla="*/ 481058 h 1041399"/>
              <a:gd name="connsiteX0" fmla="*/ 0 w 3033767"/>
              <a:gd name="connsiteY0" fmla="*/ 36706 h 1032933"/>
              <a:gd name="connsiteX1" fmla="*/ 1865367 w 3033767"/>
              <a:gd name="connsiteY1" fmla="*/ 0 h 1032933"/>
              <a:gd name="connsiteX2" fmla="*/ 2491900 w 3033767"/>
              <a:gd name="connsiteY2" fmla="*/ 1007532 h 1032933"/>
              <a:gd name="connsiteX3" fmla="*/ 2196340 w 3033767"/>
              <a:gd name="connsiteY3" fmla="*/ 1032933 h 1032933"/>
              <a:gd name="connsiteX4" fmla="*/ 2700372 w 3033767"/>
              <a:gd name="connsiteY4" fmla="*/ 166418 h 1032933"/>
              <a:gd name="connsiteX5" fmla="*/ 3033767 w 3033767"/>
              <a:gd name="connsiteY5" fmla="*/ 880408 h 1032933"/>
              <a:gd name="connsiteX6" fmla="*/ 1891539 w 3033767"/>
              <a:gd name="connsiteY6" fmla="*/ 855132 h 1032933"/>
              <a:gd name="connsiteX7" fmla="*/ 34466 w 3033767"/>
              <a:gd name="connsiteY7" fmla="*/ 481058 h 1032933"/>
              <a:gd name="connsiteX0" fmla="*/ 0 w 3033767"/>
              <a:gd name="connsiteY0" fmla="*/ 36706 h 1041399"/>
              <a:gd name="connsiteX1" fmla="*/ 1865367 w 3033767"/>
              <a:gd name="connsiteY1" fmla="*/ 0 h 1041399"/>
              <a:gd name="connsiteX2" fmla="*/ 2491900 w 3033767"/>
              <a:gd name="connsiteY2" fmla="*/ 1041399 h 1041399"/>
              <a:gd name="connsiteX3" fmla="*/ 2196340 w 3033767"/>
              <a:gd name="connsiteY3" fmla="*/ 1032933 h 1041399"/>
              <a:gd name="connsiteX4" fmla="*/ 2700372 w 3033767"/>
              <a:gd name="connsiteY4" fmla="*/ 166418 h 1041399"/>
              <a:gd name="connsiteX5" fmla="*/ 3033767 w 3033767"/>
              <a:gd name="connsiteY5" fmla="*/ 880408 h 1041399"/>
              <a:gd name="connsiteX6" fmla="*/ 1891539 w 3033767"/>
              <a:gd name="connsiteY6" fmla="*/ 855132 h 1041399"/>
              <a:gd name="connsiteX7" fmla="*/ 34466 w 3033767"/>
              <a:gd name="connsiteY7" fmla="*/ 481058 h 1041399"/>
              <a:gd name="connsiteX0" fmla="*/ 0 w 3033767"/>
              <a:gd name="connsiteY0" fmla="*/ 0 h 1004693"/>
              <a:gd name="connsiteX1" fmla="*/ 2026234 w 3033767"/>
              <a:gd name="connsiteY1" fmla="*/ 107227 h 1004693"/>
              <a:gd name="connsiteX2" fmla="*/ 2491900 w 3033767"/>
              <a:gd name="connsiteY2" fmla="*/ 1004693 h 1004693"/>
              <a:gd name="connsiteX3" fmla="*/ 2196340 w 3033767"/>
              <a:gd name="connsiteY3" fmla="*/ 996227 h 1004693"/>
              <a:gd name="connsiteX4" fmla="*/ 2700372 w 3033767"/>
              <a:gd name="connsiteY4" fmla="*/ 129712 h 1004693"/>
              <a:gd name="connsiteX5" fmla="*/ 3033767 w 3033767"/>
              <a:gd name="connsiteY5" fmla="*/ 843702 h 1004693"/>
              <a:gd name="connsiteX6" fmla="*/ 1891539 w 3033767"/>
              <a:gd name="connsiteY6" fmla="*/ 818426 h 1004693"/>
              <a:gd name="connsiteX7" fmla="*/ 34466 w 3033767"/>
              <a:gd name="connsiteY7" fmla="*/ 444352 h 1004693"/>
              <a:gd name="connsiteX0" fmla="*/ 0 w 3033767"/>
              <a:gd name="connsiteY0" fmla="*/ 0 h 1004693"/>
              <a:gd name="connsiteX1" fmla="*/ 2026234 w 3033767"/>
              <a:gd name="connsiteY1" fmla="*/ 107227 h 1004693"/>
              <a:gd name="connsiteX2" fmla="*/ 2491900 w 3033767"/>
              <a:gd name="connsiteY2" fmla="*/ 1004693 h 1004693"/>
              <a:gd name="connsiteX3" fmla="*/ 2196340 w 3033767"/>
              <a:gd name="connsiteY3" fmla="*/ 996227 h 1004693"/>
              <a:gd name="connsiteX4" fmla="*/ 2700372 w 3033767"/>
              <a:gd name="connsiteY4" fmla="*/ 129712 h 1004693"/>
              <a:gd name="connsiteX5" fmla="*/ 3033767 w 3033767"/>
              <a:gd name="connsiteY5" fmla="*/ 843702 h 1004693"/>
              <a:gd name="connsiteX6" fmla="*/ 1891539 w 3033767"/>
              <a:gd name="connsiteY6" fmla="*/ 818426 h 1004693"/>
              <a:gd name="connsiteX7" fmla="*/ 75432 w 3033767"/>
              <a:gd name="connsiteY7" fmla="*/ 444352 h 1004693"/>
              <a:gd name="connsiteX0" fmla="*/ 0 w 2958662"/>
              <a:gd name="connsiteY0" fmla="*/ 0 h 997865"/>
              <a:gd name="connsiteX1" fmla="*/ 1951129 w 2958662"/>
              <a:gd name="connsiteY1" fmla="*/ 100399 h 997865"/>
              <a:gd name="connsiteX2" fmla="*/ 2416795 w 2958662"/>
              <a:gd name="connsiteY2" fmla="*/ 997865 h 997865"/>
              <a:gd name="connsiteX3" fmla="*/ 2121235 w 2958662"/>
              <a:gd name="connsiteY3" fmla="*/ 989399 h 997865"/>
              <a:gd name="connsiteX4" fmla="*/ 2625267 w 2958662"/>
              <a:gd name="connsiteY4" fmla="*/ 122884 h 997865"/>
              <a:gd name="connsiteX5" fmla="*/ 2958662 w 2958662"/>
              <a:gd name="connsiteY5" fmla="*/ 836874 h 997865"/>
              <a:gd name="connsiteX6" fmla="*/ 1816434 w 2958662"/>
              <a:gd name="connsiteY6" fmla="*/ 811598 h 997865"/>
              <a:gd name="connsiteX7" fmla="*/ 327 w 2958662"/>
              <a:gd name="connsiteY7" fmla="*/ 437524 h 99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8662" h="997865">
                <a:moveTo>
                  <a:pt x="0" y="0"/>
                </a:moveTo>
                <a:lnTo>
                  <a:pt x="1951129" y="100399"/>
                </a:lnTo>
                <a:lnTo>
                  <a:pt x="2416795" y="997865"/>
                </a:lnTo>
                <a:lnTo>
                  <a:pt x="2121235" y="989399"/>
                </a:lnTo>
                <a:lnTo>
                  <a:pt x="2625267" y="122884"/>
                </a:lnTo>
                <a:lnTo>
                  <a:pt x="2958662" y="836874"/>
                </a:lnTo>
                <a:lnTo>
                  <a:pt x="1816434" y="811598"/>
                </a:lnTo>
                <a:lnTo>
                  <a:pt x="327" y="437524"/>
                </a:ln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Oval 21"/>
          <p:cNvSpPr>
            <a:spLocks noChangeAspect="1"/>
          </p:cNvSpPr>
          <p:nvPr/>
        </p:nvSpPr>
        <p:spPr bwMode="auto">
          <a:xfrm>
            <a:off x="7455568" y="3905482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 bwMode="auto">
          <a:xfrm>
            <a:off x="7134365" y="3219965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 bwMode="auto">
          <a:xfrm>
            <a:off x="6922168" y="4083283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 bwMode="auto">
          <a:xfrm>
            <a:off x="6329502" y="3913949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6643300" y="4083283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6464968" y="3197673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-1094" y="1676400"/>
            <a:ext cx="4573094" cy="4572000"/>
            <a:chOff x="-1094" y="1676400"/>
            <a:chExt cx="4573094" cy="4572000"/>
          </a:xfrm>
        </p:grpSpPr>
        <p:pic>
          <p:nvPicPr>
            <p:cNvPr id="9" name="Picture 8" descr="vis_140916_164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6400"/>
              <a:ext cx="4572000" cy="4572000"/>
            </a:xfrm>
            <a:prstGeom prst="rect">
              <a:avLst/>
            </a:prstGeom>
          </p:spPr>
        </p:pic>
        <p:sp>
          <p:nvSpPr>
            <p:cNvPr id="36" name="Freeform 35"/>
            <p:cNvSpPr/>
            <p:nvPr/>
          </p:nvSpPr>
          <p:spPr>
            <a:xfrm>
              <a:off x="-1094" y="3145725"/>
              <a:ext cx="2958662" cy="997865"/>
            </a:xfrm>
            <a:custGeom>
              <a:avLst/>
              <a:gdLst>
                <a:gd name="connsiteX0" fmla="*/ 1416475 w 2767826"/>
                <a:gd name="connsiteY0" fmla="*/ 0 h 2604819"/>
                <a:gd name="connsiteX1" fmla="*/ 1367631 w 2767826"/>
                <a:gd name="connsiteY1" fmla="*/ 2604819 h 2604819"/>
                <a:gd name="connsiteX2" fmla="*/ 2767826 w 2767826"/>
                <a:gd name="connsiteY2" fmla="*/ 1058208 h 2604819"/>
                <a:gd name="connsiteX3" fmla="*/ 0 w 2767826"/>
                <a:gd name="connsiteY3" fmla="*/ 1041928 h 2604819"/>
                <a:gd name="connsiteX0" fmla="*/ 1179409 w 2767826"/>
                <a:gd name="connsiteY0" fmla="*/ 0 h 3316019"/>
                <a:gd name="connsiteX1" fmla="*/ 1367631 w 2767826"/>
                <a:gd name="connsiteY1" fmla="*/ 3316019 h 3316019"/>
                <a:gd name="connsiteX2" fmla="*/ 2767826 w 2767826"/>
                <a:gd name="connsiteY2" fmla="*/ 1769408 h 3316019"/>
                <a:gd name="connsiteX3" fmla="*/ 0 w 2767826"/>
                <a:gd name="connsiteY3" fmla="*/ 1753128 h 3316019"/>
                <a:gd name="connsiteX0" fmla="*/ 1179409 w 2767826"/>
                <a:gd name="connsiteY0" fmla="*/ 0 h 3316019"/>
                <a:gd name="connsiteX1" fmla="*/ 1193800 w 2767826"/>
                <a:gd name="connsiteY1" fmla="*/ 457200 h 3316019"/>
                <a:gd name="connsiteX2" fmla="*/ 1367631 w 2767826"/>
                <a:gd name="connsiteY2" fmla="*/ 3316019 h 3316019"/>
                <a:gd name="connsiteX3" fmla="*/ 2767826 w 2767826"/>
                <a:gd name="connsiteY3" fmla="*/ 1769408 h 3316019"/>
                <a:gd name="connsiteX4" fmla="*/ 0 w 2767826"/>
                <a:gd name="connsiteY4" fmla="*/ 1753128 h 3316019"/>
                <a:gd name="connsiteX0" fmla="*/ 1179409 w 2767826"/>
                <a:gd name="connsiteY0" fmla="*/ 0 h 3316019"/>
                <a:gd name="connsiteX1" fmla="*/ 1413933 w 2767826"/>
                <a:gd name="connsiteY1" fmla="*/ 1143000 h 3316019"/>
                <a:gd name="connsiteX2" fmla="*/ 1367631 w 2767826"/>
                <a:gd name="connsiteY2" fmla="*/ 3316019 h 3316019"/>
                <a:gd name="connsiteX3" fmla="*/ 2767826 w 2767826"/>
                <a:gd name="connsiteY3" fmla="*/ 1769408 h 3316019"/>
                <a:gd name="connsiteX4" fmla="*/ 0 w 2767826"/>
                <a:gd name="connsiteY4" fmla="*/ 1753128 h 3316019"/>
                <a:gd name="connsiteX0" fmla="*/ 1179409 w 2767826"/>
                <a:gd name="connsiteY0" fmla="*/ 0 h 2545552"/>
                <a:gd name="connsiteX1" fmla="*/ 1413933 w 2767826"/>
                <a:gd name="connsiteY1" fmla="*/ 1143000 h 2545552"/>
                <a:gd name="connsiteX2" fmla="*/ 1443831 w 2767826"/>
                <a:gd name="connsiteY2" fmla="*/ 2545552 h 2545552"/>
                <a:gd name="connsiteX3" fmla="*/ 2767826 w 2767826"/>
                <a:gd name="connsiteY3" fmla="*/ 1769408 h 2545552"/>
                <a:gd name="connsiteX4" fmla="*/ 0 w 2767826"/>
                <a:gd name="connsiteY4" fmla="*/ 1753128 h 2545552"/>
                <a:gd name="connsiteX0" fmla="*/ 1179409 w 2767826"/>
                <a:gd name="connsiteY0" fmla="*/ 0 h 2579419"/>
                <a:gd name="connsiteX1" fmla="*/ 1413933 w 2767826"/>
                <a:gd name="connsiteY1" fmla="*/ 1143000 h 2579419"/>
                <a:gd name="connsiteX2" fmla="*/ 1426898 w 2767826"/>
                <a:gd name="connsiteY2" fmla="*/ 2579419 h 2579419"/>
                <a:gd name="connsiteX3" fmla="*/ 2767826 w 2767826"/>
                <a:gd name="connsiteY3" fmla="*/ 1769408 h 2579419"/>
                <a:gd name="connsiteX4" fmla="*/ 0 w 2767826"/>
                <a:gd name="connsiteY4" fmla="*/ 1753128 h 2579419"/>
                <a:gd name="connsiteX0" fmla="*/ 1179409 w 1878826"/>
                <a:gd name="connsiteY0" fmla="*/ 0 h 2579419"/>
                <a:gd name="connsiteX1" fmla="*/ 1413933 w 1878826"/>
                <a:gd name="connsiteY1" fmla="*/ 1143000 h 2579419"/>
                <a:gd name="connsiteX2" fmla="*/ 1426898 w 1878826"/>
                <a:gd name="connsiteY2" fmla="*/ 2579419 h 2579419"/>
                <a:gd name="connsiteX3" fmla="*/ 1878826 w 1878826"/>
                <a:gd name="connsiteY3" fmla="*/ 1837142 h 2579419"/>
                <a:gd name="connsiteX4" fmla="*/ 0 w 1878826"/>
                <a:gd name="connsiteY4" fmla="*/ 1753128 h 2579419"/>
                <a:gd name="connsiteX0" fmla="*/ 1179409 w 1895760"/>
                <a:gd name="connsiteY0" fmla="*/ 0 h 2579419"/>
                <a:gd name="connsiteX1" fmla="*/ 1413933 w 1895760"/>
                <a:gd name="connsiteY1" fmla="*/ 1143000 h 2579419"/>
                <a:gd name="connsiteX2" fmla="*/ 1426898 w 1895760"/>
                <a:gd name="connsiteY2" fmla="*/ 2579419 h 2579419"/>
                <a:gd name="connsiteX3" fmla="*/ 1895760 w 1895760"/>
                <a:gd name="connsiteY3" fmla="*/ 1794809 h 2579419"/>
                <a:gd name="connsiteX4" fmla="*/ 0 w 1895760"/>
                <a:gd name="connsiteY4" fmla="*/ 1753128 h 2579419"/>
                <a:gd name="connsiteX0" fmla="*/ 1763609 w 2479960"/>
                <a:gd name="connsiteY0" fmla="*/ 0 h 2579419"/>
                <a:gd name="connsiteX1" fmla="*/ 1998133 w 2479960"/>
                <a:gd name="connsiteY1" fmla="*/ 1143000 h 2579419"/>
                <a:gd name="connsiteX2" fmla="*/ 2011098 w 2479960"/>
                <a:gd name="connsiteY2" fmla="*/ 2579419 h 2579419"/>
                <a:gd name="connsiteX3" fmla="*/ 2479960 w 2479960"/>
                <a:gd name="connsiteY3" fmla="*/ 1794809 h 2579419"/>
                <a:gd name="connsiteX4" fmla="*/ 0 w 2479960"/>
                <a:gd name="connsiteY4" fmla="*/ 1549928 h 2579419"/>
                <a:gd name="connsiteX0" fmla="*/ 1763609 w 2479960"/>
                <a:gd name="connsiteY0" fmla="*/ 0 h 2579419"/>
                <a:gd name="connsiteX1" fmla="*/ 1998133 w 2479960"/>
                <a:gd name="connsiteY1" fmla="*/ 1143000 h 2579419"/>
                <a:gd name="connsiteX2" fmla="*/ 2011098 w 2479960"/>
                <a:gd name="connsiteY2" fmla="*/ 2579419 h 2579419"/>
                <a:gd name="connsiteX3" fmla="*/ 2479960 w 2479960"/>
                <a:gd name="connsiteY3" fmla="*/ 1794809 h 2579419"/>
                <a:gd name="connsiteX4" fmla="*/ 1193800 w 2479960"/>
                <a:gd name="connsiteY4" fmla="*/ 1659467 h 2579419"/>
                <a:gd name="connsiteX5" fmla="*/ 0 w 2479960"/>
                <a:gd name="connsiteY5" fmla="*/ 1549928 h 2579419"/>
                <a:gd name="connsiteX0" fmla="*/ 1763609 w 2479960"/>
                <a:gd name="connsiteY0" fmla="*/ 0 h 2579419"/>
                <a:gd name="connsiteX1" fmla="*/ 1998133 w 2479960"/>
                <a:gd name="connsiteY1" fmla="*/ 1143000 h 2579419"/>
                <a:gd name="connsiteX2" fmla="*/ 2011098 w 2479960"/>
                <a:gd name="connsiteY2" fmla="*/ 2579419 h 2579419"/>
                <a:gd name="connsiteX3" fmla="*/ 2479960 w 2479960"/>
                <a:gd name="connsiteY3" fmla="*/ 1794809 h 2579419"/>
                <a:gd name="connsiteX4" fmla="*/ 1159933 w 2479960"/>
                <a:gd name="connsiteY4" fmla="*/ 1828800 h 2579419"/>
                <a:gd name="connsiteX5" fmla="*/ 0 w 2479960"/>
                <a:gd name="connsiteY5" fmla="*/ 1549928 h 2579419"/>
                <a:gd name="connsiteX0" fmla="*/ 1763609 w 2479960"/>
                <a:gd name="connsiteY0" fmla="*/ 0 h 2579419"/>
                <a:gd name="connsiteX1" fmla="*/ 1998133 w 2479960"/>
                <a:gd name="connsiteY1" fmla="*/ 1143000 h 2579419"/>
                <a:gd name="connsiteX2" fmla="*/ 2011098 w 2479960"/>
                <a:gd name="connsiteY2" fmla="*/ 2579419 h 2579419"/>
                <a:gd name="connsiteX3" fmla="*/ 2479960 w 2479960"/>
                <a:gd name="connsiteY3" fmla="*/ 1794809 h 2579419"/>
                <a:gd name="connsiteX4" fmla="*/ 1159933 w 2479960"/>
                <a:gd name="connsiteY4" fmla="*/ 1778000 h 2579419"/>
                <a:gd name="connsiteX5" fmla="*/ 0 w 2479960"/>
                <a:gd name="connsiteY5" fmla="*/ 1549928 h 2579419"/>
                <a:gd name="connsiteX0" fmla="*/ 0 w 2485885"/>
                <a:gd name="connsiteY0" fmla="*/ 0 h 2173019"/>
                <a:gd name="connsiteX1" fmla="*/ 2004058 w 2485885"/>
                <a:gd name="connsiteY1" fmla="*/ 736600 h 2173019"/>
                <a:gd name="connsiteX2" fmla="*/ 2017023 w 2485885"/>
                <a:gd name="connsiteY2" fmla="*/ 2173019 h 2173019"/>
                <a:gd name="connsiteX3" fmla="*/ 2485885 w 2485885"/>
                <a:gd name="connsiteY3" fmla="*/ 1388409 h 2173019"/>
                <a:gd name="connsiteX4" fmla="*/ 1165858 w 2485885"/>
                <a:gd name="connsiteY4" fmla="*/ 1371600 h 2173019"/>
                <a:gd name="connsiteX5" fmla="*/ 5925 w 2485885"/>
                <a:gd name="connsiteY5" fmla="*/ 1143528 h 2173019"/>
                <a:gd name="connsiteX0" fmla="*/ 0 w 2771300"/>
                <a:gd name="connsiteY0" fmla="*/ 0 h 1916179"/>
                <a:gd name="connsiteX1" fmla="*/ 2289473 w 2771300"/>
                <a:gd name="connsiteY1" fmla="*/ 479760 h 1916179"/>
                <a:gd name="connsiteX2" fmla="*/ 2302438 w 2771300"/>
                <a:gd name="connsiteY2" fmla="*/ 1916179 h 1916179"/>
                <a:gd name="connsiteX3" fmla="*/ 2771300 w 2771300"/>
                <a:gd name="connsiteY3" fmla="*/ 1131569 h 1916179"/>
                <a:gd name="connsiteX4" fmla="*/ 1451273 w 2771300"/>
                <a:gd name="connsiteY4" fmla="*/ 1114760 h 1916179"/>
                <a:gd name="connsiteX5" fmla="*/ 291340 w 2771300"/>
                <a:gd name="connsiteY5" fmla="*/ 886688 h 1916179"/>
                <a:gd name="connsiteX0" fmla="*/ 0 w 2771300"/>
                <a:gd name="connsiteY0" fmla="*/ 0 h 1916179"/>
                <a:gd name="connsiteX1" fmla="*/ 2289473 w 2771300"/>
                <a:gd name="connsiteY1" fmla="*/ 479760 h 1916179"/>
                <a:gd name="connsiteX2" fmla="*/ 2302438 w 2771300"/>
                <a:gd name="connsiteY2" fmla="*/ 1916179 h 1916179"/>
                <a:gd name="connsiteX3" fmla="*/ 2771300 w 2771300"/>
                <a:gd name="connsiteY3" fmla="*/ 1131569 h 1916179"/>
                <a:gd name="connsiteX4" fmla="*/ 1451273 w 2771300"/>
                <a:gd name="connsiteY4" fmla="*/ 1114760 h 1916179"/>
                <a:gd name="connsiteX5" fmla="*/ 34466 w 2771300"/>
                <a:gd name="connsiteY5" fmla="*/ 444352 h 1916179"/>
                <a:gd name="connsiteX0" fmla="*/ 0 w 2771300"/>
                <a:gd name="connsiteY0" fmla="*/ 0 h 1916179"/>
                <a:gd name="connsiteX1" fmla="*/ 2289473 w 2771300"/>
                <a:gd name="connsiteY1" fmla="*/ 479760 h 1916179"/>
                <a:gd name="connsiteX2" fmla="*/ 2302438 w 2771300"/>
                <a:gd name="connsiteY2" fmla="*/ 1916179 h 1916179"/>
                <a:gd name="connsiteX3" fmla="*/ 2771300 w 2771300"/>
                <a:gd name="connsiteY3" fmla="*/ 1131569 h 1916179"/>
                <a:gd name="connsiteX4" fmla="*/ 1722206 w 2771300"/>
                <a:gd name="connsiteY4" fmla="*/ 809960 h 1916179"/>
                <a:gd name="connsiteX5" fmla="*/ 34466 w 2771300"/>
                <a:gd name="connsiteY5" fmla="*/ 444352 h 1916179"/>
                <a:gd name="connsiteX0" fmla="*/ 0 w 3076100"/>
                <a:gd name="connsiteY0" fmla="*/ 0 h 1916179"/>
                <a:gd name="connsiteX1" fmla="*/ 2289473 w 3076100"/>
                <a:gd name="connsiteY1" fmla="*/ 479760 h 1916179"/>
                <a:gd name="connsiteX2" fmla="*/ 2302438 w 3076100"/>
                <a:gd name="connsiteY2" fmla="*/ 1916179 h 1916179"/>
                <a:gd name="connsiteX3" fmla="*/ 3076100 w 3076100"/>
                <a:gd name="connsiteY3" fmla="*/ 877569 h 1916179"/>
                <a:gd name="connsiteX4" fmla="*/ 1722206 w 3076100"/>
                <a:gd name="connsiteY4" fmla="*/ 809960 h 1916179"/>
                <a:gd name="connsiteX5" fmla="*/ 34466 w 3076100"/>
                <a:gd name="connsiteY5" fmla="*/ 444352 h 1916179"/>
                <a:gd name="connsiteX0" fmla="*/ 0 w 3076100"/>
                <a:gd name="connsiteY0" fmla="*/ 0 h 1916179"/>
                <a:gd name="connsiteX1" fmla="*/ 2289473 w 3076100"/>
                <a:gd name="connsiteY1" fmla="*/ 479760 h 1916179"/>
                <a:gd name="connsiteX2" fmla="*/ 2302438 w 3076100"/>
                <a:gd name="connsiteY2" fmla="*/ 1916179 h 1916179"/>
                <a:gd name="connsiteX3" fmla="*/ 3076100 w 3076100"/>
                <a:gd name="connsiteY3" fmla="*/ 877569 h 1916179"/>
                <a:gd name="connsiteX4" fmla="*/ 1722206 w 3076100"/>
                <a:gd name="connsiteY4" fmla="*/ 818426 h 1916179"/>
                <a:gd name="connsiteX5" fmla="*/ 34466 w 3076100"/>
                <a:gd name="connsiteY5" fmla="*/ 444352 h 1916179"/>
                <a:gd name="connsiteX0" fmla="*/ 0 w 3076100"/>
                <a:gd name="connsiteY0" fmla="*/ 0 h 1916179"/>
                <a:gd name="connsiteX1" fmla="*/ 2289473 w 3076100"/>
                <a:gd name="connsiteY1" fmla="*/ 479760 h 1916179"/>
                <a:gd name="connsiteX2" fmla="*/ 2302438 w 3076100"/>
                <a:gd name="connsiteY2" fmla="*/ 1916179 h 1916179"/>
                <a:gd name="connsiteX3" fmla="*/ 3076100 w 3076100"/>
                <a:gd name="connsiteY3" fmla="*/ 835236 h 1916179"/>
                <a:gd name="connsiteX4" fmla="*/ 1722206 w 3076100"/>
                <a:gd name="connsiteY4" fmla="*/ 818426 h 1916179"/>
                <a:gd name="connsiteX5" fmla="*/ 34466 w 3076100"/>
                <a:gd name="connsiteY5" fmla="*/ 444352 h 1916179"/>
                <a:gd name="connsiteX0" fmla="*/ 0 w 3076100"/>
                <a:gd name="connsiteY0" fmla="*/ 0 h 1916179"/>
                <a:gd name="connsiteX1" fmla="*/ 2289473 w 3076100"/>
                <a:gd name="connsiteY1" fmla="*/ 479760 h 1916179"/>
                <a:gd name="connsiteX2" fmla="*/ 2302438 w 3076100"/>
                <a:gd name="connsiteY2" fmla="*/ 1916179 h 1916179"/>
                <a:gd name="connsiteX3" fmla="*/ 3076100 w 3076100"/>
                <a:gd name="connsiteY3" fmla="*/ 835236 h 1916179"/>
                <a:gd name="connsiteX4" fmla="*/ 1722206 w 3076100"/>
                <a:gd name="connsiteY4" fmla="*/ 818426 h 1916179"/>
                <a:gd name="connsiteX5" fmla="*/ 34466 w 3076100"/>
                <a:gd name="connsiteY5" fmla="*/ 444352 h 1916179"/>
                <a:gd name="connsiteX0" fmla="*/ 0 w 3203100"/>
                <a:gd name="connsiteY0" fmla="*/ 0 h 1916179"/>
                <a:gd name="connsiteX1" fmla="*/ 2289473 w 3203100"/>
                <a:gd name="connsiteY1" fmla="*/ 479760 h 1916179"/>
                <a:gd name="connsiteX2" fmla="*/ 2302438 w 3203100"/>
                <a:gd name="connsiteY2" fmla="*/ 1916179 h 1916179"/>
                <a:gd name="connsiteX3" fmla="*/ 3203100 w 3203100"/>
                <a:gd name="connsiteY3" fmla="*/ 835236 h 1916179"/>
                <a:gd name="connsiteX4" fmla="*/ 1722206 w 3203100"/>
                <a:gd name="connsiteY4" fmla="*/ 818426 h 1916179"/>
                <a:gd name="connsiteX5" fmla="*/ 34466 w 3203100"/>
                <a:gd name="connsiteY5" fmla="*/ 444352 h 1916179"/>
                <a:gd name="connsiteX0" fmla="*/ 0 w 3203100"/>
                <a:gd name="connsiteY0" fmla="*/ 0 h 1916179"/>
                <a:gd name="connsiteX1" fmla="*/ 2289473 w 3203100"/>
                <a:gd name="connsiteY1" fmla="*/ 479760 h 1916179"/>
                <a:gd name="connsiteX2" fmla="*/ 2302438 w 3203100"/>
                <a:gd name="connsiteY2" fmla="*/ 1916179 h 1916179"/>
                <a:gd name="connsiteX3" fmla="*/ 3203100 w 3203100"/>
                <a:gd name="connsiteY3" fmla="*/ 835236 h 1916179"/>
                <a:gd name="connsiteX4" fmla="*/ 1798406 w 3203100"/>
                <a:gd name="connsiteY4" fmla="*/ 818426 h 1916179"/>
                <a:gd name="connsiteX5" fmla="*/ 34466 w 3203100"/>
                <a:gd name="connsiteY5" fmla="*/ 444352 h 1916179"/>
                <a:gd name="connsiteX0" fmla="*/ 0 w 3203100"/>
                <a:gd name="connsiteY0" fmla="*/ 22688 h 857924"/>
                <a:gd name="connsiteX1" fmla="*/ 2289473 w 3203100"/>
                <a:gd name="connsiteY1" fmla="*/ 502448 h 857924"/>
                <a:gd name="connsiteX2" fmla="*/ 2742705 w 3203100"/>
                <a:gd name="connsiteY2" fmla="*/ 0 h 857924"/>
                <a:gd name="connsiteX3" fmla="*/ 3203100 w 3203100"/>
                <a:gd name="connsiteY3" fmla="*/ 857924 h 857924"/>
                <a:gd name="connsiteX4" fmla="*/ 1798406 w 3203100"/>
                <a:gd name="connsiteY4" fmla="*/ 841114 h 857924"/>
                <a:gd name="connsiteX5" fmla="*/ 34466 w 3203100"/>
                <a:gd name="connsiteY5" fmla="*/ 467040 h 857924"/>
                <a:gd name="connsiteX0" fmla="*/ 0 w 3203100"/>
                <a:gd name="connsiteY0" fmla="*/ 22688 h 1459181"/>
                <a:gd name="connsiteX1" fmla="*/ 1925406 w 3203100"/>
                <a:gd name="connsiteY1" fmla="*/ 1459181 h 1459181"/>
                <a:gd name="connsiteX2" fmla="*/ 2742705 w 3203100"/>
                <a:gd name="connsiteY2" fmla="*/ 0 h 1459181"/>
                <a:gd name="connsiteX3" fmla="*/ 3203100 w 3203100"/>
                <a:gd name="connsiteY3" fmla="*/ 857924 h 1459181"/>
                <a:gd name="connsiteX4" fmla="*/ 1798406 w 3203100"/>
                <a:gd name="connsiteY4" fmla="*/ 841114 h 1459181"/>
                <a:gd name="connsiteX5" fmla="*/ 34466 w 3203100"/>
                <a:gd name="connsiteY5" fmla="*/ 467040 h 1459181"/>
                <a:gd name="connsiteX0" fmla="*/ 0 w 3203100"/>
                <a:gd name="connsiteY0" fmla="*/ 22688 h 1459181"/>
                <a:gd name="connsiteX1" fmla="*/ 1755300 w 3203100"/>
                <a:gd name="connsiteY1" fmla="*/ 1315248 h 1459181"/>
                <a:gd name="connsiteX2" fmla="*/ 1925406 w 3203100"/>
                <a:gd name="connsiteY2" fmla="*/ 1459181 h 1459181"/>
                <a:gd name="connsiteX3" fmla="*/ 2742705 w 3203100"/>
                <a:gd name="connsiteY3" fmla="*/ 0 h 1459181"/>
                <a:gd name="connsiteX4" fmla="*/ 3203100 w 3203100"/>
                <a:gd name="connsiteY4" fmla="*/ 857924 h 1459181"/>
                <a:gd name="connsiteX5" fmla="*/ 1798406 w 3203100"/>
                <a:gd name="connsiteY5" fmla="*/ 841114 h 1459181"/>
                <a:gd name="connsiteX6" fmla="*/ 34466 w 3203100"/>
                <a:gd name="connsiteY6" fmla="*/ 467040 h 1459181"/>
                <a:gd name="connsiteX0" fmla="*/ 0 w 3203100"/>
                <a:gd name="connsiteY0" fmla="*/ 22688 h 1459181"/>
                <a:gd name="connsiteX1" fmla="*/ 2669700 w 3203100"/>
                <a:gd name="connsiteY1" fmla="*/ 993514 h 1459181"/>
                <a:gd name="connsiteX2" fmla="*/ 1925406 w 3203100"/>
                <a:gd name="connsiteY2" fmla="*/ 1459181 h 1459181"/>
                <a:gd name="connsiteX3" fmla="*/ 2742705 w 3203100"/>
                <a:gd name="connsiteY3" fmla="*/ 0 h 1459181"/>
                <a:gd name="connsiteX4" fmla="*/ 3203100 w 3203100"/>
                <a:gd name="connsiteY4" fmla="*/ 857924 h 1459181"/>
                <a:gd name="connsiteX5" fmla="*/ 1798406 w 3203100"/>
                <a:gd name="connsiteY5" fmla="*/ 841114 h 1459181"/>
                <a:gd name="connsiteX6" fmla="*/ 34466 w 3203100"/>
                <a:gd name="connsiteY6" fmla="*/ 467040 h 1459181"/>
                <a:gd name="connsiteX0" fmla="*/ 0 w 3203100"/>
                <a:gd name="connsiteY0" fmla="*/ 22688 h 1459181"/>
                <a:gd name="connsiteX1" fmla="*/ 1238833 w 3203100"/>
                <a:gd name="connsiteY1" fmla="*/ 460115 h 1459181"/>
                <a:gd name="connsiteX2" fmla="*/ 2669700 w 3203100"/>
                <a:gd name="connsiteY2" fmla="*/ 993514 h 1459181"/>
                <a:gd name="connsiteX3" fmla="*/ 1925406 w 3203100"/>
                <a:gd name="connsiteY3" fmla="*/ 1459181 h 1459181"/>
                <a:gd name="connsiteX4" fmla="*/ 2742705 w 3203100"/>
                <a:gd name="connsiteY4" fmla="*/ 0 h 1459181"/>
                <a:gd name="connsiteX5" fmla="*/ 3203100 w 3203100"/>
                <a:gd name="connsiteY5" fmla="*/ 857924 h 1459181"/>
                <a:gd name="connsiteX6" fmla="*/ 1798406 w 3203100"/>
                <a:gd name="connsiteY6" fmla="*/ 841114 h 1459181"/>
                <a:gd name="connsiteX7" fmla="*/ 34466 w 3203100"/>
                <a:gd name="connsiteY7" fmla="*/ 467040 h 1459181"/>
                <a:gd name="connsiteX0" fmla="*/ 0 w 3203100"/>
                <a:gd name="connsiteY0" fmla="*/ 22688 h 1459181"/>
                <a:gd name="connsiteX1" fmla="*/ 1679100 w 3203100"/>
                <a:gd name="connsiteY1" fmla="*/ 341582 h 1459181"/>
                <a:gd name="connsiteX2" fmla="*/ 2669700 w 3203100"/>
                <a:gd name="connsiteY2" fmla="*/ 993514 h 1459181"/>
                <a:gd name="connsiteX3" fmla="*/ 1925406 w 3203100"/>
                <a:gd name="connsiteY3" fmla="*/ 1459181 h 1459181"/>
                <a:gd name="connsiteX4" fmla="*/ 2742705 w 3203100"/>
                <a:gd name="connsiteY4" fmla="*/ 0 h 1459181"/>
                <a:gd name="connsiteX5" fmla="*/ 3203100 w 3203100"/>
                <a:gd name="connsiteY5" fmla="*/ 857924 h 1459181"/>
                <a:gd name="connsiteX6" fmla="*/ 1798406 w 3203100"/>
                <a:gd name="connsiteY6" fmla="*/ 841114 h 1459181"/>
                <a:gd name="connsiteX7" fmla="*/ 34466 w 3203100"/>
                <a:gd name="connsiteY7" fmla="*/ 467040 h 1459181"/>
                <a:gd name="connsiteX0" fmla="*/ 0 w 3203100"/>
                <a:gd name="connsiteY0" fmla="*/ 22688 h 993514"/>
                <a:gd name="connsiteX1" fmla="*/ 1679100 w 3203100"/>
                <a:gd name="connsiteY1" fmla="*/ 341582 h 993514"/>
                <a:gd name="connsiteX2" fmla="*/ 2669700 w 3203100"/>
                <a:gd name="connsiteY2" fmla="*/ 993514 h 993514"/>
                <a:gd name="connsiteX3" fmla="*/ 2170940 w 3203100"/>
                <a:gd name="connsiteY3" fmla="*/ 968114 h 993514"/>
                <a:gd name="connsiteX4" fmla="*/ 2742705 w 3203100"/>
                <a:gd name="connsiteY4" fmla="*/ 0 h 993514"/>
                <a:gd name="connsiteX5" fmla="*/ 3203100 w 3203100"/>
                <a:gd name="connsiteY5" fmla="*/ 857924 h 993514"/>
                <a:gd name="connsiteX6" fmla="*/ 1798406 w 3203100"/>
                <a:gd name="connsiteY6" fmla="*/ 841114 h 993514"/>
                <a:gd name="connsiteX7" fmla="*/ 34466 w 3203100"/>
                <a:gd name="connsiteY7" fmla="*/ 467040 h 993514"/>
                <a:gd name="connsiteX0" fmla="*/ 0 w 3203100"/>
                <a:gd name="connsiteY0" fmla="*/ 22688 h 1010448"/>
                <a:gd name="connsiteX1" fmla="*/ 1679100 w 3203100"/>
                <a:gd name="connsiteY1" fmla="*/ 341582 h 1010448"/>
                <a:gd name="connsiteX2" fmla="*/ 2669700 w 3203100"/>
                <a:gd name="connsiteY2" fmla="*/ 993514 h 1010448"/>
                <a:gd name="connsiteX3" fmla="*/ 2170940 w 3203100"/>
                <a:gd name="connsiteY3" fmla="*/ 1010448 h 1010448"/>
                <a:gd name="connsiteX4" fmla="*/ 2742705 w 3203100"/>
                <a:gd name="connsiteY4" fmla="*/ 0 h 1010448"/>
                <a:gd name="connsiteX5" fmla="*/ 3203100 w 3203100"/>
                <a:gd name="connsiteY5" fmla="*/ 857924 h 1010448"/>
                <a:gd name="connsiteX6" fmla="*/ 1798406 w 3203100"/>
                <a:gd name="connsiteY6" fmla="*/ 841114 h 1010448"/>
                <a:gd name="connsiteX7" fmla="*/ 34466 w 3203100"/>
                <a:gd name="connsiteY7" fmla="*/ 467040 h 1010448"/>
                <a:gd name="connsiteX0" fmla="*/ 0 w 3203100"/>
                <a:gd name="connsiteY0" fmla="*/ 22688 h 1027381"/>
                <a:gd name="connsiteX1" fmla="*/ 1679100 w 3203100"/>
                <a:gd name="connsiteY1" fmla="*/ 341582 h 1027381"/>
                <a:gd name="connsiteX2" fmla="*/ 2491900 w 3203100"/>
                <a:gd name="connsiteY2" fmla="*/ 1027381 h 1027381"/>
                <a:gd name="connsiteX3" fmla="*/ 2170940 w 3203100"/>
                <a:gd name="connsiteY3" fmla="*/ 1010448 h 1027381"/>
                <a:gd name="connsiteX4" fmla="*/ 2742705 w 3203100"/>
                <a:gd name="connsiteY4" fmla="*/ 0 h 1027381"/>
                <a:gd name="connsiteX5" fmla="*/ 3203100 w 3203100"/>
                <a:gd name="connsiteY5" fmla="*/ 857924 h 1027381"/>
                <a:gd name="connsiteX6" fmla="*/ 1798406 w 3203100"/>
                <a:gd name="connsiteY6" fmla="*/ 841114 h 1027381"/>
                <a:gd name="connsiteX7" fmla="*/ 34466 w 3203100"/>
                <a:gd name="connsiteY7" fmla="*/ 467040 h 1027381"/>
                <a:gd name="connsiteX0" fmla="*/ 0 w 3203100"/>
                <a:gd name="connsiteY0" fmla="*/ 36706 h 1041399"/>
                <a:gd name="connsiteX1" fmla="*/ 1865367 w 3203100"/>
                <a:gd name="connsiteY1" fmla="*/ 0 h 1041399"/>
                <a:gd name="connsiteX2" fmla="*/ 2491900 w 3203100"/>
                <a:gd name="connsiteY2" fmla="*/ 1041399 h 1041399"/>
                <a:gd name="connsiteX3" fmla="*/ 2170940 w 3203100"/>
                <a:gd name="connsiteY3" fmla="*/ 1024466 h 1041399"/>
                <a:gd name="connsiteX4" fmla="*/ 2742705 w 3203100"/>
                <a:gd name="connsiteY4" fmla="*/ 14018 h 1041399"/>
                <a:gd name="connsiteX5" fmla="*/ 3203100 w 3203100"/>
                <a:gd name="connsiteY5" fmla="*/ 871942 h 1041399"/>
                <a:gd name="connsiteX6" fmla="*/ 1798406 w 3203100"/>
                <a:gd name="connsiteY6" fmla="*/ 855132 h 1041399"/>
                <a:gd name="connsiteX7" fmla="*/ 34466 w 3203100"/>
                <a:gd name="connsiteY7" fmla="*/ 481058 h 1041399"/>
                <a:gd name="connsiteX0" fmla="*/ 0 w 3203100"/>
                <a:gd name="connsiteY0" fmla="*/ 36706 h 1041399"/>
                <a:gd name="connsiteX1" fmla="*/ 1865367 w 3203100"/>
                <a:gd name="connsiteY1" fmla="*/ 0 h 1041399"/>
                <a:gd name="connsiteX2" fmla="*/ 2491900 w 3203100"/>
                <a:gd name="connsiteY2" fmla="*/ 1041399 h 1041399"/>
                <a:gd name="connsiteX3" fmla="*/ 2170940 w 3203100"/>
                <a:gd name="connsiteY3" fmla="*/ 1024466 h 1041399"/>
                <a:gd name="connsiteX4" fmla="*/ 2742705 w 3203100"/>
                <a:gd name="connsiteY4" fmla="*/ 14018 h 1041399"/>
                <a:gd name="connsiteX5" fmla="*/ 3203100 w 3203100"/>
                <a:gd name="connsiteY5" fmla="*/ 871942 h 1041399"/>
                <a:gd name="connsiteX6" fmla="*/ 1747606 w 3203100"/>
                <a:gd name="connsiteY6" fmla="*/ 855132 h 1041399"/>
                <a:gd name="connsiteX7" fmla="*/ 34466 w 3203100"/>
                <a:gd name="connsiteY7" fmla="*/ 481058 h 1041399"/>
                <a:gd name="connsiteX0" fmla="*/ 0 w 3203100"/>
                <a:gd name="connsiteY0" fmla="*/ 36706 h 1041399"/>
                <a:gd name="connsiteX1" fmla="*/ 1865367 w 3203100"/>
                <a:gd name="connsiteY1" fmla="*/ 0 h 1041399"/>
                <a:gd name="connsiteX2" fmla="*/ 2491900 w 3203100"/>
                <a:gd name="connsiteY2" fmla="*/ 1041399 h 1041399"/>
                <a:gd name="connsiteX3" fmla="*/ 2170940 w 3203100"/>
                <a:gd name="connsiteY3" fmla="*/ 1024466 h 1041399"/>
                <a:gd name="connsiteX4" fmla="*/ 2742705 w 3203100"/>
                <a:gd name="connsiteY4" fmla="*/ 14018 h 1041399"/>
                <a:gd name="connsiteX5" fmla="*/ 3203100 w 3203100"/>
                <a:gd name="connsiteY5" fmla="*/ 871942 h 1041399"/>
                <a:gd name="connsiteX6" fmla="*/ 1891539 w 3203100"/>
                <a:gd name="connsiteY6" fmla="*/ 855132 h 1041399"/>
                <a:gd name="connsiteX7" fmla="*/ 34466 w 3203100"/>
                <a:gd name="connsiteY7" fmla="*/ 481058 h 1041399"/>
                <a:gd name="connsiteX0" fmla="*/ 0 w 3033767"/>
                <a:gd name="connsiteY0" fmla="*/ 36706 h 1041399"/>
                <a:gd name="connsiteX1" fmla="*/ 1865367 w 3033767"/>
                <a:gd name="connsiteY1" fmla="*/ 0 h 1041399"/>
                <a:gd name="connsiteX2" fmla="*/ 2491900 w 3033767"/>
                <a:gd name="connsiteY2" fmla="*/ 1041399 h 1041399"/>
                <a:gd name="connsiteX3" fmla="*/ 2170940 w 3033767"/>
                <a:gd name="connsiteY3" fmla="*/ 1024466 h 1041399"/>
                <a:gd name="connsiteX4" fmla="*/ 2742705 w 3033767"/>
                <a:gd name="connsiteY4" fmla="*/ 14018 h 1041399"/>
                <a:gd name="connsiteX5" fmla="*/ 3033767 w 3033767"/>
                <a:gd name="connsiteY5" fmla="*/ 880408 h 1041399"/>
                <a:gd name="connsiteX6" fmla="*/ 1891539 w 3033767"/>
                <a:gd name="connsiteY6" fmla="*/ 855132 h 1041399"/>
                <a:gd name="connsiteX7" fmla="*/ 34466 w 3033767"/>
                <a:gd name="connsiteY7" fmla="*/ 481058 h 1041399"/>
                <a:gd name="connsiteX0" fmla="*/ 0 w 3033767"/>
                <a:gd name="connsiteY0" fmla="*/ 36706 h 1041399"/>
                <a:gd name="connsiteX1" fmla="*/ 1865367 w 3033767"/>
                <a:gd name="connsiteY1" fmla="*/ 0 h 1041399"/>
                <a:gd name="connsiteX2" fmla="*/ 2491900 w 3033767"/>
                <a:gd name="connsiteY2" fmla="*/ 1041399 h 1041399"/>
                <a:gd name="connsiteX3" fmla="*/ 2170940 w 3033767"/>
                <a:gd name="connsiteY3" fmla="*/ 1024466 h 1041399"/>
                <a:gd name="connsiteX4" fmla="*/ 2700372 w 3033767"/>
                <a:gd name="connsiteY4" fmla="*/ 166418 h 1041399"/>
                <a:gd name="connsiteX5" fmla="*/ 3033767 w 3033767"/>
                <a:gd name="connsiteY5" fmla="*/ 880408 h 1041399"/>
                <a:gd name="connsiteX6" fmla="*/ 1891539 w 3033767"/>
                <a:gd name="connsiteY6" fmla="*/ 855132 h 1041399"/>
                <a:gd name="connsiteX7" fmla="*/ 34466 w 3033767"/>
                <a:gd name="connsiteY7" fmla="*/ 481058 h 1041399"/>
                <a:gd name="connsiteX0" fmla="*/ 0 w 3033767"/>
                <a:gd name="connsiteY0" fmla="*/ 36706 h 1041399"/>
                <a:gd name="connsiteX1" fmla="*/ 1865367 w 3033767"/>
                <a:gd name="connsiteY1" fmla="*/ 0 h 1041399"/>
                <a:gd name="connsiteX2" fmla="*/ 2491900 w 3033767"/>
                <a:gd name="connsiteY2" fmla="*/ 1041399 h 1041399"/>
                <a:gd name="connsiteX3" fmla="*/ 2196340 w 3033767"/>
                <a:gd name="connsiteY3" fmla="*/ 1032933 h 1041399"/>
                <a:gd name="connsiteX4" fmla="*/ 2700372 w 3033767"/>
                <a:gd name="connsiteY4" fmla="*/ 166418 h 1041399"/>
                <a:gd name="connsiteX5" fmla="*/ 3033767 w 3033767"/>
                <a:gd name="connsiteY5" fmla="*/ 880408 h 1041399"/>
                <a:gd name="connsiteX6" fmla="*/ 1891539 w 3033767"/>
                <a:gd name="connsiteY6" fmla="*/ 855132 h 1041399"/>
                <a:gd name="connsiteX7" fmla="*/ 34466 w 3033767"/>
                <a:gd name="connsiteY7" fmla="*/ 481058 h 1041399"/>
                <a:gd name="connsiteX0" fmla="*/ 0 w 3033767"/>
                <a:gd name="connsiteY0" fmla="*/ 36706 h 1032933"/>
                <a:gd name="connsiteX1" fmla="*/ 1865367 w 3033767"/>
                <a:gd name="connsiteY1" fmla="*/ 0 h 1032933"/>
                <a:gd name="connsiteX2" fmla="*/ 2491900 w 3033767"/>
                <a:gd name="connsiteY2" fmla="*/ 1007532 h 1032933"/>
                <a:gd name="connsiteX3" fmla="*/ 2196340 w 3033767"/>
                <a:gd name="connsiteY3" fmla="*/ 1032933 h 1032933"/>
                <a:gd name="connsiteX4" fmla="*/ 2700372 w 3033767"/>
                <a:gd name="connsiteY4" fmla="*/ 166418 h 1032933"/>
                <a:gd name="connsiteX5" fmla="*/ 3033767 w 3033767"/>
                <a:gd name="connsiteY5" fmla="*/ 880408 h 1032933"/>
                <a:gd name="connsiteX6" fmla="*/ 1891539 w 3033767"/>
                <a:gd name="connsiteY6" fmla="*/ 855132 h 1032933"/>
                <a:gd name="connsiteX7" fmla="*/ 34466 w 3033767"/>
                <a:gd name="connsiteY7" fmla="*/ 481058 h 1032933"/>
                <a:gd name="connsiteX0" fmla="*/ 0 w 3033767"/>
                <a:gd name="connsiteY0" fmla="*/ 36706 h 1041399"/>
                <a:gd name="connsiteX1" fmla="*/ 1865367 w 3033767"/>
                <a:gd name="connsiteY1" fmla="*/ 0 h 1041399"/>
                <a:gd name="connsiteX2" fmla="*/ 2491900 w 3033767"/>
                <a:gd name="connsiteY2" fmla="*/ 1041399 h 1041399"/>
                <a:gd name="connsiteX3" fmla="*/ 2196340 w 3033767"/>
                <a:gd name="connsiteY3" fmla="*/ 1032933 h 1041399"/>
                <a:gd name="connsiteX4" fmla="*/ 2700372 w 3033767"/>
                <a:gd name="connsiteY4" fmla="*/ 166418 h 1041399"/>
                <a:gd name="connsiteX5" fmla="*/ 3033767 w 3033767"/>
                <a:gd name="connsiteY5" fmla="*/ 880408 h 1041399"/>
                <a:gd name="connsiteX6" fmla="*/ 1891539 w 3033767"/>
                <a:gd name="connsiteY6" fmla="*/ 855132 h 1041399"/>
                <a:gd name="connsiteX7" fmla="*/ 34466 w 3033767"/>
                <a:gd name="connsiteY7" fmla="*/ 481058 h 1041399"/>
                <a:gd name="connsiteX0" fmla="*/ 0 w 3033767"/>
                <a:gd name="connsiteY0" fmla="*/ 0 h 1004693"/>
                <a:gd name="connsiteX1" fmla="*/ 2026234 w 3033767"/>
                <a:gd name="connsiteY1" fmla="*/ 107227 h 1004693"/>
                <a:gd name="connsiteX2" fmla="*/ 2491900 w 3033767"/>
                <a:gd name="connsiteY2" fmla="*/ 1004693 h 1004693"/>
                <a:gd name="connsiteX3" fmla="*/ 2196340 w 3033767"/>
                <a:gd name="connsiteY3" fmla="*/ 996227 h 1004693"/>
                <a:gd name="connsiteX4" fmla="*/ 2700372 w 3033767"/>
                <a:gd name="connsiteY4" fmla="*/ 129712 h 1004693"/>
                <a:gd name="connsiteX5" fmla="*/ 3033767 w 3033767"/>
                <a:gd name="connsiteY5" fmla="*/ 843702 h 1004693"/>
                <a:gd name="connsiteX6" fmla="*/ 1891539 w 3033767"/>
                <a:gd name="connsiteY6" fmla="*/ 818426 h 1004693"/>
                <a:gd name="connsiteX7" fmla="*/ 34466 w 3033767"/>
                <a:gd name="connsiteY7" fmla="*/ 444352 h 1004693"/>
                <a:gd name="connsiteX0" fmla="*/ 0 w 3033767"/>
                <a:gd name="connsiteY0" fmla="*/ 0 h 1004693"/>
                <a:gd name="connsiteX1" fmla="*/ 2026234 w 3033767"/>
                <a:gd name="connsiteY1" fmla="*/ 107227 h 1004693"/>
                <a:gd name="connsiteX2" fmla="*/ 2491900 w 3033767"/>
                <a:gd name="connsiteY2" fmla="*/ 1004693 h 1004693"/>
                <a:gd name="connsiteX3" fmla="*/ 2196340 w 3033767"/>
                <a:gd name="connsiteY3" fmla="*/ 996227 h 1004693"/>
                <a:gd name="connsiteX4" fmla="*/ 2700372 w 3033767"/>
                <a:gd name="connsiteY4" fmla="*/ 129712 h 1004693"/>
                <a:gd name="connsiteX5" fmla="*/ 3033767 w 3033767"/>
                <a:gd name="connsiteY5" fmla="*/ 843702 h 1004693"/>
                <a:gd name="connsiteX6" fmla="*/ 1891539 w 3033767"/>
                <a:gd name="connsiteY6" fmla="*/ 818426 h 1004693"/>
                <a:gd name="connsiteX7" fmla="*/ 75432 w 3033767"/>
                <a:gd name="connsiteY7" fmla="*/ 444352 h 1004693"/>
                <a:gd name="connsiteX0" fmla="*/ 0 w 2958662"/>
                <a:gd name="connsiteY0" fmla="*/ 0 h 997865"/>
                <a:gd name="connsiteX1" fmla="*/ 1951129 w 2958662"/>
                <a:gd name="connsiteY1" fmla="*/ 100399 h 997865"/>
                <a:gd name="connsiteX2" fmla="*/ 2416795 w 2958662"/>
                <a:gd name="connsiteY2" fmla="*/ 997865 h 997865"/>
                <a:gd name="connsiteX3" fmla="*/ 2121235 w 2958662"/>
                <a:gd name="connsiteY3" fmla="*/ 989399 h 997865"/>
                <a:gd name="connsiteX4" fmla="*/ 2625267 w 2958662"/>
                <a:gd name="connsiteY4" fmla="*/ 122884 h 997865"/>
                <a:gd name="connsiteX5" fmla="*/ 2958662 w 2958662"/>
                <a:gd name="connsiteY5" fmla="*/ 836874 h 997865"/>
                <a:gd name="connsiteX6" fmla="*/ 1816434 w 2958662"/>
                <a:gd name="connsiteY6" fmla="*/ 811598 h 997865"/>
                <a:gd name="connsiteX7" fmla="*/ 327 w 2958662"/>
                <a:gd name="connsiteY7" fmla="*/ 437524 h 997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8662" h="997865">
                  <a:moveTo>
                    <a:pt x="0" y="0"/>
                  </a:moveTo>
                  <a:lnTo>
                    <a:pt x="1951129" y="100399"/>
                  </a:lnTo>
                  <a:lnTo>
                    <a:pt x="2416795" y="997865"/>
                  </a:lnTo>
                  <a:lnTo>
                    <a:pt x="2121235" y="989399"/>
                  </a:lnTo>
                  <a:lnTo>
                    <a:pt x="2625267" y="122884"/>
                  </a:lnTo>
                  <a:lnTo>
                    <a:pt x="2958662" y="836874"/>
                  </a:lnTo>
                  <a:lnTo>
                    <a:pt x="1816434" y="811598"/>
                  </a:lnTo>
                  <a:lnTo>
                    <a:pt x="327" y="437524"/>
                  </a:ln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 bwMode="auto">
            <a:xfrm>
              <a:off x="2889302" y="3906523"/>
              <a:ext cx="106676" cy="10667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 bwMode="auto">
            <a:xfrm>
              <a:off x="2568099" y="3221006"/>
              <a:ext cx="106676" cy="10667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2355902" y="4084324"/>
              <a:ext cx="106676" cy="10667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 bwMode="auto">
            <a:xfrm>
              <a:off x="1763236" y="3914990"/>
              <a:ext cx="106676" cy="10667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 bwMode="auto">
            <a:xfrm>
              <a:off x="2077034" y="4084324"/>
              <a:ext cx="106676" cy="10667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1898702" y="3198714"/>
              <a:ext cx="106676" cy="10667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892436" y="2359152"/>
            <a:ext cx="6251564" cy="3200400"/>
            <a:chOff x="2892436" y="2359152"/>
            <a:chExt cx="6251564" cy="3200400"/>
          </a:xfrm>
        </p:grpSpPr>
        <p:pic>
          <p:nvPicPr>
            <p:cNvPr id="30" name="Picture 29" descr="D20140916_160514_Pskew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359152"/>
              <a:ext cx="4572000" cy="3200400"/>
            </a:xfrm>
            <a:prstGeom prst="rect">
              <a:avLst/>
            </a:prstGeom>
          </p:spPr>
        </p:pic>
        <p:sp>
          <p:nvSpPr>
            <p:cNvPr id="43" name="Oval 42"/>
            <p:cNvSpPr>
              <a:spLocks noChangeAspect="1"/>
            </p:cNvSpPr>
            <p:nvPr/>
          </p:nvSpPr>
          <p:spPr bwMode="auto">
            <a:xfrm>
              <a:off x="2892436" y="3913512"/>
              <a:ext cx="106676" cy="10667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746568" y="4890456"/>
              <a:ext cx="19305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26.9</a:t>
              </a:r>
              <a:r>
                <a:rPr lang="en-US" sz="1400" baseline="30000" dirty="0" smtClean="0"/>
                <a:t>o</a:t>
              </a:r>
              <a:r>
                <a:rPr lang="en-US" sz="1400" dirty="0" smtClean="0"/>
                <a:t>C; 71% RH -----</a:t>
              </a:r>
              <a:endParaRPr lang="en-US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684524" y="4834740"/>
              <a:ext cx="18708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26.5</a:t>
              </a:r>
              <a:r>
                <a:rPr lang="en-US" sz="1400" baseline="30000" dirty="0" smtClean="0"/>
                <a:t>o</a:t>
              </a:r>
              <a:r>
                <a:rPr lang="en-US" sz="1400" dirty="0" smtClean="0"/>
                <a:t>C; 66% RH ---- </a:t>
              </a:r>
              <a:endParaRPr lang="en-US" sz="14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68244" y="2362200"/>
            <a:ext cx="6575756" cy="3200400"/>
            <a:chOff x="2568244" y="2362200"/>
            <a:chExt cx="6575756" cy="3200400"/>
          </a:xfrm>
        </p:grpSpPr>
        <p:sp>
          <p:nvSpPr>
            <p:cNvPr id="34" name="Oval 33"/>
            <p:cNvSpPr>
              <a:spLocks noChangeAspect="1"/>
            </p:cNvSpPr>
            <p:nvPr/>
          </p:nvSpPr>
          <p:spPr bwMode="auto">
            <a:xfrm>
              <a:off x="2568244" y="3215148"/>
              <a:ext cx="106676" cy="10667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0" name="Picture 19" descr="D20140916_162613_Pskew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362200"/>
              <a:ext cx="4572000" cy="32004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906296" y="4846511"/>
              <a:ext cx="20501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27.7</a:t>
              </a:r>
              <a:r>
                <a:rPr lang="en-US" sz="1400" baseline="30000" dirty="0" smtClean="0"/>
                <a:t>o</a:t>
              </a:r>
              <a:r>
                <a:rPr lang="en-US" sz="1400" dirty="0" smtClean="0"/>
                <a:t>C; 71% RH ------- </a:t>
              </a:r>
              <a:endParaRPr lang="en-US" sz="14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05000" y="2362200"/>
            <a:ext cx="7239000" cy="3200400"/>
            <a:chOff x="1905000" y="2362200"/>
            <a:chExt cx="7239000" cy="3200400"/>
          </a:xfrm>
        </p:grpSpPr>
        <p:pic>
          <p:nvPicPr>
            <p:cNvPr id="33" name="Picture 32" descr="D20140916_174519_Pskew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362200"/>
              <a:ext cx="4572000" cy="32004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5791200" y="3775860"/>
              <a:ext cx="21962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----- 20.9</a:t>
              </a:r>
              <a:r>
                <a:rPr lang="en-US" sz="1400" baseline="30000" dirty="0" smtClean="0"/>
                <a:t>o</a:t>
              </a:r>
              <a:r>
                <a:rPr lang="en-US" sz="1400" dirty="0" smtClean="0"/>
                <a:t>C; 52% RH -----   </a:t>
              </a:r>
              <a:endParaRPr lang="en-US" sz="1400" dirty="0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 bwMode="auto">
            <a:xfrm>
              <a:off x="1905000" y="3200400"/>
              <a:ext cx="106676" cy="10667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omic Sans MS" charset="0"/>
              </a:rPr>
              <a:t>Hurricane </a:t>
            </a:r>
            <a:r>
              <a:rPr lang="en-US" sz="3200" dirty="0" err="1">
                <a:latin typeface="Comic Sans MS" charset="0"/>
              </a:rPr>
              <a:t>Edouard</a:t>
            </a:r>
            <a:r>
              <a:rPr lang="en-US" sz="3200" dirty="0">
                <a:latin typeface="Comic Sans MS" charset="0"/>
              </a:rPr>
              <a:t>: </a:t>
            </a:r>
            <a:r>
              <a:rPr lang="en-US" sz="3200" dirty="0" smtClean="0">
                <a:latin typeface="Comic Sans MS" charset="0"/>
              </a:rPr>
              <a:t>16 </a:t>
            </a:r>
            <a:r>
              <a:rPr lang="en-US" sz="3200" dirty="0">
                <a:latin typeface="Comic Sans MS" charset="0"/>
              </a:rPr>
              <a:t>Sept </a:t>
            </a:r>
            <a:r>
              <a:rPr lang="en-US" sz="3200" dirty="0" smtClean="0">
                <a:latin typeface="Comic Sans MS" charset="0"/>
              </a:rPr>
              <a:t>2014 </a:t>
            </a:r>
            <a:endParaRPr lang="en-US" sz="3200" dirty="0">
              <a:latin typeface="Comic Sans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156" y="11430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GOES VIS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72000" y="19050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GPS </a:t>
            </a:r>
            <a:r>
              <a:rPr lang="en-US" sz="2800" dirty="0" err="1" smtClean="0">
                <a:latin typeface="Calibri"/>
                <a:cs typeface="Calibri"/>
              </a:rPr>
              <a:t>Dropsonde</a:t>
            </a:r>
            <a:r>
              <a:rPr lang="en-US" sz="2800" dirty="0" smtClean="0">
                <a:latin typeface="Calibri"/>
                <a:cs typeface="Calibri"/>
              </a:rPr>
              <a:t> Skew-t</a:t>
            </a:r>
            <a:endParaRPr lang="en-US" sz="2800" dirty="0">
              <a:latin typeface="Calibri"/>
              <a:cs typeface="Calibri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696884" y="2362200"/>
            <a:ext cx="7447116" cy="3200400"/>
            <a:chOff x="1696884" y="2362200"/>
            <a:chExt cx="7447116" cy="3200400"/>
          </a:xfrm>
        </p:grpSpPr>
        <p:sp>
          <p:nvSpPr>
            <p:cNvPr id="49" name="Oval 48"/>
            <p:cNvSpPr>
              <a:spLocks noChangeAspect="1"/>
            </p:cNvSpPr>
            <p:nvPr/>
          </p:nvSpPr>
          <p:spPr bwMode="auto">
            <a:xfrm>
              <a:off x="1696884" y="3176752"/>
              <a:ext cx="106676" cy="10667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50" name="Picture 49" descr="D20140916_175246_Pskew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362200"/>
              <a:ext cx="4572000" cy="3200400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4855130" y="4880651"/>
              <a:ext cx="28943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----- 24.6</a:t>
              </a:r>
              <a:r>
                <a:rPr lang="en-US" sz="1400" baseline="30000" dirty="0" smtClean="0"/>
                <a:t>o</a:t>
              </a:r>
              <a:r>
                <a:rPr lang="en-US" sz="1400" dirty="0" smtClean="0"/>
                <a:t>C ----------       79.1% RH   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092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r_140916_15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4572000" cy="4572000"/>
          </a:xfrm>
          <a:prstGeom prst="rect">
            <a:avLst/>
          </a:prstGeom>
        </p:spPr>
      </p:pic>
      <p:pic>
        <p:nvPicPr>
          <p:cNvPr id="9" name="Picture 8" descr="tpw_140916_1600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6400"/>
            <a:ext cx="4572000" cy="457200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omic Sans MS" charset="0"/>
              </a:rPr>
              <a:t>Hurricane </a:t>
            </a:r>
            <a:r>
              <a:rPr lang="en-US" sz="3200" dirty="0" err="1">
                <a:latin typeface="Comic Sans MS" charset="0"/>
              </a:rPr>
              <a:t>Edouard</a:t>
            </a:r>
            <a:r>
              <a:rPr lang="en-US" sz="3200" dirty="0">
                <a:latin typeface="Comic Sans MS" charset="0"/>
              </a:rPr>
              <a:t>: </a:t>
            </a:r>
            <a:r>
              <a:rPr lang="en-US" sz="3200" dirty="0" smtClean="0">
                <a:latin typeface="Comic Sans MS" charset="0"/>
              </a:rPr>
              <a:t>16 </a:t>
            </a:r>
            <a:r>
              <a:rPr lang="en-US" sz="3200" dirty="0">
                <a:latin typeface="Comic Sans MS" charset="0"/>
              </a:rPr>
              <a:t>Sept </a:t>
            </a:r>
            <a:r>
              <a:rPr lang="en-US" sz="3200" dirty="0" smtClean="0">
                <a:latin typeface="Comic Sans MS" charset="0"/>
              </a:rPr>
              <a:t>2014 </a:t>
            </a:r>
            <a:endParaRPr lang="en-US" sz="3200" dirty="0">
              <a:latin typeface="Comic Sans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156" y="11430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GOES Infrared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1430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CIMSS MIMIC TPW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-1094" y="3145725"/>
            <a:ext cx="2958662" cy="997865"/>
          </a:xfrm>
          <a:custGeom>
            <a:avLst/>
            <a:gdLst>
              <a:gd name="connsiteX0" fmla="*/ 1416475 w 2767826"/>
              <a:gd name="connsiteY0" fmla="*/ 0 h 2604819"/>
              <a:gd name="connsiteX1" fmla="*/ 1367631 w 2767826"/>
              <a:gd name="connsiteY1" fmla="*/ 2604819 h 2604819"/>
              <a:gd name="connsiteX2" fmla="*/ 2767826 w 2767826"/>
              <a:gd name="connsiteY2" fmla="*/ 1058208 h 2604819"/>
              <a:gd name="connsiteX3" fmla="*/ 0 w 2767826"/>
              <a:gd name="connsiteY3" fmla="*/ 1041928 h 2604819"/>
              <a:gd name="connsiteX0" fmla="*/ 1179409 w 2767826"/>
              <a:gd name="connsiteY0" fmla="*/ 0 h 3316019"/>
              <a:gd name="connsiteX1" fmla="*/ 1367631 w 2767826"/>
              <a:gd name="connsiteY1" fmla="*/ 3316019 h 3316019"/>
              <a:gd name="connsiteX2" fmla="*/ 2767826 w 2767826"/>
              <a:gd name="connsiteY2" fmla="*/ 1769408 h 3316019"/>
              <a:gd name="connsiteX3" fmla="*/ 0 w 2767826"/>
              <a:gd name="connsiteY3" fmla="*/ 1753128 h 3316019"/>
              <a:gd name="connsiteX0" fmla="*/ 1179409 w 2767826"/>
              <a:gd name="connsiteY0" fmla="*/ 0 h 3316019"/>
              <a:gd name="connsiteX1" fmla="*/ 1193800 w 2767826"/>
              <a:gd name="connsiteY1" fmla="*/ 457200 h 3316019"/>
              <a:gd name="connsiteX2" fmla="*/ 1367631 w 2767826"/>
              <a:gd name="connsiteY2" fmla="*/ 3316019 h 3316019"/>
              <a:gd name="connsiteX3" fmla="*/ 2767826 w 2767826"/>
              <a:gd name="connsiteY3" fmla="*/ 1769408 h 3316019"/>
              <a:gd name="connsiteX4" fmla="*/ 0 w 2767826"/>
              <a:gd name="connsiteY4" fmla="*/ 1753128 h 3316019"/>
              <a:gd name="connsiteX0" fmla="*/ 1179409 w 2767826"/>
              <a:gd name="connsiteY0" fmla="*/ 0 h 3316019"/>
              <a:gd name="connsiteX1" fmla="*/ 1413933 w 2767826"/>
              <a:gd name="connsiteY1" fmla="*/ 1143000 h 3316019"/>
              <a:gd name="connsiteX2" fmla="*/ 1367631 w 2767826"/>
              <a:gd name="connsiteY2" fmla="*/ 3316019 h 3316019"/>
              <a:gd name="connsiteX3" fmla="*/ 2767826 w 2767826"/>
              <a:gd name="connsiteY3" fmla="*/ 1769408 h 3316019"/>
              <a:gd name="connsiteX4" fmla="*/ 0 w 2767826"/>
              <a:gd name="connsiteY4" fmla="*/ 1753128 h 3316019"/>
              <a:gd name="connsiteX0" fmla="*/ 1179409 w 2767826"/>
              <a:gd name="connsiteY0" fmla="*/ 0 h 2545552"/>
              <a:gd name="connsiteX1" fmla="*/ 1413933 w 2767826"/>
              <a:gd name="connsiteY1" fmla="*/ 1143000 h 2545552"/>
              <a:gd name="connsiteX2" fmla="*/ 1443831 w 2767826"/>
              <a:gd name="connsiteY2" fmla="*/ 2545552 h 2545552"/>
              <a:gd name="connsiteX3" fmla="*/ 2767826 w 2767826"/>
              <a:gd name="connsiteY3" fmla="*/ 1769408 h 2545552"/>
              <a:gd name="connsiteX4" fmla="*/ 0 w 2767826"/>
              <a:gd name="connsiteY4" fmla="*/ 1753128 h 2545552"/>
              <a:gd name="connsiteX0" fmla="*/ 1179409 w 2767826"/>
              <a:gd name="connsiteY0" fmla="*/ 0 h 2579419"/>
              <a:gd name="connsiteX1" fmla="*/ 1413933 w 2767826"/>
              <a:gd name="connsiteY1" fmla="*/ 1143000 h 2579419"/>
              <a:gd name="connsiteX2" fmla="*/ 1426898 w 2767826"/>
              <a:gd name="connsiteY2" fmla="*/ 2579419 h 2579419"/>
              <a:gd name="connsiteX3" fmla="*/ 2767826 w 2767826"/>
              <a:gd name="connsiteY3" fmla="*/ 1769408 h 2579419"/>
              <a:gd name="connsiteX4" fmla="*/ 0 w 2767826"/>
              <a:gd name="connsiteY4" fmla="*/ 1753128 h 2579419"/>
              <a:gd name="connsiteX0" fmla="*/ 1179409 w 1878826"/>
              <a:gd name="connsiteY0" fmla="*/ 0 h 2579419"/>
              <a:gd name="connsiteX1" fmla="*/ 1413933 w 1878826"/>
              <a:gd name="connsiteY1" fmla="*/ 1143000 h 2579419"/>
              <a:gd name="connsiteX2" fmla="*/ 1426898 w 1878826"/>
              <a:gd name="connsiteY2" fmla="*/ 2579419 h 2579419"/>
              <a:gd name="connsiteX3" fmla="*/ 1878826 w 1878826"/>
              <a:gd name="connsiteY3" fmla="*/ 1837142 h 2579419"/>
              <a:gd name="connsiteX4" fmla="*/ 0 w 1878826"/>
              <a:gd name="connsiteY4" fmla="*/ 1753128 h 2579419"/>
              <a:gd name="connsiteX0" fmla="*/ 1179409 w 1895760"/>
              <a:gd name="connsiteY0" fmla="*/ 0 h 2579419"/>
              <a:gd name="connsiteX1" fmla="*/ 1413933 w 1895760"/>
              <a:gd name="connsiteY1" fmla="*/ 1143000 h 2579419"/>
              <a:gd name="connsiteX2" fmla="*/ 1426898 w 1895760"/>
              <a:gd name="connsiteY2" fmla="*/ 2579419 h 2579419"/>
              <a:gd name="connsiteX3" fmla="*/ 1895760 w 1895760"/>
              <a:gd name="connsiteY3" fmla="*/ 1794809 h 2579419"/>
              <a:gd name="connsiteX4" fmla="*/ 0 w 1895760"/>
              <a:gd name="connsiteY4" fmla="*/ 17531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0 w 2479960"/>
              <a:gd name="connsiteY4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93800 w 2479960"/>
              <a:gd name="connsiteY4" fmla="*/ 1659467 h 2579419"/>
              <a:gd name="connsiteX5" fmla="*/ 0 w 2479960"/>
              <a:gd name="connsiteY5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59933 w 2479960"/>
              <a:gd name="connsiteY4" fmla="*/ 1828800 h 2579419"/>
              <a:gd name="connsiteX5" fmla="*/ 0 w 2479960"/>
              <a:gd name="connsiteY5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59933 w 2479960"/>
              <a:gd name="connsiteY4" fmla="*/ 1778000 h 2579419"/>
              <a:gd name="connsiteX5" fmla="*/ 0 w 2479960"/>
              <a:gd name="connsiteY5" fmla="*/ 1549928 h 2579419"/>
              <a:gd name="connsiteX0" fmla="*/ 0 w 2485885"/>
              <a:gd name="connsiteY0" fmla="*/ 0 h 2173019"/>
              <a:gd name="connsiteX1" fmla="*/ 2004058 w 2485885"/>
              <a:gd name="connsiteY1" fmla="*/ 736600 h 2173019"/>
              <a:gd name="connsiteX2" fmla="*/ 2017023 w 2485885"/>
              <a:gd name="connsiteY2" fmla="*/ 2173019 h 2173019"/>
              <a:gd name="connsiteX3" fmla="*/ 2485885 w 2485885"/>
              <a:gd name="connsiteY3" fmla="*/ 1388409 h 2173019"/>
              <a:gd name="connsiteX4" fmla="*/ 1165858 w 2485885"/>
              <a:gd name="connsiteY4" fmla="*/ 1371600 h 2173019"/>
              <a:gd name="connsiteX5" fmla="*/ 5925 w 2485885"/>
              <a:gd name="connsiteY5" fmla="*/ 1143528 h 2173019"/>
              <a:gd name="connsiteX0" fmla="*/ 0 w 2771300"/>
              <a:gd name="connsiteY0" fmla="*/ 0 h 1916179"/>
              <a:gd name="connsiteX1" fmla="*/ 2289473 w 2771300"/>
              <a:gd name="connsiteY1" fmla="*/ 479760 h 1916179"/>
              <a:gd name="connsiteX2" fmla="*/ 2302438 w 2771300"/>
              <a:gd name="connsiteY2" fmla="*/ 1916179 h 1916179"/>
              <a:gd name="connsiteX3" fmla="*/ 2771300 w 2771300"/>
              <a:gd name="connsiteY3" fmla="*/ 1131569 h 1916179"/>
              <a:gd name="connsiteX4" fmla="*/ 1451273 w 2771300"/>
              <a:gd name="connsiteY4" fmla="*/ 1114760 h 1916179"/>
              <a:gd name="connsiteX5" fmla="*/ 291340 w 2771300"/>
              <a:gd name="connsiteY5" fmla="*/ 886688 h 1916179"/>
              <a:gd name="connsiteX0" fmla="*/ 0 w 2771300"/>
              <a:gd name="connsiteY0" fmla="*/ 0 h 1916179"/>
              <a:gd name="connsiteX1" fmla="*/ 2289473 w 2771300"/>
              <a:gd name="connsiteY1" fmla="*/ 479760 h 1916179"/>
              <a:gd name="connsiteX2" fmla="*/ 2302438 w 2771300"/>
              <a:gd name="connsiteY2" fmla="*/ 1916179 h 1916179"/>
              <a:gd name="connsiteX3" fmla="*/ 2771300 w 2771300"/>
              <a:gd name="connsiteY3" fmla="*/ 1131569 h 1916179"/>
              <a:gd name="connsiteX4" fmla="*/ 1451273 w 2771300"/>
              <a:gd name="connsiteY4" fmla="*/ 1114760 h 1916179"/>
              <a:gd name="connsiteX5" fmla="*/ 34466 w 2771300"/>
              <a:gd name="connsiteY5" fmla="*/ 444352 h 1916179"/>
              <a:gd name="connsiteX0" fmla="*/ 0 w 2771300"/>
              <a:gd name="connsiteY0" fmla="*/ 0 h 1916179"/>
              <a:gd name="connsiteX1" fmla="*/ 2289473 w 2771300"/>
              <a:gd name="connsiteY1" fmla="*/ 479760 h 1916179"/>
              <a:gd name="connsiteX2" fmla="*/ 2302438 w 2771300"/>
              <a:gd name="connsiteY2" fmla="*/ 1916179 h 1916179"/>
              <a:gd name="connsiteX3" fmla="*/ 2771300 w 2771300"/>
              <a:gd name="connsiteY3" fmla="*/ 1131569 h 1916179"/>
              <a:gd name="connsiteX4" fmla="*/ 1722206 w 2771300"/>
              <a:gd name="connsiteY4" fmla="*/ 809960 h 1916179"/>
              <a:gd name="connsiteX5" fmla="*/ 34466 w 2771300"/>
              <a:gd name="connsiteY5" fmla="*/ 444352 h 1916179"/>
              <a:gd name="connsiteX0" fmla="*/ 0 w 3076100"/>
              <a:gd name="connsiteY0" fmla="*/ 0 h 1916179"/>
              <a:gd name="connsiteX1" fmla="*/ 2289473 w 3076100"/>
              <a:gd name="connsiteY1" fmla="*/ 479760 h 1916179"/>
              <a:gd name="connsiteX2" fmla="*/ 2302438 w 3076100"/>
              <a:gd name="connsiteY2" fmla="*/ 1916179 h 1916179"/>
              <a:gd name="connsiteX3" fmla="*/ 3076100 w 3076100"/>
              <a:gd name="connsiteY3" fmla="*/ 877569 h 1916179"/>
              <a:gd name="connsiteX4" fmla="*/ 1722206 w 3076100"/>
              <a:gd name="connsiteY4" fmla="*/ 809960 h 1916179"/>
              <a:gd name="connsiteX5" fmla="*/ 34466 w 3076100"/>
              <a:gd name="connsiteY5" fmla="*/ 444352 h 1916179"/>
              <a:gd name="connsiteX0" fmla="*/ 0 w 3076100"/>
              <a:gd name="connsiteY0" fmla="*/ 0 h 1916179"/>
              <a:gd name="connsiteX1" fmla="*/ 2289473 w 3076100"/>
              <a:gd name="connsiteY1" fmla="*/ 479760 h 1916179"/>
              <a:gd name="connsiteX2" fmla="*/ 2302438 w 3076100"/>
              <a:gd name="connsiteY2" fmla="*/ 1916179 h 1916179"/>
              <a:gd name="connsiteX3" fmla="*/ 3076100 w 3076100"/>
              <a:gd name="connsiteY3" fmla="*/ 877569 h 1916179"/>
              <a:gd name="connsiteX4" fmla="*/ 1722206 w 3076100"/>
              <a:gd name="connsiteY4" fmla="*/ 818426 h 1916179"/>
              <a:gd name="connsiteX5" fmla="*/ 34466 w 3076100"/>
              <a:gd name="connsiteY5" fmla="*/ 444352 h 1916179"/>
              <a:gd name="connsiteX0" fmla="*/ 0 w 3076100"/>
              <a:gd name="connsiteY0" fmla="*/ 0 h 1916179"/>
              <a:gd name="connsiteX1" fmla="*/ 2289473 w 3076100"/>
              <a:gd name="connsiteY1" fmla="*/ 479760 h 1916179"/>
              <a:gd name="connsiteX2" fmla="*/ 2302438 w 3076100"/>
              <a:gd name="connsiteY2" fmla="*/ 1916179 h 1916179"/>
              <a:gd name="connsiteX3" fmla="*/ 3076100 w 3076100"/>
              <a:gd name="connsiteY3" fmla="*/ 835236 h 1916179"/>
              <a:gd name="connsiteX4" fmla="*/ 1722206 w 3076100"/>
              <a:gd name="connsiteY4" fmla="*/ 818426 h 1916179"/>
              <a:gd name="connsiteX5" fmla="*/ 34466 w 3076100"/>
              <a:gd name="connsiteY5" fmla="*/ 444352 h 1916179"/>
              <a:gd name="connsiteX0" fmla="*/ 0 w 3076100"/>
              <a:gd name="connsiteY0" fmla="*/ 0 h 1916179"/>
              <a:gd name="connsiteX1" fmla="*/ 2289473 w 3076100"/>
              <a:gd name="connsiteY1" fmla="*/ 479760 h 1916179"/>
              <a:gd name="connsiteX2" fmla="*/ 2302438 w 3076100"/>
              <a:gd name="connsiteY2" fmla="*/ 1916179 h 1916179"/>
              <a:gd name="connsiteX3" fmla="*/ 3076100 w 3076100"/>
              <a:gd name="connsiteY3" fmla="*/ 835236 h 1916179"/>
              <a:gd name="connsiteX4" fmla="*/ 1722206 w 3076100"/>
              <a:gd name="connsiteY4" fmla="*/ 818426 h 1916179"/>
              <a:gd name="connsiteX5" fmla="*/ 34466 w 3076100"/>
              <a:gd name="connsiteY5" fmla="*/ 444352 h 1916179"/>
              <a:gd name="connsiteX0" fmla="*/ 0 w 3203100"/>
              <a:gd name="connsiteY0" fmla="*/ 0 h 1916179"/>
              <a:gd name="connsiteX1" fmla="*/ 2289473 w 3203100"/>
              <a:gd name="connsiteY1" fmla="*/ 479760 h 1916179"/>
              <a:gd name="connsiteX2" fmla="*/ 2302438 w 3203100"/>
              <a:gd name="connsiteY2" fmla="*/ 1916179 h 1916179"/>
              <a:gd name="connsiteX3" fmla="*/ 3203100 w 3203100"/>
              <a:gd name="connsiteY3" fmla="*/ 835236 h 1916179"/>
              <a:gd name="connsiteX4" fmla="*/ 1722206 w 3203100"/>
              <a:gd name="connsiteY4" fmla="*/ 818426 h 1916179"/>
              <a:gd name="connsiteX5" fmla="*/ 34466 w 3203100"/>
              <a:gd name="connsiteY5" fmla="*/ 444352 h 1916179"/>
              <a:gd name="connsiteX0" fmla="*/ 0 w 3203100"/>
              <a:gd name="connsiteY0" fmla="*/ 0 h 1916179"/>
              <a:gd name="connsiteX1" fmla="*/ 2289473 w 3203100"/>
              <a:gd name="connsiteY1" fmla="*/ 479760 h 1916179"/>
              <a:gd name="connsiteX2" fmla="*/ 2302438 w 3203100"/>
              <a:gd name="connsiteY2" fmla="*/ 1916179 h 1916179"/>
              <a:gd name="connsiteX3" fmla="*/ 3203100 w 3203100"/>
              <a:gd name="connsiteY3" fmla="*/ 835236 h 1916179"/>
              <a:gd name="connsiteX4" fmla="*/ 1798406 w 3203100"/>
              <a:gd name="connsiteY4" fmla="*/ 818426 h 1916179"/>
              <a:gd name="connsiteX5" fmla="*/ 34466 w 3203100"/>
              <a:gd name="connsiteY5" fmla="*/ 444352 h 1916179"/>
              <a:gd name="connsiteX0" fmla="*/ 0 w 3203100"/>
              <a:gd name="connsiteY0" fmla="*/ 22688 h 857924"/>
              <a:gd name="connsiteX1" fmla="*/ 2289473 w 3203100"/>
              <a:gd name="connsiteY1" fmla="*/ 502448 h 857924"/>
              <a:gd name="connsiteX2" fmla="*/ 2742705 w 3203100"/>
              <a:gd name="connsiteY2" fmla="*/ 0 h 857924"/>
              <a:gd name="connsiteX3" fmla="*/ 3203100 w 3203100"/>
              <a:gd name="connsiteY3" fmla="*/ 857924 h 857924"/>
              <a:gd name="connsiteX4" fmla="*/ 1798406 w 3203100"/>
              <a:gd name="connsiteY4" fmla="*/ 841114 h 857924"/>
              <a:gd name="connsiteX5" fmla="*/ 34466 w 3203100"/>
              <a:gd name="connsiteY5" fmla="*/ 467040 h 857924"/>
              <a:gd name="connsiteX0" fmla="*/ 0 w 3203100"/>
              <a:gd name="connsiteY0" fmla="*/ 22688 h 1459181"/>
              <a:gd name="connsiteX1" fmla="*/ 1925406 w 3203100"/>
              <a:gd name="connsiteY1" fmla="*/ 1459181 h 1459181"/>
              <a:gd name="connsiteX2" fmla="*/ 2742705 w 3203100"/>
              <a:gd name="connsiteY2" fmla="*/ 0 h 1459181"/>
              <a:gd name="connsiteX3" fmla="*/ 3203100 w 3203100"/>
              <a:gd name="connsiteY3" fmla="*/ 857924 h 1459181"/>
              <a:gd name="connsiteX4" fmla="*/ 1798406 w 3203100"/>
              <a:gd name="connsiteY4" fmla="*/ 841114 h 1459181"/>
              <a:gd name="connsiteX5" fmla="*/ 34466 w 3203100"/>
              <a:gd name="connsiteY5" fmla="*/ 467040 h 1459181"/>
              <a:gd name="connsiteX0" fmla="*/ 0 w 3203100"/>
              <a:gd name="connsiteY0" fmla="*/ 22688 h 1459181"/>
              <a:gd name="connsiteX1" fmla="*/ 1755300 w 3203100"/>
              <a:gd name="connsiteY1" fmla="*/ 1315248 h 1459181"/>
              <a:gd name="connsiteX2" fmla="*/ 1925406 w 3203100"/>
              <a:gd name="connsiteY2" fmla="*/ 1459181 h 1459181"/>
              <a:gd name="connsiteX3" fmla="*/ 2742705 w 3203100"/>
              <a:gd name="connsiteY3" fmla="*/ 0 h 1459181"/>
              <a:gd name="connsiteX4" fmla="*/ 3203100 w 3203100"/>
              <a:gd name="connsiteY4" fmla="*/ 857924 h 1459181"/>
              <a:gd name="connsiteX5" fmla="*/ 1798406 w 3203100"/>
              <a:gd name="connsiteY5" fmla="*/ 841114 h 1459181"/>
              <a:gd name="connsiteX6" fmla="*/ 34466 w 3203100"/>
              <a:gd name="connsiteY6" fmla="*/ 467040 h 1459181"/>
              <a:gd name="connsiteX0" fmla="*/ 0 w 3203100"/>
              <a:gd name="connsiteY0" fmla="*/ 22688 h 1459181"/>
              <a:gd name="connsiteX1" fmla="*/ 2669700 w 3203100"/>
              <a:gd name="connsiteY1" fmla="*/ 993514 h 1459181"/>
              <a:gd name="connsiteX2" fmla="*/ 1925406 w 3203100"/>
              <a:gd name="connsiteY2" fmla="*/ 1459181 h 1459181"/>
              <a:gd name="connsiteX3" fmla="*/ 2742705 w 3203100"/>
              <a:gd name="connsiteY3" fmla="*/ 0 h 1459181"/>
              <a:gd name="connsiteX4" fmla="*/ 3203100 w 3203100"/>
              <a:gd name="connsiteY4" fmla="*/ 857924 h 1459181"/>
              <a:gd name="connsiteX5" fmla="*/ 1798406 w 3203100"/>
              <a:gd name="connsiteY5" fmla="*/ 841114 h 1459181"/>
              <a:gd name="connsiteX6" fmla="*/ 34466 w 3203100"/>
              <a:gd name="connsiteY6" fmla="*/ 467040 h 1459181"/>
              <a:gd name="connsiteX0" fmla="*/ 0 w 3203100"/>
              <a:gd name="connsiteY0" fmla="*/ 22688 h 1459181"/>
              <a:gd name="connsiteX1" fmla="*/ 1238833 w 3203100"/>
              <a:gd name="connsiteY1" fmla="*/ 460115 h 1459181"/>
              <a:gd name="connsiteX2" fmla="*/ 2669700 w 3203100"/>
              <a:gd name="connsiteY2" fmla="*/ 993514 h 1459181"/>
              <a:gd name="connsiteX3" fmla="*/ 1925406 w 3203100"/>
              <a:gd name="connsiteY3" fmla="*/ 1459181 h 1459181"/>
              <a:gd name="connsiteX4" fmla="*/ 2742705 w 3203100"/>
              <a:gd name="connsiteY4" fmla="*/ 0 h 1459181"/>
              <a:gd name="connsiteX5" fmla="*/ 3203100 w 3203100"/>
              <a:gd name="connsiteY5" fmla="*/ 857924 h 1459181"/>
              <a:gd name="connsiteX6" fmla="*/ 1798406 w 3203100"/>
              <a:gd name="connsiteY6" fmla="*/ 841114 h 1459181"/>
              <a:gd name="connsiteX7" fmla="*/ 34466 w 3203100"/>
              <a:gd name="connsiteY7" fmla="*/ 467040 h 1459181"/>
              <a:gd name="connsiteX0" fmla="*/ 0 w 3203100"/>
              <a:gd name="connsiteY0" fmla="*/ 22688 h 1459181"/>
              <a:gd name="connsiteX1" fmla="*/ 1679100 w 3203100"/>
              <a:gd name="connsiteY1" fmla="*/ 341582 h 1459181"/>
              <a:gd name="connsiteX2" fmla="*/ 2669700 w 3203100"/>
              <a:gd name="connsiteY2" fmla="*/ 993514 h 1459181"/>
              <a:gd name="connsiteX3" fmla="*/ 1925406 w 3203100"/>
              <a:gd name="connsiteY3" fmla="*/ 1459181 h 1459181"/>
              <a:gd name="connsiteX4" fmla="*/ 2742705 w 3203100"/>
              <a:gd name="connsiteY4" fmla="*/ 0 h 1459181"/>
              <a:gd name="connsiteX5" fmla="*/ 3203100 w 3203100"/>
              <a:gd name="connsiteY5" fmla="*/ 857924 h 1459181"/>
              <a:gd name="connsiteX6" fmla="*/ 1798406 w 3203100"/>
              <a:gd name="connsiteY6" fmla="*/ 841114 h 1459181"/>
              <a:gd name="connsiteX7" fmla="*/ 34466 w 3203100"/>
              <a:gd name="connsiteY7" fmla="*/ 467040 h 1459181"/>
              <a:gd name="connsiteX0" fmla="*/ 0 w 3203100"/>
              <a:gd name="connsiteY0" fmla="*/ 22688 h 993514"/>
              <a:gd name="connsiteX1" fmla="*/ 1679100 w 3203100"/>
              <a:gd name="connsiteY1" fmla="*/ 341582 h 993514"/>
              <a:gd name="connsiteX2" fmla="*/ 2669700 w 3203100"/>
              <a:gd name="connsiteY2" fmla="*/ 993514 h 993514"/>
              <a:gd name="connsiteX3" fmla="*/ 2170940 w 3203100"/>
              <a:gd name="connsiteY3" fmla="*/ 968114 h 993514"/>
              <a:gd name="connsiteX4" fmla="*/ 2742705 w 3203100"/>
              <a:gd name="connsiteY4" fmla="*/ 0 h 993514"/>
              <a:gd name="connsiteX5" fmla="*/ 3203100 w 3203100"/>
              <a:gd name="connsiteY5" fmla="*/ 857924 h 993514"/>
              <a:gd name="connsiteX6" fmla="*/ 1798406 w 3203100"/>
              <a:gd name="connsiteY6" fmla="*/ 841114 h 993514"/>
              <a:gd name="connsiteX7" fmla="*/ 34466 w 3203100"/>
              <a:gd name="connsiteY7" fmla="*/ 467040 h 993514"/>
              <a:gd name="connsiteX0" fmla="*/ 0 w 3203100"/>
              <a:gd name="connsiteY0" fmla="*/ 22688 h 1010448"/>
              <a:gd name="connsiteX1" fmla="*/ 1679100 w 3203100"/>
              <a:gd name="connsiteY1" fmla="*/ 341582 h 1010448"/>
              <a:gd name="connsiteX2" fmla="*/ 2669700 w 3203100"/>
              <a:gd name="connsiteY2" fmla="*/ 993514 h 1010448"/>
              <a:gd name="connsiteX3" fmla="*/ 2170940 w 3203100"/>
              <a:gd name="connsiteY3" fmla="*/ 1010448 h 1010448"/>
              <a:gd name="connsiteX4" fmla="*/ 2742705 w 3203100"/>
              <a:gd name="connsiteY4" fmla="*/ 0 h 1010448"/>
              <a:gd name="connsiteX5" fmla="*/ 3203100 w 3203100"/>
              <a:gd name="connsiteY5" fmla="*/ 857924 h 1010448"/>
              <a:gd name="connsiteX6" fmla="*/ 1798406 w 3203100"/>
              <a:gd name="connsiteY6" fmla="*/ 841114 h 1010448"/>
              <a:gd name="connsiteX7" fmla="*/ 34466 w 3203100"/>
              <a:gd name="connsiteY7" fmla="*/ 467040 h 1010448"/>
              <a:gd name="connsiteX0" fmla="*/ 0 w 3203100"/>
              <a:gd name="connsiteY0" fmla="*/ 22688 h 1027381"/>
              <a:gd name="connsiteX1" fmla="*/ 1679100 w 3203100"/>
              <a:gd name="connsiteY1" fmla="*/ 341582 h 1027381"/>
              <a:gd name="connsiteX2" fmla="*/ 2491900 w 3203100"/>
              <a:gd name="connsiteY2" fmla="*/ 1027381 h 1027381"/>
              <a:gd name="connsiteX3" fmla="*/ 2170940 w 3203100"/>
              <a:gd name="connsiteY3" fmla="*/ 1010448 h 1027381"/>
              <a:gd name="connsiteX4" fmla="*/ 2742705 w 3203100"/>
              <a:gd name="connsiteY4" fmla="*/ 0 h 1027381"/>
              <a:gd name="connsiteX5" fmla="*/ 3203100 w 3203100"/>
              <a:gd name="connsiteY5" fmla="*/ 857924 h 1027381"/>
              <a:gd name="connsiteX6" fmla="*/ 1798406 w 3203100"/>
              <a:gd name="connsiteY6" fmla="*/ 841114 h 1027381"/>
              <a:gd name="connsiteX7" fmla="*/ 34466 w 3203100"/>
              <a:gd name="connsiteY7" fmla="*/ 467040 h 1027381"/>
              <a:gd name="connsiteX0" fmla="*/ 0 w 3203100"/>
              <a:gd name="connsiteY0" fmla="*/ 36706 h 1041399"/>
              <a:gd name="connsiteX1" fmla="*/ 1865367 w 3203100"/>
              <a:gd name="connsiteY1" fmla="*/ 0 h 1041399"/>
              <a:gd name="connsiteX2" fmla="*/ 2491900 w 3203100"/>
              <a:gd name="connsiteY2" fmla="*/ 1041399 h 1041399"/>
              <a:gd name="connsiteX3" fmla="*/ 2170940 w 3203100"/>
              <a:gd name="connsiteY3" fmla="*/ 1024466 h 1041399"/>
              <a:gd name="connsiteX4" fmla="*/ 2742705 w 3203100"/>
              <a:gd name="connsiteY4" fmla="*/ 14018 h 1041399"/>
              <a:gd name="connsiteX5" fmla="*/ 3203100 w 3203100"/>
              <a:gd name="connsiteY5" fmla="*/ 871942 h 1041399"/>
              <a:gd name="connsiteX6" fmla="*/ 1798406 w 3203100"/>
              <a:gd name="connsiteY6" fmla="*/ 855132 h 1041399"/>
              <a:gd name="connsiteX7" fmla="*/ 34466 w 3203100"/>
              <a:gd name="connsiteY7" fmla="*/ 481058 h 1041399"/>
              <a:gd name="connsiteX0" fmla="*/ 0 w 3203100"/>
              <a:gd name="connsiteY0" fmla="*/ 36706 h 1041399"/>
              <a:gd name="connsiteX1" fmla="*/ 1865367 w 3203100"/>
              <a:gd name="connsiteY1" fmla="*/ 0 h 1041399"/>
              <a:gd name="connsiteX2" fmla="*/ 2491900 w 3203100"/>
              <a:gd name="connsiteY2" fmla="*/ 1041399 h 1041399"/>
              <a:gd name="connsiteX3" fmla="*/ 2170940 w 3203100"/>
              <a:gd name="connsiteY3" fmla="*/ 1024466 h 1041399"/>
              <a:gd name="connsiteX4" fmla="*/ 2742705 w 3203100"/>
              <a:gd name="connsiteY4" fmla="*/ 14018 h 1041399"/>
              <a:gd name="connsiteX5" fmla="*/ 3203100 w 3203100"/>
              <a:gd name="connsiteY5" fmla="*/ 871942 h 1041399"/>
              <a:gd name="connsiteX6" fmla="*/ 1747606 w 3203100"/>
              <a:gd name="connsiteY6" fmla="*/ 855132 h 1041399"/>
              <a:gd name="connsiteX7" fmla="*/ 34466 w 3203100"/>
              <a:gd name="connsiteY7" fmla="*/ 481058 h 1041399"/>
              <a:gd name="connsiteX0" fmla="*/ 0 w 3203100"/>
              <a:gd name="connsiteY0" fmla="*/ 36706 h 1041399"/>
              <a:gd name="connsiteX1" fmla="*/ 1865367 w 3203100"/>
              <a:gd name="connsiteY1" fmla="*/ 0 h 1041399"/>
              <a:gd name="connsiteX2" fmla="*/ 2491900 w 3203100"/>
              <a:gd name="connsiteY2" fmla="*/ 1041399 h 1041399"/>
              <a:gd name="connsiteX3" fmla="*/ 2170940 w 3203100"/>
              <a:gd name="connsiteY3" fmla="*/ 1024466 h 1041399"/>
              <a:gd name="connsiteX4" fmla="*/ 2742705 w 3203100"/>
              <a:gd name="connsiteY4" fmla="*/ 14018 h 1041399"/>
              <a:gd name="connsiteX5" fmla="*/ 3203100 w 3203100"/>
              <a:gd name="connsiteY5" fmla="*/ 871942 h 1041399"/>
              <a:gd name="connsiteX6" fmla="*/ 1891539 w 3203100"/>
              <a:gd name="connsiteY6" fmla="*/ 855132 h 1041399"/>
              <a:gd name="connsiteX7" fmla="*/ 34466 w 3203100"/>
              <a:gd name="connsiteY7" fmla="*/ 481058 h 1041399"/>
              <a:gd name="connsiteX0" fmla="*/ 0 w 3033767"/>
              <a:gd name="connsiteY0" fmla="*/ 36706 h 1041399"/>
              <a:gd name="connsiteX1" fmla="*/ 1865367 w 3033767"/>
              <a:gd name="connsiteY1" fmla="*/ 0 h 1041399"/>
              <a:gd name="connsiteX2" fmla="*/ 2491900 w 3033767"/>
              <a:gd name="connsiteY2" fmla="*/ 1041399 h 1041399"/>
              <a:gd name="connsiteX3" fmla="*/ 2170940 w 3033767"/>
              <a:gd name="connsiteY3" fmla="*/ 1024466 h 1041399"/>
              <a:gd name="connsiteX4" fmla="*/ 2742705 w 3033767"/>
              <a:gd name="connsiteY4" fmla="*/ 14018 h 1041399"/>
              <a:gd name="connsiteX5" fmla="*/ 3033767 w 3033767"/>
              <a:gd name="connsiteY5" fmla="*/ 880408 h 1041399"/>
              <a:gd name="connsiteX6" fmla="*/ 1891539 w 3033767"/>
              <a:gd name="connsiteY6" fmla="*/ 855132 h 1041399"/>
              <a:gd name="connsiteX7" fmla="*/ 34466 w 3033767"/>
              <a:gd name="connsiteY7" fmla="*/ 481058 h 1041399"/>
              <a:gd name="connsiteX0" fmla="*/ 0 w 3033767"/>
              <a:gd name="connsiteY0" fmla="*/ 36706 h 1041399"/>
              <a:gd name="connsiteX1" fmla="*/ 1865367 w 3033767"/>
              <a:gd name="connsiteY1" fmla="*/ 0 h 1041399"/>
              <a:gd name="connsiteX2" fmla="*/ 2491900 w 3033767"/>
              <a:gd name="connsiteY2" fmla="*/ 1041399 h 1041399"/>
              <a:gd name="connsiteX3" fmla="*/ 2170940 w 3033767"/>
              <a:gd name="connsiteY3" fmla="*/ 1024466 h 1041399"/>
              <a:gd name="connsiteX4" fmla="*/ 2700372 w 3033767"/>
              <a:gd name="connsiteY4" fmla="*/ 166418 h 1041399"/>
              <a:gd name="connsiteX5" fmla="*/ 3033767 w 3033767"/>
              <a:gd name="connsiteY5" fmla="*/ 880408 h 1041399"/>
              <a:gd name="connsiteX6" fmla="*/ 1891539 w 3033767"/>
              <a:gd name="connsiteY6" fmla="*/ 855132 h 1041399"/>
              <a:gd name="connsiteX7" fmla="*/ 34466 w 3033767"/>
              <a:gd name="connsiteY7" fmla="*/ 481058 h 1041399"/>
              <a:gd name="connsiteX0" fmla="*/ 0 w 3033767"/>
              <a:gd name="connsiteY0" fmla="*/ 36706 h 1041399"/>
              <a:gd name="connsiteX1" fmla="*/ 1865367 w 3033767"/>
              <a:gd name="connsiteY1" fmla="*/ 0 h 1041399"/>
              <a:gd name="connsiteX2" fmla="*/ 2491900 w 3033767"/>
              <a:gd name="connsiteY2" fmla="*/ 1041399 h 1041399"/>
              <a:gd name="connsiteX3" fmla="*/ 2196340 w 3033767"/>
              <a:gd name="connsiteY3" fmla="*/ 1032933 h 1041399"/>
              <a:gd name="connsiteX4" fmla="*/ 2700372 w 3033767"/>
              <a:gd name="connsiteY4" fmla="*/ 166418 h 1041399"/>
              <a:gd name="connsiteX5" fmla="*/ 3033767 w 3033767"/>
              <a:gd name="connsiteY5" fmla="*/ 880408 h 1041399"/>
              <a:gd name="connsiteX6" fmla="*/ 1891539 w 3033767"/>
              <a:gd name="connsiteY6" fmla="*/ 855132 h 1041399"/>
              <a:gd name="connsiteX7" fmla="*/ 34466 w 3033767"/>
              <a:gd name="connsiteY7" fmla="*/ 481058 h 1041399"/>
              <a:gd name="connsiteX0" fmla="*/ 0 w 3033767"/>
              <a:gd name="connsiteY0" fmla="*/ 36706 h 1032933"/>
              <a:gd name="connsiteX1" fmla="*/ 1865367 w 3033767"/>
              <a:gd name="connsiteY1" fmla="*/ 0 h 1032933"/>
              <a:gd name="connsiteX2" fmla="*/ 2491900 w 3033767"/>
              <a:gd name="connsiteY2" fmla="*/ 1007532 h 1032933"/>
              <a:gd name="connsiteX3" fmla="*/ 2196340 w 3033767"/>
              <a:gd name="connsiteY3" fmla="*/ 1032933 h 1032933"/>
              <a:gd name="connsiteX4" fmla="*/ 2700372 w 3033767"/>
              <a:gd name="connsiteY4" fmla="*/ 166418 h 1032933"/>
              <a:gd name="connsiteX5" fmla="*/ 3033767 w 3033767"/>
              <a:gd name="connsiteY5" fmla="*/ 880408 h 1032933"/>
              <a:gd name="connsiteX6" fmla="*/ 1891539 w 3033767"/>
              <a:gd name="connsiteY6" fmla="*/ 855132 h 1032933"/>
              <a:gd name="connsiteX7" fmla="*/ 34466 w 3033767"/>
              <a:gd name="connsiteY7" fmla="*/ 481058 h 1032933"/>
              <a:gd name="connsiteX0" fmla="*/ 0 w 3033767"/>
              <a:gd name="connsiteY0" fmla="*/ 36706 h 1041399"/>
              <a:gd name="connsiteX1" fmla="*/ 1865367 w 3033767"/>
              <a:gd name="connsiteY1" fmla="*/ 0 h 1041399"/>
              <a:gd name="connsiteX2" fmla="*/ 2491900 w 3033767"/>
              <a:gd name="connsiteY2" fmla="*/ 1041399 h 1041399"/>
              <a:gd name="connsiteX3" fmla="*/ 2196340 w 3033767"/>
              <a:gd name="connsiteY3" fmla="*/ 1032933 h 1041399"/>
              <a:gd name="connsiteX4" fmla="*/ 2700372 w 3033767"/>
              <a:gd name="connsiteY4" fmla="*/ 166418 h 1041399"/>
              <a:gd name="connsiteX5" fmla="*/ 3033767 w 3033767"/>
              <a:gd name="connsiteY5" fmla="*/ 880408 h 1041399"/>
              <a:gd name="connsiteX6" fmla="*/ 1891539 w 3033767"/>
              <a:gd name="connsiteY6" fmla="*/ 855132 h 1041399"/>
              <a:gd name="connsiteX7" fmla="*/ 34466 w 3033767"/>
              <a:gd name="connsiteY7" fmla="*/ 481058 h 1041399"/>
              <a:gd name="connsiteX0" fmla="*/ 0 w 3033767"/>
              <a:gd name="connsiteY0" fmla="*/ 0 h 1004693"/>
              <a:gd name="connsiteX1" fmla="*/ 2026234 w 3033767"/>
              <a:gd name="connsiteY1" fmla="*/ 107227 h 1004693"/>
              <a:gd name="connsiteX2" fmla="*/ 2491900 w 3033767"/>
              <a:gd name="connsiteY2" fmla="*/ 1004693 h 1004693"/>
              <a:gd name="connsiteX3" fmla="*/ 2196340 w 3033767"/>
              <a:gd name="connsiteY3" fmla="*/ 996227 h 1004693"/>
              <a:gd name="connsiteX4" fmla="*/ 2700372 w 3033767"/>
              <a:gd name="connsiteY4" fmla="*/ 129712 h 1004693"/>
              <a:gd name="connsiteX5" fmla="*/ 3033767 w 3033767"/>
              <a:gd name="connsiteY5" fmla="*/ 843702 h 1004693"/>
              <a:gd name="connsiteX6" fmla="*/ 1891539 w 3033767"/>
              <a:gd name="connsiteY6" fmla="*/ 818426 h 1004693"/>
              <a:gd name="connsiteX7" fmla="*/ 34466 w 3033767"/>
              <a:gd name="connsiteY7" fmla="*/ 444352 h 1004693"/>
              <a:gd name="connsiteX0" fmla="*/ 0 w 3033767"/>
              <a:gd name="connsiteY0" fmla="*/ 0 h 1004693"/>
              <a:gd name="connsiteX1" fmla="*/ 2026234 w 3033767"/>
              <a:gd name="connsiteY1" fmla="*/ 107227 h 1004693"/>
              <a:gd name="connsiteX2" fmla="*/ 2491900 w 3033767"/>
              <a:gd name="connsiteY2" fmla="*/ 1004693 h 1004693"/>
              <a:gd name="connsiteX3" fmla="*/ 2196340 w 3033767"/>
              <a:gd name="connsiteY3" fmla="*/ 996227 h 1004693"/>
              <a:gd name="connsiteX4" fmla="*/ 2700372 w 3033767"/>
              <a:gd name="connsiteY4" fmla="*/ 129712 h 1004693"/>
              <a:gd name="connsiteX5" fmla="*/ 3033767 w 3033767"/>
              <a:gd name="connsiteY5" fmla="*/ 843702 h 1004693"/>
              <a:gd name="connsiteX6" fmla="*/ 1891539 w 3033767"/>
              <a:gd name="connsiteY6" fmla="*/ 818426 h 1004693"/>
              <a:gd name="connsiteX7" fmla="*/ 75432 w 3033767"/>
              <a:gd name="connsiteY7" fmla="*/ 444352 h 1004693"/>
              <a:gd name="connsiteX0" fmla="*/ 0 w 2958662"/>
              <a:gd name="connsiteY0" fmla="*/ 0 h 997865"/>
              <a:gd name="connsiteX1" fmla="*/ 1951129 w 2958662"/>
              <a:gd name="connsiteY1" fmla="*/ 100399 h 997865"/>
              <a:gd name="connsiteX2" fmla="*/ 2416795 w 2958662"/>
              <a:gd name="connsiteY2" fmla="*/ 997865 h 997865"/>
              <a:gd name="connsiteX3" fmla="*/ 2121235 w 2958662"/>
              <a:gd name="connsiteY3" fmla="*/ 989399 h 997865"/>
              <a:gd name="connsiteX4" fmla="*/ 2625267 w 2958662"/>
              <a:gd name="connsiteY4" fmla="*/ 122884 h 997865"/>
              <a:gd name="connsiteX5" fmla="*/ 2958662 w 2958662"/>
              <a:gd name="connsiteY5" fmla="*/ 836874 h 997865"/>
              <a:gd name="connsiteX6" fmla="*/ 1816434 w 2958662"/>
              <a:gd name="connsiteY6" fmla="*/ 811598 h 997865"/>
              <a:gd name="connsiteX7" fmla="*/ 327 w 2958662"/>
              <a:gd name="connsiteY7" fmla="*/ 437524 h 99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8662" h="997865">
                <a:moveTo>
                  <a:pt x="0" y="0"/>
                </a:moveTo>
                <a:lnTo>
                  <a:pt x="1951129" y="100399"/>
                </a:lnTo>
                <a:lnTo>
                  <a:pt x="2416795" y="997865"/>
                </a:lnTo>
                <a:lnTo>
                  <a:pt x="2121235" y="989399"/>
                </a:lnTo>
                <a:lnTo>
                  <a:pt x="2625267" y="122884"/>
                </a:lnTo>
                <a:lnTo>
                  <a:pt x="2958662" y="836874"/>
                </a:lnTo>
                <a:lnTo>
                  <a:pt x="1816434" y="811598"/>
                </a:lnTo>
                <a:lnTo>
                  <a:pt x="327" y="437524"/>
                </a:ln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8" name="Oval 27"/>
          <p:cNvSpPr>
            <a:spLocks noChangeAspect="1"/>
          </p:cNvSpPr>
          <p:nvPr/>
        </p:nvSpPr>
        <p:spPr bwMode="auto">
          <a:xfrm>
            <a:off x="2889302" y="3906523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 bwMode="auto">
          <a:xfrm>
            <a:off x="2568099" y="3221006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 bwMode="auto">
          <a:xfrm>
            <a:off x="2355902" y="4084324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1763236" y="3914990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 bwMode="auto">
          <a:xfrm>
            <a:off x="2077034" y="4084324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 bwMode="auto">
          <a:xfrm>
            <a:off x="1898702" y="3198714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4565172" y="3144684"/>
            <a:ext cx="2958662" cy="997865"/>
          </a:xfrm>
          <a:custGeom>
            <a:avLst/>
            <a:gdLst>
              <a:gd name="connsiteX0" fmla="*/ 1416475 w 2767826"/>
              <a:gd name="connsiteY0" fmla="*/ 0 h 2604819"/>
              <a:gd name="connsiteX1" fmla="*/ 1367631 w 2767826"/>
              <a:gd name="connsiteY1" fmla="*/ 2604819 h 2604819"/>
              <a:gd name="connsiteX2" fmla="*/ 2767826 w 2767826"/>
              <a:gd name="connsiteY2" fmla="*/ 1058208 h 2604819"/>
              <a:gd name="connsiteX3" fmla="*/ 0 w 2767826"/>
              <a:gd name="connsiteY3" fmla="*/ 1041928 h 2604819"/>
              <a:gd name="connsiteX0" fmla="*/ 1179409 w 2767826"/>
              <a:gd name="connsiteY0" fmla="*/ 0 h 3316019"/>
              <a:gd name="connsiteX1" fmla="*/ 1367631 w 2767826"/>
              <a:gd name="connsiteY1" fmla="*/ 3316019 h 3316019"/>
              <a:gd name="connsiteX2" fmla="*/ 2767826 w 2767826"/>
              <a:gd name="connsiteY2" fmla="*/ 1769408 h 3316019"/>
              <a:gd name="connsiteX3" fmla="*/ 0 w 2767826"/>
              <a:gd name="connsiteY3" fmla="*/ 1753128 h 3316019"/>
              <a:gd name="connsiteX0" fmla="*/ 1179409 w 2767826"/>
              <a:gd name="connsiteY0" fmla="*/ 0 h 3316019"/>
              <a:gd name="connsiteX1" fmla="*/ 1193800 w 2767826"/>
              <a:gd name="connsiteY1" fmla="*/ 457200 h 3316019"/>
              <a:gd name="connsiteX2" fmla="*/ 1367631 w 2767826"/>
              <a:gd name="connsiteY2" fmla="*/ 3316019 h 3316019"/>
              <a:gd name="connsiteX3" fmla="*/ 2767826 w 2767826"/>
              <a:gd name="connsiteY3" fmla="*/ 1769408 h 3316019"/>
              <a:gd name="connsiteX4" fmla="*/ 0 w 2767826"/>
              <a:gd name="connsiteY4" fmla="*/ 1753128 h 3316019"/>
              <a:gd name="connsiteX0" fmla="*/ 1179409 w 2767826"/>
              <a:gd name="connsiteY0" fmla="*/ 0 h 3316019"/>
              <a:gd name="connsiteX1" fmla="*/ 1413933 w 2767826"/>
              <a:gd name="connsiteY1" fmla="*/ 1143000 h 3316019"/>
              <a:gd name="connsiteX2" fmla="*/ 1367631 w 2767826"/>
              <a:gd name="connsiteY2" fmla="*/ 3316019 h 3316019"/>
              <a:gd name="connsiteX3" fmla="*/ 2767826 w 2767826"/>
              <a:gd name="connsiteY3" fmla="*/ 1769408 h 3316019"/>
              <a:gd name="connsiteX4" fmla="*/ 0 w 2767826"/>
              <a:gd name="connsiteY4" fmla="*/ 1753128 h 3316019"/>
              <a:gd name="connsiteX0" fmla="*/ 1179409 w 2767826"/>
              <a:gd name="connsiteY0" fmla="*/ 0 h 2545552"/>
              <a:gd name="connsiteX1" fmla="*/ 1413933 w 2767826"/>
              <a:gd name="connsiteY1" fmla="*/ 1143000 h 2545552"/>
              <a:gd name="connsiteX2" fmla="*/ 1443831 w 2767826"/>
              <a:gd name="connsiteY2" fmla="*/ 2545552 h 2545552"/>
              <a:gd name="connsiteX3" fmla="*/ 2767826 w 2767826"/>
              <a:gd name="connsiteY3" fmla="*/ 1769408 h 2545552"/>
              <a:gd name="connsiteX4" fmla="*/ 0 w 2767826"/>
              <a:gd name="connsiteY4" fmla="*/ 1753128 h 2545552"/>
              <a:gd name="connsiteX0" fmla="*/ 1179409 w 2767826"/>
              <a:gd name="connsiteY0" fmla="*/ 0 h 2579419"/>
              <a:gd name="connsiteX1" fmla="*/ 1413933 w 2767826"/>
              <a:gd name="connsiteY1" fmla="*/ 1143000 h 2579419"/>
              <a:gd name="connsiteX2" fmla="*/ 1426898 w 2767826"/>
              <a:gd name="connsiteY2" fmla="*/ 2579419 h 2579419"/>
              <a:gd name="connsiteX3" fmla="*/ 2767826 w 2767826"/>
              <a:gd name="connsiteY3" fmla="*/ 1769408 h 2579419"/>
              <a:gd name="connsiteX4" fmla="*/ 0 w 2767826"/>
              <a:gd name="connsiteY4" fmla="*/ 1753128 h 2579419"/>
              <a:gd name="connsiteX0" fmla="*/ 1179409 w 1878826"/>
              <a:gd name="connsiteY0" fmla="*/ 0 h 2579419"/>
              <a:gd name="connsiteX1" fmla="*/ 1413933 w 1878826"/>
              <a:gd name="connsiteY1" fmla="*/ 1143000 h 2579419"/>
              <a:gd name="connsiteX2" fmla="*/ 1426898 w 1878826"/>
              <a:gd name="connsiteY2" fmla="*/ 2579419 h 2579419"/>
              <a:gd name="connsiteX3" fmla="*/ 1878826 w 1878826"/>
              <a:gd name="connsiteY3" fmla="*/ 1837142 h 2579419"/>
              <a:gd name="connsiteX4" fmla="*/ 0 w 1878826"/>
              <a:gd name="connsiteY4" fmla="*/ 1753128 h 2579419"/>
              <a:gd name="connsiteX0" fmla="*/ 1179409 w 1895760"/>
              <a:gd name="connsiteY0" fmla="*/ 0 h 2579419"/>
              <a:gd name="connsiteX1" fmla="*/ 1413933 w 1895760"/>
              <a:gd name="connsiteY1" fmla="*/ 1143000 h 2579419"/>
              <a:gd name="connsiteX2" fmla="*/ 1426898 w 1895760"/>
              <a:gd name="connsiteY2" fmla="*/ 2579419 h 2579419"/>
              <a:gd name="connsiteX3" fmla="*/ 1895760 w 1895760"/>
              <a:gd name="connsiteY3" fmla="*/ 1794809 h 2579419"/>
              <a:gd name="connsiteX4" fmla="*/ 0 w 1895760"/>
              <a:gd name="connsiteY4" fmla="*/ 17531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0 w 2479960"/>
              <a:gd name="connsiteY4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93800 w 2479960"/>
              <a:gd name="connsiteY4" fmla="*/ 1659467 h 2579419"/>
              <a:gd name="connsiteX5" fmla="*/ 0 w 2479960"/>
              <a:gd name="connsiteY5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59933 w 2479960"/>
              <a:gd name="connsiteY4" fmla="*/ 1828800 h 2579419"/>
              <a:gd name="connsiteX5" fmla="*/ 0 w 2479960"/>
              <a:gd name="connsiteY5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59933 w 2479960"/>
              <a:gd name="connsiteY4" fmla="*/ 1778000 h 2579419"/>
              <a:gd name="connsiteX5" fmla="*/ 0 w 2479960"/>
              <a:gd name="connsiteY5" fmla="*/ 1549928 h 2579419"/>
              <a:gd name="connsiteX0" fmla="*/ 0 w 2485885"/>
              <a:gd name="connsiteY0" fmla="*/ 0 h 2173019"/>
              <a:gd name="connsiteX1" fmla="*/ 2004058 w 2485885"/>
              <a:gd name="connsiteY1" fmla="*/ 736600 h 2173019"/>
              <a:gd name="connsiteX2" fmla="*/ 2017023 w 2485885"/>
              <a:gd name="connsiteY2" fmla="*/ 2173019 h 2173019"/>
              <a:gd name="connsiteX3" fmla="*/ 2485885 w 2485885"/>
              <a:gd name="connsiteY3" fmla="*/ 1388409 h 2173019"/>
              <a:gd name="connsiteX4" fmla="*/ 1165858 w 2485885"/>
              <a:gd name="connsiteY4" fmla="*/ 1371600 h 2173019"/>
              <a:gd name="connsiteX5" fmla="*/ 5925 w 2485885"/>
              <a:gd name="connsiteY5" fmla="*/ 1143528 h 2173019"/>
              <a:gd name="connsiteX0" fmla="*/ 0 w 2771300"/>
              <a:gd name="connsiteY0" fmla="*/ 0 h 1916179"/>
              <a:gd name="connsiteX1" fmla="*/ 2289473 w 2771300"/>
              <a:gd name="connsiteY1" fmla="*/ 479760 h 1916179"/>
              <a:gd name="connsiteX2" fmla="*/ 2302438 w 2771300"/>
              <a:gd name="connsiteY2" fmla="*/ 1916179 h 1916179"/>
              <a:gd name="connsiteX3" fmla="*/ 2771300 w 2771300"/>
              <a:gd name="connsiteY3" fmla="*/ 1131569 h 1916179"/>
              <a:gd name="connsiteX4" fmla="*/ 1451273 w 2771300"/>
              <a:gd name="connsiteY4" fmla="*/ 1114760 h 1916179"/>
              <a:gd name="connsiteX5" fmla="*/ 291340 w 2771300"/>
              <a:gd name="connsiteY5" fmla="*/ 886688 h 1916179"/>
              <a:gd name="connsiteX0" fmla="*/ 0 w 2771300"/>
              <a:gd name="connsiteY0" fmla="*/ 0 h 1916179"/>
              <a:gd name="connsiteX1" fmla="*/ 2289473 w 2771300"/>
              <a:gd name="connsiteY1" fmla="*/ 479760 h 1916179"/>
              <a:gd name="connsiteX2" fmla="*/ 2302438 w 2771300"/>
              <a:gd name="connsiteY2" fmla="*/ 1916179 h 1916179"/>
              <a:gd name="connsiteX3" fmla="*/ 2771300 w 2771300"/>
              <a:gd name="connsiteY3" fmla="*/ 1131569 h 1916179"/>
              <a:gd name="connsiteX4" fmla="*/ 1451273 w 2771300"/>
              <a:gd name="connsiteY4" fmla="*/ 1114760 h 1916179"/>
              <a:gd name="connsiteX5" fmla="*/ 34466 w 2771300"/>
              <a:gd name="connsiteY5" fmla="*/ 444352 h 1916179"/>
              <a:gd name="connsiteX0" fmla="*/ 0 w 2771300"/>
              <a:gd name="connsiteY0" fmla="*/ 0 h 1916179"/>
              <a:gd name="connsiteX1" fmla="*/ 2289473 w 2771300"/>
              <a:gd name="connsiteY1" fmla="*/ 479760 h 1916179"/>
              <a:gd name="connsiteX2" fmla="*/ 2302438 w 2771300"/>
              <a:gd name="connsiteY2" fmla="*/ 1916179 h 1916179"/>
              <a:gd name="connsiteX3" fmla="*/ 2771300 w 2771300"/>
              <a:gd name="connsiteY3" fmla="*/ 1131569 h 1916179"/>
              <a:gd name="connsiteX4" fmla="*/ 1722206 w 2771300"/>
              <a:gd name="connsiteY4" fmla="*/ 809960 h 1916179"/>
              <a:gd name="connsiteX5" fmla="*/ 34466 w 2771300"/>
              <a:gd name="connsiteY5" fmla="*/ 444352 h 1916179"/>
              <a:gd name="connsiteX0" fmla="*/ 0 w 3076100"/>
              <a:gd name="connsiteY0" fmla="*/ 0 h 1916179"/>
              <a:gd name="connsiteX1" fmla="*/ 2289473 w 3076100"/>
              <a:gd name="connsiteY1" fmla="*/ 479760 h 1916179"/>
              <a:gd name="connsiteX2" fmla="*/ 2302438 w 3076100"/>
              <a:gd name="connsiteY2" fmla="*/ 1916179 h 1916179"/>
              <a:gd name="connsiteX3" fmla="*/ 3076100 w 3076100"/>
              <a:gd name="connsiteY3" fmla="*/ 877569 h 1916179"/>
              <a:gd name="connsiteX4" fmla="*/ 1722206 w 3076100"/>
              <a:gd name="connsiteY4" fmla="*/ 809960 h 1916179"/>
              <a:gd name="connsiteX5" fmla="*/ 34466 w 3076100"/>
              <a:gd name="connsiteY5" fmla="*/ 444352 h 1916179"/>
              <a:gd name="connsiteX0" fmla="*/ 0 w 3076100"/>
              <a:gd name="connsiteY0" fmla="*/ 0 h 1916179"/>
              <a:gd name="connsiteX1" fmla="*/ 2289473 w 3076100"/>
              <a:gd name="connsiteY1" fmla="*/ 479760 h 1916179"/>
              <a:gd name="connsiteX2" fmla="*/ 2302438 w 3076100"/>
              <a:gd name="connsiteY2" fmla="*/ 1916179 h 1916179"/>
              <a:gd name="connsiteX3" fmla="*/ 3076100 w 3076100"/>
              <a:gd name="connsiteY3" fmla="*/ 877569 h 1916179"/>
              <a:gd name="connsiteX4" fmla="*/ 1722206 w 3076100"/>
              <a:gd name="connsiteY4" fmla="*/ 818426 h 1916179"/>
              <a:gd name="connsiteX5" fmla="*/ 34466 w 3076100"/>
              <a:gd name="connsiteY5" fmla="*/ 444352 h 1916179"/>
              <a:gd name="connsiteX0" fmla="*/ 0 w 3076100"/>
              <a:gd name="connsiteY0" fmla="*/ 0 h 1916179"/>
              <a:gd name="connsiteX1" fmla="*/ 2289473 w 3076100"/>
              <a:gd name="connsiteY1" fmla="*/ 479760 h 1916179"/>
              <a:gd name="connsiteX2" fmla="*/ 2302438 w 3076100"/>
              <a:gd name="connsiteY2" fmla="*/ 1916179 h 1916179"/>
              <a:gd name="connsiteX3" fmla="*/ 3076100 w 3076100"/>
              <a:gd name="connsiteY3" fmla="*/ 835236 h 1916179"/>
              <a:gd name="connsiteX4" fmla="*/ 1722206 w 3076100"/>
              <a:gd name="connsiteY4" fmla="*/ 818426 h 1916179"/>
              <a:gd name="connsiteX5" fmla="*/ 34466 w 3076100"/>
              <a:gd name="connsiteY5" fmla="*/ 444352 h 1916179"/>
              <a:gd name="connsiteX0" fmla="*/ 0 w 3076100"/>
              <a:gd name="connsiteY0" fmla="*/ 0 h 1916179"/>
              <a:gd name="connsiteX1" fmla="*/ 2289473 w 3076100"/>
              <a:gd name="connsiteY1" fmla="*/ 479760 h 1916179"/>
              <a:gd name="connsiteX2" fmla="*/ 2302438 w 3076100"/>
              <a:gd name="connsiteY2" fmla="*/ 1916179 h 1916179"/>
              <a:gd name="connsiteX3" fmla="*/ 3076100 w 3076100"/>
              <a:gd name="connsiteY3" fmla="*/ 835236 h 1916179"/>
              <a:gd name="connsiteX4" fmla="*/ 1722206 w 3076100"/>
              <a:gd name="connsiteY4" fmla="*/ 818426 h 1916179"/>
              <a:gd name="connsiteX5" fmla="*/ 34466 w 3076100"/>
              <a:gd name="connsiteY5" fmla="*/ 444352 h 1916179"/>
              <a:gd name="connsiteX0" fmla="*/ 0 w 3203100"/>
              <a:gd name="connsiteY0" fmla="*/ 0 h 1916179"/>
              <a:gd name="connsiteX1" fmla="*/ 2289473 w 3203100"/>
              <a:gd name="connsiteY1" fmla="*/ 479760 h 1916179"/>
              <a:gd name="connsiteX2" fmla="*/ 2302438 w 3203100"/>
              <a:gd name="connsiteY2" fmla="*/ 1916179 h 1916179"/>
              <a:gd name="connsiteX3" fmla="*/ 3203100 w 3203100"/>
              <a:gd name="connsiteY3" fmla="*/ 835236 h 1916179"/>
              <a:gd name="connsiteX4" fmla="*/ 1722206 w 3203100"/>
              <a:gd name="connsiteY4" fmla="*/ 818426 h 1916179"/>
              <a:gd name="connsiteX5" fmla="*/ 34466 w 3203100"/>
              <a:gd name="connsiteY5" fmla="*/ 444352 h 1916179"/>
              <a:gd name="connsiteX0" fmla="*/ 0 w 3203100"/>
              <a:gd name="connsiteY0" fmla="*/ 0 h 1916179"/>
              <a:gd name="connsiteX1" fmla="*/ 2289473 w 3203100"/>
              <a:gd name="connsiteY1" fmla="*/ 479760 h 1916179"/>
              <a:gd name="connsiteX2" fmla="*/ 2302438 w 3203100"/>
              <a:gd name="connsiteY2" fmla="*/ 1916179 h 1916179"/>
              <a:gd name="connsiteX3" fmla="*/ 3203100 w 3203100"/>
              <a:gd name="connsiteY3" fmla="*/ 835236 h 1916179"/>
              <a:gd name="connsiteX4" fmla="*/ 1798406 w 3203100"/>
              <a:gd name="connsiteY4" fmla="*/ 818426 h 1916179"/>
              <a:gd name="connsiteX5" fmla="*/ 34466 w 3203100"/>
              <a:gd name="connsiteY5" fmla="*/ 444352 h 1916179"/>
              <a:gd name="connsiteX0" fmla="*/ 0 w 3203100"/>
              <a:gd name="connsiteY0" fmla="*/ 22688 h 857924"/>
              <a:gd name="connsiteX1" fmla="*/ 2289473 w 3203100"/>
              <a:gd name="connsiteY1" fmla="*/ 502448 h 857924"/>
              <a:gd name="connsiteX2" fmla="*/ 2742705 w 3203100"/>
              <a:gd name="connsiteY2" fmla="*/ 0 h 857924"/>
              <a:gd name="connsiteX3" fmla="*/ 3203100 w 3203100"/>
              <a:gd name="connsiteY3" fmla="*/ 857924 h 857924"/>
              <a:gd name="connsiteX4" fmla="*/ 1798406 w 3203100"/>
              <a:gd name="connsiteY4" fmla="*/ 841114 h 857924"/>
              <a:gd name="connsiteX5" fmla="*/ 34466 w 3203100"/>
              <a:gd name="connsiteY5" fmla="*/ 467040 h 857924"/>
              <a:gd name="connsiteX0" fmla="*/ 0 w 3203100"/>
              <a:gd name="connsiteY0" fmla="*/ 22688 h 1459181"/>
              <a:gd name="connsiteX1" fmla="*/ 1925406 w 3203100"/>
              <a:gd name="connsiteY1" fmla="*/ 1459181 h 1459181"/>
              <a:gd name="connsiteX2" fmla="*/ 2742705 w 3203100"/>
              <a:gd name="connsiteY2" fmla="*/ 0 h 1459181"/>
              <a:gd name="connsiteX3" fmla="*/ 3203100 w 3203100"/>
              <a:gd name="connsiteY3" fmla="*/ 857924 h 1459181"/>
              <a:gd name="connsiteX4" fmla="*/ 1798406 w 3203100"/>
              <a:gd name="connsiteY4" fmla="*/ 841114 h 1459181"/>
              <a:gd name="connsiteX5" fmla="*/ 34466 w 3203100"/>
              <a:gd name="connsiteY5" fmla="*/ 467040 h 1459181"/>
              <a:gd name="connsiteX0" fmla="*/ 0 w 3203100"/>
              <a:gd name="connsiteY0" fmla="*/ 22688 h 1459181"/>
              <a:gd name="connsiteX1" fmla="*/ 1755300 w 3203100"/>
              <a:gd name="connsiteY1" fmla="*/ 1315248 h 1459181"/>
              <a:gd name="connsiteX2" fmla="*/ 1925406 w 3203100"/>
              <a:gd name="connsiteY2" fmla="*/ 1459181 h 1459181"/>
              <a:gd name="connsiteX3" fmla="*/ 2742705 w 3203100"/>
              <a:gd name="connsiteY3" fmla="*/ 0 h 1459181"/>
              <a:gd name="connsiteX4" fmla="*/ 3203100 w 3203100"/>
              <a:gd name="connsiteY4" fmla="*/ 857924 h 1459181"/>
              <a:gd name="connsiteX5" fmla="*/ 1798406 w 3203100"/>
              <a:gd name="connsiteY5" fmla="*/ 841114 h 1459181"/>
              <a:gd name="connsiteX6" fmla="*/ 34466 w 3203100"/>
              <a:gd name="connsiteY6" fmla="*/ 467040 h 1459181"/>
              <a:gd name="connsiteX0" fmla="*/ 0 w 3203100"/>
              <a:gd name="connsiteY0" fmla="*/ 22688 h 1459181"/>
              <a:gd name="connsiteX1" fmla="*/ 2669700 w 3203100"/>
              <a:gd name="connsiteY1" fmla="*/ 993514 h 1459181"/>
              <a:gd name="connsiteX2" fmla="*/ 1925406 w 3203100"/>
              <a:gd name="connsiteY2" fmla="*/ 1459181 h 1459181"/>
              <a:gd name="connsiteX3" fmla="*/ 2742705 w 3203100"/>
              <a:gd name="connsiteY3" fmla="*/ 0 h 1459181"/>
              <a:gd name="connsiteX4" fmla="*/ 3203100 w 3203100"/>
              <a:gd name="connsiteY4" fmla="*/ 857924 h 1459181"/>
              <a:gd name="connsiteX5" fmla="*/ 1798406 w 3203100"/>
              <a:gd name="connsiteY5" fmla="*/ 841114 h 1459181"/>
              <a:gd name="connsiteX6" fmla="*/ 34466 w 3203100"/>
              <a:gd name="connsiteY6" fmla="*/ 467040 h 1459181"/>
              <a:gd name="connsiteX0" fmla="*/ 0 w 3203100"/>
              <a:gd name="connsiteY0" fmla="*/ 22688 h 1459181"/>
              <a:gd name="connsiteX1" fmla="*/ 1238833 w 3203100"/>
              <a:gd name="connsiteY1" fmla="*/ 460115 h 1459181"/>
              <a:gd name="connsiteX2" fmla="*/ 2669700 w 3203100"/>
              <a:gd name="connsiteY2" fmla="*/ 993514 h 1459181"/>
              <a:gd name="connsiteX3" fmla="*/ 1925406 w 3203100"/>
              <a:gd name="connsiteY3" fmla="*/ 1459181 h 1459181"/>
              <a:gd name="connsiteX4" fmla="*/ 2742705 w 3203100"/>
              <a:gd name="connsiteY4" fmla="*/ 0 h 1459181"/>
              <a:gd name="connsiteX5" fmla="*/ 3203100 w 3203100"/>
              <a:gd name="connsiteY5" fmla="*/ 857924 h 1459181"/>
              <a:gd name="connsiteX6" fmla="*/ 1798406 w 3203100"/>
              <a:gd name="connsiteY6" fmla="*/ 841114 h 1459181"/>
              <a:gd name="connsiteX7" fmla="*/ 34466 w 3203100"/>
              <a:gd name="connsiteY7" fmla="*/ 467040 h 1459181"/>
              <a:gd name="connsiteX0" fmla="*/ 0 w 3203100"/>
              <a:gd name="connsiteY0" fmla="*/ 22688 h 1459181"/>
              <a:gd name="connsiteX1" fmla="*/ 1679100 w 3203100"/>
              <a:gd name="connsiteY1" fmla="*/ 341582 h 1459181"/>
              <a:gd name="connsiteX2" fmla="*/ 2669700 w 3203100"/>
              <a:gd name="connsiteY2" fmla="*/ 993514 h 1459181"/>
              <a:gd name="connsiteX3" fmla="*/ 1925406 w 3203100"/>
              <a:gd name="connsiteY3" fmla="*/ 1459181 h 1459181"/>
              <a:gd name="connsiteX4" fmla="*/ 2742705 w 3203100"/>
              <a:gd name="connsiteY4" fmla="*/ 0 h 1459181"/>
              <a:gd name="connsiteX5" fmla="*/ 3203100 w 3203100"/>
              <a:gd name="connsiteY5" fmla="*/ 857924 h 1459181"/>
              <a:gd name="connsiteX6" fmla="*/ 1798406 w 3203100"/>
              <a:gd name="connsiteY6" fmla="*/ 841114 h 1459181"/>
              <a:gd name="connsiteX7" fmla="*/ 34466 w 3203100"/>
              <a:gd name="connsiteY7" fmla="*/ 467040 h 1459181"/>
              <a:gd name="connsiteX0" fmla="*/ 0 w 3203100"/>
              <a:gd name="connsiteY0" fmla="*/ 22688 h 993514"/>
              <a:gd name="connsiteX1" fmla="*/ 1679100 w 3203100"/>
              <a:gd name="connsiteY1" fmla="*/ 341582 h 993514"/>
              <a:gd name="connsiteX2" fmla="*/ 2669700 w 3203100"/>
              <a:gd name="connsiteY2" fmla="*/ 993514 h 993514"/>
              <a:gd name="connsiteX3" fmla="*/ 2170940 w 3203100"/>
              <a:gd name="connsiteY3" fmla="*/ 968114 h 993514"/>
              <a:gd name="connsiteX4" fmla="*/ 2742705 w 3203100"/>
              <a:gd name="connsiteY4" fmla="*/ 0 h 993514"/>
              <a:gd name="connsiteX5" fmla="*/ 3203100 w 3203100"/>
              <a:gd name="connsiteY5" fmla="*/ 857924 h 993514"/>
              <a:gd name="connsiteX6" fmla="*/ 1798406 w 3203100"/>
              <a:gd name="connsiteY6" fmla="*/ 841114 h 993514"/>
              <a:gd name="connsiteX7" fmla="*/ 34466 w 3203100"/>
              <a:gd name="connsiteY7" fmla="*/ 467040 h 993514"/>
              <a:gd name="connsiteX0" fmla="*/ 0 w 3203100"/>
              <a:gd name="connsiteY0" fmla="*/ 22688 h 1010448"/>
              <a:gd name="connsiteX1" fmla="*/ 1679100 w 3203100"/>
              <a:gd name="connsiteY1" fmla="*/ 341582 h 1010448"/>
              <a:gd name="connsiteX2" fmla="*/ 2669700 w 3203100"/>
              <a:gd name="connsiteY2" fmla="*/ 993514 h 1010448"/>
              <a:gd name="connsiteX3" fmla="*/ 2170940 w 3203100"/>
              <a:gd name="connsiteY3" fmla="*/ 1010448 h 1010448"/>
              <a:gd name="connsiteX4" fmla="*/ 2742705 w 3203100"/>
              <a:gd name="connsiteY4" fmla="*/ 0 h 1010448"/>
              <a:gd name="connsiteX5" fmla="*/ 3203100 w 3203100"/>
              <a:gd name="connsiteY5" fmla="*/ 857924 h 1010448"/>
              <a:gd name="connsiteX6" fmla="*/ 1798406 w 3203100"/>
              <a:gd name="connsiteY6" fmla="*/ 841114 h 1010448"/>
              <a:gd name="connsiteX7" fmla="*/ 34466 w 3203100"/>
              <a:gd name="connsiteY7" fmla="*/ 467040 h 1010448"/>
              <a:gd name="connsiteX0" fmla="*/ 0 w 3203100"/>
              <a:gd name="connsiteY0" fmla="*/ 22688 h 1027381"/>
              <a:gd name="connsiteX1" fmla="*/ 1679100 w 3203100"/>
              <a:gd name="connsiteY1" fmla="*/ 341582 h 1027381"/>
              <a:gd name="connsiteX2" fmla="*/ 2491900 w 3203100"/>
              <a:gd name="connsiteY2" fmla="*/ 1027381 h 1027381"/>
              <a:gd name="connsiteX3" fmla="*/ 2170940 w 3203100"/>
              <a:gd name="connsiteY3" fmla="*/ 1010448 h 1027381"/>
              <a:gd name="connsiteX4" fmla="*/ 2742705 w 3203100"/>
              <a:gd name="connsiteY4" fmla="*/ 0 h 1027381"/>
              <a:gd name="connsiteX5" fmla="*/ 3203100 w 3203100"/>
              <a:gd name="connsiteY5" fmla="*/ 857924 h 1027381"/>
              <a:gd name="connsiteX6" fmla="*/ 1798406 w 3203100"/>
              <a:gd name="connsiteY6" fmla="*/ 841114 h 1027381"/>
              <a:gd name="connsiteX7" fmla="*/ 34466 w 3203100"/>
              <a:gd name="connsiteY7" fmla="*/ 467040 h 1027381"/>
              <a:gd name="connsiteX0" fmla="*/ 0 w 3203100"/>
              <a:gd name="connsiteY0" fmla="*/ 36706 h 1041399"/>
              <a:gd name="connsiteX1" fmla="*/ 1865367 w 3203100"/>
              <a:gd name="connsiteY1" fmla="*/ 0 h 1041399"/>
              <a:gd name="connsiteX2" fmla="*/ 2491900 w 3203100"/>
              <a:gd name="connsiteY2" fmla="*/ 1041399 h 1041399"/>
              <a:gd name="connsiteX3" fmla="*/ 2170940 w 3203100"/>
              <a:gd name="connsiteY3" fmla="*/ 1024466 h 1041399"/>
              <a:gd name="connsiteX4" fmla="*/ 2742705 w 3203100"/>
              <a:gd name="connsiteY4" fmla="*/ 14018 h 1041399"/>
              <a:gd name="connsiteX5" fmla="*/ 3203100 w 3203100"/>
              <a:gd name="connsiteY5" fmla="*/ 871942 h 1041399"/>
              <a:gd name="connsiteX6" fmla="*/ 1798406 w 3203100"/>
              <a:gd name="connsiteY6" fmla="*/ 855132 h 1041399"/>
              <a:gd name="connsiteX7" fmla="*/ 34466 w 3203100"/>
              <a:gd name="connsiteY7" fmla="*/ 481058 h 1041399"/>
              <a:gd name="connsiteX0" fmla="*/ 0 w 3203100"/>
              <a:gd name="connsiteY0" fmla="*/ 36706 h 1041399"/>
              <a:gd name="connsiteX1" fmla="*/ 1865367 w 3203100"/>
              <a:gd name="connsiteY1" fmla="*/ 0 h 1041399"/>
              <a:gd name="connsiteX2" fmla="*/ 2491900 w 3203100"/>
              <a:gd name="connsiteY2" fmla="*/ 1041399 h 1041399"/>
              <a:gd name="connsiteX3" fmla="*/ 2170940 w 3203100"/>
              <a:gd name="connsiteY3" fmla="*/ 1024466 h 1041399"/>
              <a:gd name="connsiteX4" fmla="*/ 2742705 w 3203100"/>
              <a:gd name="connsiteY4" fmla="*/ 14018 h 1041399"/>
              <a:gd name="connsiteX5" fmla="*/ 3203100 w 3203100"/>
              <a:gd name="connsiteY5" fmla="*/ 871942 h 1041399"/>
              <a:gd name="connsiteX6" fmla="*/ 1747606 w 3203100"/>
              <a:gd name="connsiteY6" fmla="*/ 855132 h 1041399"/>
              <a:gd name="connsiteX7" fmla="*/ 34466 w 3203100"/>
              <a:gd name="connsiteY7" fmla="*/ 481058 h 1041399"/>
              <a:gd name="connsiteX0" fmla="*/ 0 w 3203100"/>
              <a:gd name="connsiteY0" fmla="*/ 36706 h 1041399"/>
              <a:gd name="connsiteX1" fmla="*/ 1865367 w 3203100"/>
              <a:gd name="connsiteY1" fmla="*/ 0 h 1041399"/>
              <a:gd name="connsiteX2" fmla="*/ 2491900 w 3203100"/>
              <a:gd name="connsiteY2" fmla="*/ 1041399 h 1041399"/>
              <a:gd name="connsiteX3" fmla="*/ 2170940 w 3203100"/>
              <a:gd name="connsiteY3" fmla="*/ 1024466 h 1041399"/>
              <a:gd name="connsiteX4" fmla="*/ 2742705 w 3203100"/>
              <a:gd name="connsiteY4" fmla="*/ 14018 h 1041399"/>
              <a:gd name="connsiteX5" fmla="*/ 3203100 w 3203100"/>
              <a:gd name="connsiteY5" fmla="*/ 871942 h 1041399"/>
              <a:gd name="connsiteX6" fmla="*/ 1891539 w 3203100"/>
              <a:gd name="connsiteY6" fmla="*/ 855132 h 1041399"/>
              <a:gd name="connsiteX7" fmla="*/ 34466 w 3203100"/>
              <a:gd name="connsiteY7" fmla="*/ 481058 h 1041399"/>
              <a:gd name="connsiteX0" fmla="*/ 0 w 3033767"/>
              <a:gd name="connsiteY0" fmla="*/ 36706 h 1041399"/>
              <a:gd name="connsiteX1" fmla="*/ 1865367 w 3033767"/>
              <a:gd name="connsiteY1" fmla="*/ 0 h 1041399"/>
              <a:gd name="connsiteX2" fmla="*/ 2491900 w 3033767"/>
              <a:gd name="connsiteY2" fmla="*/ 1041399 h 1041399"/>
              <a:gd name="connsiteX3" fmla="*/ 2170940 w 3033767"/>
              <a:gd name="connsiteY3" fmla="*/ 1024466 h 1041399"/>
              <a:gd name="connsiteX4" fmla="*/ 2742705 w 3033767"/>
              <a:gd name="connsiteY4" fmla="*/ 14018 h 1041399"/>
              <a:gd name="connsiteX5" fmla="*/ 3033767 w 3033767"/>
              <a:gd name="connsiteY5" fmla="*/ 880408 h 1041399"/>
              <a:gd name="connsiteX6" fmla="*/ 1891539 w 3033767"/>
              <a:gd name="connsiteY6" fmla="*/ 855132 h 1041399"/>
              <a:gd name="connsiteX7" fmla="*/ 34466 w 3033767"/>
              <a:gd name="connsiteY7" fmla="*/ 481058 h 1041399"/>
              <a:gd name="connsiteX0" fmla="*/ 0 w 3033767"/>
              <a:gd name="connsiteY0" fmla="*/ 36706 h 1041399"/>
              <a:gd name="connsiteX1" fmla="*/ 1865367 w 3033767"/>
              <a:gd name="connsiteY1" fmla="*/ 0 h 1041399"/>
              <a:gd name="connsiteX2" fmla="*/ 2491900 w 3033767"/>
              <a:gd name="connsiteY2" fmla="*/ 1041399 h 1041399"/>
              <a:gd name="connsiteX3" fmla="*/ 2170940 w 3033767"/>
              <a:gd name="connsiteY3" fmla="*/ 1024466 h 1041399"/>
              <a:gd name="connsiteX4" fmla="*/ 2700372 w 3033767"/>
              <a:gd name="connsiteY4" fmla="*/ 166418 h 1041399"/>
              <a:gd name="connsiteX5" fmla="*/ 3033767 w 3033767"/>
              <a:gd name="connsiteY5" fmla="*/ 880408 h 1041399"/>
              <a:gd name="connsiteX6" fmla="*/ 1891539 w 3033767"/>
              <a:gd name="connsiteY6" fmla="*/ 855132 h 1041399"/>
              <a:gd name="connsiteX7" fmla="*/ 34466 w 3033767"/>
              <a:gd name="connsiteY7" fmla="*/ 481058 h 1041399"/>
              <a:gd name="connsiteX0" fmla="*/ 0 w 3033767"/>
              <a:gd name="connsiteY0" fmla="*/ 36706 h 1041399"/>
              <a:gd name="connsiteX1" fmla="*/ 1865367 w 3033767"/>
              <a:gd name="connsiteY1" fmla="*/ 0 h 1041399"/>
              <a:gd name="connsiteX2" fmla="*/ 2491900 w 3033767"/>
              <a:gd name="connsiteY2" fmla="*/ 1041399 h 1041399"/>
              <a:gd name="connsiteX3" fmla="*/ 2196340 w 3033767"/>
              <a:gd name="connsiteY3" fmla="*/ 1032933 h 1041399"/>
              <a:gd name="connsiteX4" fmla="*/ 2700372 w 3033767"/>
              <a:gd name="connsiteY4" fmla="*/ 166418 h 1041399"/>
              <a:gd name="connsiteX5" fmla="*/ 3033767 w 3033767"/>
              <a:gd name="connsiteY5" fmla="*/ 880408 h 1041399"/>
              <a:gd name="connsiteX6" fmla="*/ 1891539 w 3033767"/>
              <a:gd name="connsiteY6" fmla="*/ 855132 h 1041399"/>
              <a:gd name="connsiteX7" fmla="*/ 34466 w 3033767"/>
              <a:gd name="connsiteY7" fmla="*/ 481058 h 1041399"/>
              <a:gd name="connsiteX0" fmla="*/ 0 w 3033767"/>
              <a:gd name="connsiteY0" fmla="*/ 36706 h 1032933"/>
              <a:gd name="connsiteX1" fmla="*/ 1865367 w 3033767"/>
              <a:gd name="connsiteY1" fmla="*/ 0 h 1032933"/>
              <a:gd name="connsiteX2" fmla="*/ 2491900 w 3033767"/>
              <a:gd name="connsiteY2" fmla="*/ 1007532 h 1032933"/>
              <a:gd name="connsiteX3" fmla="*/ 2196340 w 3033767"/>
              <a:gd name="connsiteY3" fmla="*/ 1032933 h 1032933"/>
              <a:gd name="connsiteX4" fmla="*/ 2700372 w 3033767"/>
              <a:gd name="connsiteY4" fmla="*/ 166418 h 1032933"/>
              <a:gd name="connsiteX5" fmla="*/ 3033767 w 3033767"/>
              <a:gd name="connsiteY5" fmla="*/ 880408 h 1032933"/>
              <a:gd name="connsiteX6" fmla="*/ 1891539 w 3033767"/>
              <a:gd name="connsiteY6" fmla="*/ 855132 h 1032933"/>
              <a:gd name="connsiteX7" fmla="*/ 34466 w 3033767"/>
              <a:gd name="connsiteY7" fmla="*/ 481058 h 1032933"/>
              <a:gd name="connsiteX0" fmla="*/ 0 w 3033767"/>
              <a:gd name="connsiteY0" fmla="*/ 36706 h 1041399"/>
              <a:gd name="connsiteX1" fmla="*/ 1865367 w 3033767"/>
              <a:gd name="connsiteY1" fmla="*/ 0 h 1041399"/>
              <a:gd name="connsiteX2" fmla="*/ 2491900 w 3033767"/>
              <a:gd name="connsiteY2" fmla="*/ 1041399 h 1041399"/>
              <a:gd name="connsiteX3" fmla="*/ 2196340 w 3033767"/>
              <a:gd name="connsiteY3" fmla="*/ 1032933 h 1041399"/>
              <a:gd name="connsiteX4" fmla="*/ 2700372 w 3033767"/>
              <a:gd name="connsiteY4" fmla="*/ 166418 h 1041399"/>
              <a:gd name="connsiteX5" fmla="*/ 3033767 w 3033767"/>
              <a:gd name="connsiteY5" fmla="*/ 880408 h 1041399"/>
              <a:gd name="connsiteX6" fmla="*/ 1891539 w 3033767"/>
              <a:gd name="connsiteY6" fmla="*/ 855132 h 1041399"/>
              <a:gd name="connsiteX7" fmla="*/ 34466 w 3033767"/>
              <a:gd name="connsiteY7" fmla="*/ 481058 h 1041399"/>
              <a:gd name="connsiteX0" fmla="*/ 0 w 3033767"/>
              <a:gd name="connsiteY0" fmla="*/ 0 h 1004693"/>
              <a:gd name="connsiteX1" fmla="*/ 2026234 w 3033767"/>
              <a:gd name="connsiteY1" fmla="*/ 107227 h 1004693"/>
              <a:gd name="connsiteX2" fmla="*/ 2491900 w 3033767"/>
              <a:gd name="connsiteY2" fmla="*/ 1004693 h 1004693"/>
              <a:gd name="connsiteX3" fmla="*/ 2196340 w 3033767"/>
              <a:gd name="connsiteY3" fmla="*/ 996227 h 1004693"/>
              <a:gd name="connsiteX4" fmla="*/ 2700372 w 3033767"/>
              <a:gd name="connsiteY4" fmla="*/ 129712 h 1004693"/>
              <a:gd name="connsiteX5" fmla="*/ 3033767 w 3033767"/>
              <a:gd name="connsiteY5" fmla="*/ 843702 h 1004693"/>
              <a:gd name="connsiteX6" fmla="*/ 1891539 w 3033767"/>
              <a:gd name="connsiteY6" fmla="*/ 818426 h 1004693"/>
              <a:gd name="connsiteX7" fmla="*/ 34466 w 3033767"/>
              <a:gd name="connsiteY7" fmla="*/ 444352 h 1004693"/>
              <a:gd name="connsiteX0" fmla="*/ 0 w 3033767"/>
              <a:gd name="connsiteY0" fmla="*/ 0 h 1004693"/>
              <a:gd name="connsiteX1" fmla="*/ 2026234 w 3033767"/>
              <a:gd name="connsiteY1" fmla="*/ 107227 h 1004693"/>
              <a:gd name="connsiteX2" fmla="*/ 2491900 w 3033767"/>
              <a:gd name="connsiteY2" fmla="*/ 1004693 h 1004693"/>
              <a:gd name="connsiteX3" fmla="*/ 2196340 w 3033767"/>
              <a:gd name="connsiteY3" fmla="*/ 996227 h 1004693"/>
              <a:gd name="connsiteX4" fmla="*/ 2700372 w 3033767"/>
              <a:gd name="connsiteY4" fmla="*/ 129712 h 1004693"/>
              <a:gd name="connsiteX5" fmla="*/ 3033767 w 3033767"/>
              <a:gd name="connsiteY5" fmla="*/ 843702 h 1004693"/>
              <a:gd name="connsiteX6" fmla="*/ 1891539 w 3033767"/>
              <a:gd name="connsiteY6" fmla="*/ 818426 h 1004693"/>
              <a:gd name="connsiteX7" fmla="*/ 75432 w 3033767"/>
              <a:gd name="connsiteY7" fmla="*/ 444352 h 1004693"/>
              <a:gd name="connsiteX0" fmla="*/ 0 w 2958662"/>
              <a:gd name="connsiteY0" fmla="*/ 0 h 997865"/>
              <a:gd name="connsiteX1" fmla="*/ 1951129 w 2958662"/>
              <a:gd name="connsiteY1" fmla="*/ 100399 h 997865"/>
              <a:gd name="connsiteX2" fmla="*/ 2416795 w 2958662"/>
              <a:gd name="connsiteY2" fmla="*/ 997865 h 997865"/>
              <a:gd name="connsiteX3" fmla="*/ 2121235 w 2958662"/>
              <a:gd name="connsiteY3" fmla="*/ 989399 h 997865"/>
              <a:gd name="connsiteX4" fmla="*/ 2625267 w 2958662"/>
              <a:gd name="connsiteY4" fmla="*/ 122884 h 997865"/>
              <a:gd name="connsiteX5" fmla="*/ 2958662 w 2958662"/>
              <a:gd name="connsiteY5" fmla="*/ 836874 h 997865"/>
              <a:gd name="connsiteX6" fmla="*/ 1816434 w 2958662"/>
              <a:gd name="connsiteY6" fmla="*/ 811598 h 997865"/>
              <a:gd name="connsiteX7" fmla="*/ 327 w 2958662"/>
              <a:gd name="connsiteY7" fmla="*/ 437524 h 99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8662" h="997865">
                <a:moveTo>
                  <a:pt x="0" y="0"/>
                </a:moveTo>
                <a:lnTo>
                  <a:pt x="1951129" y="100399"/>
                </a:lnTo>
                <a:lnTo>
                  <a:pt x="2416795" y="997865"/>
                </a:lnTo>
                <a:lnTo>
                  <a:pt x="2121235" y="989399"/>
                </a:lnTo>
                <a:lnTo>
                  <a:pt x="2625267" y="122884"/>
                </a:lnTo>
                <a:lnTo>
                  <a:pt x="2958662" y="836874"/>
                </a:lnTo>
                <a:lnTo>
                  <a:pt x="1816434" y="811598"/>
                </a:lnTo>
                <a:lnTo>
                  <a:pt x="327" y="437524"/>
                </a:ln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Oval 34"/>
          <p:cNvSpPr>
            <a:spLocks noChangeAspect="1"/>
          </p:cNvSpPr>
          <p:nvPr/>
        </p:nvSpPr>
        <p:spPr bwMode="auto">
          <a:xfrm>
            <a:off x="7455568" y="3905482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 bwMode="auto">
          <a:xfrm>
            <a:off x="7134365" y="3219965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 bwMode="auto">
          <a:xfrm>
            <a:off x="6922168" y="4083283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 bwMode="auto">
          <a:xfrm>
            <a:off x="6329502" y="3913949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6643300" y="4083283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 bwMode="auto">
          <a:xfrm>
            <a:off x="6464968" y="3197673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2212848"/>
            <a:ext cx="4572000" cy="3429000"/>
            <a:chOff x="0" y="2212848"/>
            <a:chExt cx="4572000" cy="3429000"/>
          </a:xfrm>
        </p:grpSpPr>
        <p:pic>
          <p:nvPicPr>
            <p:cNvPr id="10" name="Picture 9" descr="fp.6dustaot.sfc.000.hs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12848"/>
              <a:ext cx="4572000" cy="3429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981200" y="3210683"/>
              <a:ext cx="389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45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omic Sans MS" charset="0"/>
              </a:rPr>
              <a:t>Summary</a:t>
            </a:r>
            <a:endParaRPr lang="en-US" sz="4000" dirty="0">
              <a:latin typeface="Comic Sans MS" charset="0"/>
            </a:endParaRPr>
          </a:p>
        </p:txBody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0" y="733723"/>
            <a:ext cx="89916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en-US" dirty="0" smtClean="0">
                <a:latin typeface="Comic Sans MS" charset="0"/>
              </a:rPr>
              <a:t> Successful Coyote (#2) eye launch</a:t>
            </a:r>
          </a:p>
          <a:p>
            <a:pPr algn="just"/>
            <a:endParaRPr lang="en-US" sz="2000" dirty="0">
              <a:latin typeface="Comic Sans MS" charset="0"/>
            </a:endParaRPr>
          </a:p>
          <a:p>
            <a:pPr algn="just">
              <a:buFontTx/>
              <a:buChar char="•"/>
            </a:pPr>
            <a:r>
              <a:rPr lang="en-US" dirty="0" smtClean="0">
                <a:latin typeface="Comic Sans MS" charset="0"/>
              </a:rPr>
              <a:t> 2</a:t>
            </a:r>
            <a:r>
              <a:rPr lang="en-US" dirty="0" smtClean="0">
                <a:latin typeface="Comic Sans MS" charset="0"/>
              </a:rPr>
              <a:t>-3 GPS </a:t>
            </a:r>
            <a:r>
              <a:rPr lang="en-US" dirty="0" err="1" smtClean="0">
                <a:latin typeface="Comic Sans MS" charset="0"/>
              </a:rPr>
              <a:t>dropwindsondes</a:t>
            </a:r>
            <a:r>
              <a:rPr lang="en-US" dirty="0" smtClean="0">
                <a:latin typeface="Comic Sans MS" charset="0"/>
              </a:rPr>
              <a:t>: “cursed”</a:t>
            </a:r>
          </a:p>
          <a:p>
            <a:pPr algn="just"/>
            <a:endParaRPr lang="en-US" sz="2000" dirty="0" smtClean="0">
              <a:latin typeface="Comic Sans MS" charset="0"/>
            </a:endParaRPr>
          </a:p>
          <a:p>
            <a:pPr algn="just">
              <a:buFontTx/>
              <a:buChar char="•"/>
            </a:pPr>
            <a:r>
              <a:rPr lang="en-US" dirty="0" smtClean="0">
                <a:latin typeface="Comic Sans MS" charset="0"/>
              </a:rPr>
              <a:t> NOAA-42/43 coordination improved</a:t>
            </a:r>
            <a:endParaRPr lang="en-US" dirty="0" smtClean="0">
              <a:latin typeface="Comic Sans MS" charset="0"/>
            </a:endParaRPr>
          </a:p>
          <a:p>
            <a:pPr algn="just"/>
            <a:endParaRPr lang="en-US" sz="2000" dirty="0" smtClean="0">
              <a:latin typeface="Comic Sans MS" charset="0"/>
            </a:endParaRPr>
          </a:p>
          <a:p>
            <a:pPr algn="just">
              <a:buFontTx/>
              <a:buChar char="•"/>
            </a:pPr>
            <a:r>
              <a:rPr lang="en-US" dirty="0" smtClean="0">
                <a:latin typeface="Comic Sans MS" charset="0"/>
              </a:rPr>
              <a:t> Negotiated </a:t>
            </a:r>
            <a:r>
              <a:rPr lang="en-US" dirty="0" smtClean="0">
                <a:latin typeface="Comic Sans MS" charset="0"/>
              </a:rPr>
              <a:t>“Hurricane Hunter Rate” at Grotto Bay (50%)</a:t>
            </a:r>
            <a:endParaRPr lang="en-US" dirty="0">
              <a:latin typeface="Comic Sans MS" charset="0"/>
            </a:endParaRPr>
          </a:p>
          <a:p>
            <a:pPr algn="just"/>
            <a:r>
              <a:rPr lang="en-US" sz="2000" dirty="0" smtClean="0">
                <a:latin typeface="Comic Sans MS" charset="0"/>
              </a:rPr>
              <a:t>	-savings to NOAA ~25K</a:t>
            </a:r>
          </a:p>
        </p:txBody>
      </p:sp>
      <p:pic>
        <p:nvPicPr>
          <p:cNvPr id="5" name="Picture 4" descr="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44" y="5050536"/>
            <a:ext cx="2308352" cy="1731264"/>
          </a:xfrm>
          <a:prstGeom prst="rect">
            <a:avLst/>
          </a:prstGeom>
        </p:spPr>
      </p:pic>
      <p:pic>
        <p:nvPicPr>
          <p:cNvPr id="6" name="Picture 5" descr="20140916 Edouard eye 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1" y="4083699"/>
            <a:ext cx="3403599" cy="1914525"/>
          </a:xfrm>
          <a:prstGeom prst="rect">
            <a:avLst/>
          </a:prstGeom>
        </p:spPr>
      </p:pic>
      <p:pic>
        <p:nvPicPr>
          <p:cNvPr id="7" name="Picture 6" descr="20140916 Edouard eye 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173"/>
            <a:ext cx="3402920" cy="1914143"/>
          </a:xfrm>
          <a:prstGeom prst="rect">
            <a:avLst/>
          </a:prstGeom>
        </p:spPr>
      </p:pic>
      <p:pic>
        <p:nvPicPr>
          <p:cNvPr id="8" name="Picture 7" descr="20140916 N42RF Preflight morning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44" y="3733800"/>
            <a:ext cx="2310384" cy="1299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omic Sans MS" charset="0"/>
              </a:rPr>
              <a:t>Hurricane </a:t>
            </a:r>
            <a:r>
              <a:rPr lang="en-US" sz="3200" dirty="0" err="1">
                <a:latin typeface="Comic Sans MS" charset="0"/>
              </a:rPr>
              <a:t>Edouard</a:t>
            </a:r>
            <a:r>
              <a:rPr lang="en-US" sz="3200" dirty="0">
                <a:latin typeface="Comic Sans MS" charset="0"/>
              </a:rPr>
              <a:t>: </a:t>
            </a:r>
            <a:r>
              <a:rPr lang="en-US" sz="3200" dirty="0" smtClean="0">
                <a:latin typeface="Comic Sans MS" charset="0"/>
              </a:rPr>
              <a:t>17 </a:t>
            </a:r>
            <a:r>
              <a:rPr lang="en-US" sz="3200" dirty="0">
                <a:latin typeface="Comic Sans MS" charset="0"/>
              </a:rPr>
              <a:t>Sept </a:t>
            </a:r>
            <a:r>
              <a:rPr lang="en-US" sz="3200" dirty="0" smtClean="0">
                <a:latin typeface="Comic Sans MS" charset="0"/>
              </a:rPr>
              <a:t>2014</a:t>
            </a:r>
          </a:p>
          <a:p>
            <a:pPr algn="ctr">
              <a:spcBef>
                <a:spcPct val="50000"/>
              </a:spcBef>
            </a:pPr>
            <a:r>
              <a:rPr lang="en-US" sz="2800" dirty="0" smtClean="0">
                <a:latin typeface="Comic Sans MS" charset="0"/>
              </a:rPr>
              <a:t>TC Diurnal Cycle </a:t>
            </a:r>
            <a:endParaRPr lang="en-US" sz="2800" dirty="0">
              <a:latin typeface="Comic Sans MS" charset="0"/>
            </a:endParaRPr>
          </a:p>
        </p:txBody>
      </p:sp>
      <p:pic>
        <p:nvPicPr>
          <p:cNvPr id="12" name="Picture 11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13" name="Picture 12" descr="Slide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14" name="Picture 13" descr="Slide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16" name="Picture 15" descr="Slide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17" name="Picture 16" descr="Slide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18" name="Picture 17" descr="Slide0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19" name="Picture 18" descr="Slide0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20" name="Picture 19" descr="Slide0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21" name="Picture 20" descr="Slide09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22" name="Picture 21" descr="Slide1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23" name="Picture 22" descr="Slide11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24" name="Picture 23" descr="Slide1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25" name="Picture 24" descr="Slide13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26" name="Picture 25" descr="Slide14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27" name="Picture 26" descr="Slide15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28" name="Picture 27" descr="Slide16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29" name="Picture 28" descr="Slide17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30" name="Picture 29" descr="Slide18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33" name="Picture 32" descr="Slide19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34" name="Picture 33" descr="Slide20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35" name="Picture 34" descr="Slide21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  <p:pic>
        <p:nvPicPr>
          <p:cNvPr id="36" name="Picture 35" descr="Slide22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4778</TotalTime>
  <Words>252</Words>
  <Application>Microsoft Macintosh PowerPoint</Application>
  <PresentationFormat>On-screen Show (4:3)</PresentationFormat>
  <Paragraphs>52</Paragraphs>
  <Slides>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P. Dunion</dc:creator>
  <cp:lastModifiedBy>Jason P. Dunion</cp:lastModifiedBy>
  <cp:revision>103</cp:revision>
  <dcterms:created xsi:type="dcterms:W3CDTF">2008-08-21T15:11:50Z</dcterms:created>
  <dcterms:modified xsi:type="dcterms:W3CDTF">2014-10-01T04:13:04Z</dcterms:modified>
</cp:coreProperties>
</file>