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710" r:id="rId2"/>
    <p:sldMasterId id="2147483747" r:id="rId3"/>
    <p:sldMasterId id="2147483760" r:id="rId4"/>
    <p:sldMasterId id="2147483769" r:id="rId5"/>
  </p:sldMasterIdLst>
  <p:notesMasterIdLst>
    <p:notesMasterId r:id="rId21"/>
  </p:notesMasterIdLst>
  <p:sldIdLst>
    <p:sldId id="325" r:id="rId6"/>
    <p:sldId id="288" r:id="rId7"/>
    <p:sldId id="327" r:id="rId8"/>
    <p:sldId id="333" r:id="rId9"/>
    <p:sldId id="326" r:id="rId10"/>
    <p:sldId id="328" r:id="rId11"/>
    <p:sldId id="258" r:id="rId12"/>
    <p:sldId id="282" r:id="rId13"/>
    <p:sldId id="315" r:id="rId14"/>
    <p:sldId id="320" r:id="rId15"/>
    <p:sldId id="321" r:id="rId16"/>
    <p:sldId id="323" r:id="rId17"/>
    <p:sldId id="334" r:id="rId18"/>
    <p:sldId id="324" r:id="rId19"/>
    <p:sldId id="331"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917" autoAdjust="0"/>
  </p:normalViewPr>
  <p:slideViewPr>
    <p:cSldViewPr>
      <p:cViewPr varScale="1">
        <p:scale>
          <a:sx n="74" d="100"/>
          <a:sy n="74" d="100"/>
        </p:scale>
        <p:origin x="-1792" y="-11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20" Type="http://schemas.openxmlformats.org/officeDocument/2006/relationships/slide" Target="slides/slide15.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43C854-9F1A-4EEF-9E4B-C83798A1CCF6}" type="datetimeFigureOut">
              <a:rPr lang="en-US" smtClean="0"/>
              <a:t>1/7/15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DE416B-E8F9-464D-BE8F-E94D2D004E37}" type="slidenum">
              <a:rPr lang="en-US" smtClean="0"/>
              <a:t>‹#›</a:t>
            </a:fld>
            <a:endParaRPr lang="en-US"/>
          </a:p>
        </p:txBody>
      </p:sp>
    </p:spTree>
    <p:extLst>
      <p:ext uri="{BB962C8B-B14F-4D97-AF65-F5344CB8AC3E}">
        <p14:creationId xmlns:p14="http://schemas.microsoft.com/office/powerpoint/2010/main" val="4048315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E38DC217-44F0-489D-B3C0-524FF5B00F6E}"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2355317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E38DC217-44F0-489D-B3C0-524FF5B00F6E}"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956241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E38DC217-44F0-489D-B3C0-524FF5B00F6E}"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1956241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E38DC217-44F0-489D-B3C0-524FF5B00F6E}"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956241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the second flight when </a:t>
            </a:r>
            <a:r>
              <a:rPr lang="en-US" dirty="0" err="1" smtClean="0"/>
              <a:t>Edouard</a:t>
            </a:r>
            <a:r>
              <a:rPr lang="en-US" dirty="0" smtClean="0"/>
              <a:t> underwent significant intensification.  The plot on the level shows wind speed and wind barbs</a:t>
            </a:r>
            <a:r>
              <a:rPr lang="en-US" baseline="0" dirty="0" smtClean="0"/>
              <a:t> at 200 hPa, showing a strong outflow jet to the NW of the storm. The plots on the right show sea-level pressure (top) and surface wind speed (bottom). Minimum measured SLP is 967 hPa with a 40 m/s wind at 40 m, suggesting that the minimum pressure might be several hPa lower. Maximum measured </a:t>
            </a:r>
            <a:r>
              <a:rPr lang="en-US" baseline="0" dirty="0" err="1" smtClean="0"/>
              <a:t>sfc</a:t>
            </a:r>
            <a:r>
              <a:rPr lang="en-US" baseline="0" dirty="0" smtClean="0"/>
              <a:t> wind speeds are ~40 m/s, but the sparse sampling suggests that the maximum winds could be higher.</a:t>
            </a:r>
            <a:endParaRPr lang="en-US" dirty="0"/>
          </a:p>
        </p:txBody>
      </p:sp>
      <p:sp>
        <p:nvSpPr>
          <p:cNvPr id="4" name="Slide Number Placeholder 3"/>
          <p:cNvSpPr>
            <a:spLocks noGrp="1"/>
          </p:cNvSpPr>
          <p:nvPr>
            <p:ph type="sldNum" sz="quarter" idx="10"/>
          </p:nvPr>
        </p:nvSpPr>
        <p:spPr/>
        <p:txBody>
          <a:bodyPr/>
          <a:lstStyle/>
          <a:p>
            <a:fld id="{96B4B2B1-45C2-BF4C-8270-95A556CE1926}" type="slidenum">
              <a:rPr lang="en-US" smtClean="0"/>
              <a:t>10</a:t>
            </a:fld>
            <a:endParaRPr lang="en-US"/>
          </a:p>
        </p:txBody>
      </p:sp>
    </p:spTree>
    <p:extLst>
      <p:ext uri="{BB962C8B-B14F-4D97-AF65-F5344CB8AC3E}">
        <p14:creationId xmlns:p14="http://schemas.microsoft.com/office/powerpoint/2010/main" val="3648469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figure shows S-HIS brightness temperature with blue areas being higher thick clouds, red being low clouds</a:t>
            </a:r>
            <a:r>
              <a:rPr lang="en-US" baseline="0" dirty="0" smtClean="0"/>
              <a:t> or the surface. S-HIS (and CPL) suggest that we flew on the eastern edge of the eye rather than a direct </a:t>
            </a:r>
            <a:r>
              <a:rPr lang="en-US" baseline="0" dirty="0" err="1" smtClean="0"/>
              <a:t>overflight</a:t>
            </a:r>
            <a:r>
              <a:rPr lang="en-US" baseline="0" dirty="0" smtClean="0"/>
              <a:t>.  Small black curved lines indicate trajectories of dropsondes and the </a:t>
            </a:r>
            <a:r>
              <a:rPr lang="en-US" baseline="0" dirty="0" err="1" smtClean="0"/>
              <a:t>sonde</a:t>
            </a:r>
            <a:r>
              <a:rPr lang="en-US" baseline="0" dirty="0" smtClean="0"/>
              <a:t> close to the center suggests that the small area of red indicated is the eye.  The dropsondes were used to make cross sections of the indicated fields (vertical lines indicate locations of dropsondes). CPL data is overlaid in gray shading. Since we did not get a drop directly in the eye, the tangential winds do not show a minimum at low-mid levels associated with the eye. There is strong inflow on the north side of the storm, weak outflow on the south side. The dominant outflow is also to the north. A temperature perturbation (perturbation from the mean of </a:t>
            </a:r>
            <a:r>
              <a:rPr lang="en-US" baseline="0" dirty="0" err="1" smtClean="0"/>
              <a:t>sondes</a:t>
            </a:r>
            <a:r>
              <a:rPr lang="en-US" baseline="0" dirty="0" smtClean="0"/>
              <a:t> &gt;200 km from the center) shows a deep layer of warming of ~8K.</a:t>
            </a:r>
            <a:endParaRPr lang="en-US" dirty="0"/>
          </a:p>
        </p:txBody>
      </p:sp>
      <p:sp>
        <p:nvSpPr>
          <p:cNvPr id="4" name="Slide Number Placeholder 3"/>
          <p:cNvSpPr>
            <a:spLocks noGrp="1"/>
          </p:cNvSpPr>
          <p:nvPr>
            <p:ph type="sldNum" sz="quarter" idx="10"/>
          </p:nvPr>
        </p:nvSpPr>
        <p:spPr/>
        <p:txBody>
          <a:bodyPr/>
          <a:lstStyle/>
          <a:p>
            <a:fld id="{96B4B2B1-45C2-BF4C-8270-95A556CE1926}" type="slidenum">
              <a:rPr lang="en-US" smtClean="0"/>
              <a:t>11</a:t>
            </a:fld>
            <a:endParaRPr lang="en-US"/>
          </a:p>
        </p:txBody>
      </p:sp>
    </p:spTree>
    <p:extLst>
      <p:ext uri="{BB962C8B-B14F-4D97-AF65-F5344CB8AC3E}">
        <p14:creationId xmlns:p14="http://schemas.microsoft.com/office/powerpoint/2010/main" val="134278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the third </a:t>
            </a:r>
            <a:r>
              <a:rPr lang="en-US" dirty="0" err="1" smtClean="0"/>
              <a:t>Edouard</a:t>
            </a:r>
            <a:r>
              <a:rPr lang="en-US" dirty="0" smtClean="0"/>
              <a:t> flight when the storm was fairly steady at its maximum intensity.  The distribution of </a:t>
            </a:r>
            <a:r>
              <a:rPr lang="en-US" dirty="0" err="1" smtClean="0"/>
              <a:t>sondes</a:t>
            </a:r>
            <a:r>
              <a:rPr lang="en-US" baseline="0" dirty="0" smtClean="0"/>
              <a:t> is shown to the left and is fairly evenly distributed about the center. RH data shows dry air in the storm environment, but no indication that it was getting into the protected core of the storm.  The dropsondes were composited into radial bins with closer spacing in the core, wider spacing at larger radii (see vertical lines).  The azimuthal mean fields of the indicated variables are shown. The tangential wind field suggests a secondary wind maximum near 100 km with mid-level outflow and a high altitude outflow region. Strong outflow is seen near the </a:t>
            </a:r>
            <a:r>
              <a:rPr lang="en-US" baseline="0" dirty="0" err="1" smtClean="0"/>
              <a:t>eyewall</a:t>
            </a:r>
            <a:r>
              <a:rPr lang="en-US" baseline="0" dirty="0" smtClean="0"/>
              <a:t> and may be the main contributor to the high-level outflow. The temperature perturbation (from the mean outside 200 km) peaks at 350 hPa.  Temperature perturbation is with respect to the mean of all </a:t>
            </a:r>
            <a:r>
              <a:rPr lang="en-US" baseline="0" dirty="0" err="1" smtClean="0"/>
              <a:t>sondes</a:t>
            </a:r>
            <a:r>
              <a:rPr lang="en-US" baseline="0" dirty="0" smtClean="0"/>
              <a:t> </a:t>
            </a:r>
            <a:r>
              <a:rPr lang="en-US" baseline="0" smtClean="0"/>
              <a:t>at radii &gt; 200km.</a:t>
            </a:r>
            <a:endParaRPr lang="en-US" baseline="0" dirty="0" smtClean="0"/>
          </a:p>
          <a:p>
            <a:endParaRPr lang="en-US" baseline="0" dirty="0" smtClean="0"/>
          </a:p>
          <a:p>
            <a:r>
              <a:rPr lang="en-US" baseline="0" dirty="0" smtClean="0"/>
              <a:t>Contour labels are shown for most cross sections, but difficult to show for the radial velocities. There, the contour interval is 2 m/s, with positive (negative) contours indicated by solid (dashed) lines. The dotted line is the 0 contour.</a:t>
            </a:r>
            <a:endParaRPr lang="en-US" dirty="0"/>
          </a:p>
        </p:txBody>
      </p:sp>
      <p:sp>
        <p:nvSpPr>
          <p:cNvPr id="4" name="Slide Number Placeholder 3"/>
          <p:cNvSpPr>
            <a:spLocks noGrp="1"/>
          </p:cNvSpPr>
          <p:nvPr>
            <p:ph type="sldNum" sz="quarter" idx="10"/>
          </p:nvPr>
        </p:nvSpPr>
        <p:spPr/>
        <p:txBody>
          <a:bodyPr/>
          <a:lstStyle/>
          <a:p>
            <a:fld id="{96B4B2B1-45C2-BF4C-8270-95A556CE1926}" type="slidenum">
              <a:rPr lang="en-US" smtClean="0"/>
              <a:t>12</a:t>
            </a:fld>
            <a:endParaRPr lang="en-US"/>
          </a:p>
        </p:txBody>
      </p:sp>
    </p:spTree>
    <p:extLst>
      <p:ext uri="{BB962C8B-B14F-4D97-AF65-F5344CB8AC3E}">
        <p14:creationId xmlns:p14="http://schemas.microsoft.com/office/powerpoint/2010/main" val="2057028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E38DC217-44F0-489D-B3C0-524FF5B00F6E}"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956241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chor="b">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Tree>
    <p:extLst>
      <p:ext uri="{BB962C8B-B14F-4D97-AF65-F5344CB8AC3E}">
        <p14:creationId xmlns:p14="http://schemas.microsoft.com/office/powerpoint/2010/main" val="2347360774"/>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ineOffice">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9FE1AAA8-A426-4F79-93CF-FE74E64E2267}"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294472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goalLea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6D3C53A1-557A-4494-8F56-E18E4A090F26}"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466868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4E3033AF-7D97-43BF-A0D8-24892D9F735F}"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446618532"/>
      </p:ext>
    </p:extLst>
  </p:cSld>
  <p:clrMapOvr>
    <a:masterClrMapping/>
  </p:clrMapOvr>
  <p:transition xmlns:p14="http://schemas.microsoft.com/office/powerpoint/2010/mai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U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3"/>
          </p:nvPr>
        </p:nvSpPr>
        <p:spPr>
          <a:xfrm>
            <a:off x="152400" y="1066800"/>
            <a:ext cx="4419600" cy="2667000"/>
          </a:xfrm>
        </p:spPr>
        <p:txBody>
          <a:bodyPr>
            <a:normAutofit/>
          </a:bodyPr>
          <a:lstStyle>
            <a:lvl1pPr>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6"/>
          <p:cNvSpPr>
            <a:spLocks noGrp="1"/>
          </p:cNvSpPr>
          <p:nvPr>
            <p:ph sz="quarter" idx="14"/>
          </p:nvPr>
        </p:nvSpPr>
        <p:spPr>
          <a:xfrm>
            <a:off x="152400" y="3886200"/>
            <a:ext cx="4419600" cy="2514600"/>
          </a:xfrm>
        </p:spPr>
        <p:txBody>
          <a:bodyPr>
            <a:normAutofit/>
          </a:bodyPr>
          <a:lstStyle>
            <a:lvl1pPr>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6"/>
          <p:cNvSpPr>
            <a:spLocks noGrp="1"/>
          </p:cNvSpPr>
          <p:nvPr>
            <p:ph sz="quarter" idx="15"/>
          </p:nvPr>
        </p:nvSpPr>
        <p:spPr>
          <a:xfrm>
            <a:off x="4572000" y="1066800"/>
            <a:ext cx="4419600" cy="5334000"/>
          </a:xfrm>
        </p:spPr>
        <p:txBody>
          <a:bodyPr>
            <a:normAutofit/>
          </a:bodyPr>
          <a:lstStyle>
            <a:lvl1pPr>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9"/>
          <p:cNvSpPr>
            <a:spLocks noGrp="1"/>
          </p:cNvSpPr>
          <p:nvPr>
            <p:ph type="dt" sz="half" idx="16"/>
          </p:nvPr>
        </p:nvSpPr>
        <p:spPr/>
        <p:txBody>
          <a:bodyPr/>
          <a:lstStyle>
            <a:lvl1pPr>
              <a:defRPr/>
            </a:lvl1pPr>
          </a:lstStyle>
          <a:p>
            <a:pPr>
              <a:defRPr/>
            </a:pPr>
            <a:endParaRPr lang="en-US">
              <a:solidFill>
                <a:srgbClr val="04617B">
                  <a:shade val="90000"/>
                </a:srgbClr>
              </a:solidFill>
            </a:endParaRPr>
          </a:p>
        </p:txBody>
      </p:sp>
      <p:sp>
        <p:nvSpPr>
          <p:cNvPr id="8" name="Footer Placeholder 21"/>
          <p:cNvSpPr>
            <a:spLocks noGrp="1"/>
          </p:cNvSpPr>
          <p:nvPr>
            <p:ph type="ftr" sz="quarter" idx="17"/>
          </p:nvPr>
        </p:nvSpPr>
        <p:spPr/>
        <p:txBody>
          <a:bodyPr/>
          <a:lstStyle>
            <a:lvl1pPr>
              <a:defRPr/>
            </a:lvl1pPr>
          </a:lstStyle>
          <a:p>
            <a:pPr>
              <a:defRPr/>
            </a:pPr>
            <a:endParaRPr lang="en-US">
              <a:solidFill>
                <a:srgbClr val="04617B">
                  <a:shade val="90000"/>
                </a:srgbClr>
              </a:solidFill>
            </a:endParaRPr>
          </a:p>
        </p:txBody>
      </p:sp>
      <p:sp>
        <p:nvSpPr>
          <p:cNvPr id="9" name="Slide Number Placeholder 17"/>
          <p:cNvSpPr>
            <a:spLocks noGrp="1"/>
          </p:cNvSpPr>
          <p:nvPr>
            <p:ph type="sldNum" sz="quarter" idx="18"/>
          </p:nvPr>
        </p:nvSpPr>
        <p:spPr/>
        <p:txBody>
          <a:bodyPr/>
          <a:lstStyle>
            <a:lvl1pPr>
              <a:defRPr/>
            </a:lvl1pPr>
          </a:lstStyle>
          <a:p>
            <a:pPr>
              <a:defRPr/>
            </a:pPr>
            <a:fld id="{06B7FE7D-FF22-4D5D-B840-BE9651047235}"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082301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 U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3"/>
          </p:nvPr>
        </p:nvSpPr>
        <p:spPr>
          <a:xfrm>
            <a:off x="152400" y="1066800"/>
            <a:ext cx="4419600" cy="2667000"/>
          </a:xfrm>
        </p:spPr>
        <p:txBody>
          <a:bodyPr>
            <a:normAutofit/>
          </a:bodyPr>
          <a:lstStyle>
            <a:lvl1pPr>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6"/>
          <p:cNvSpPr>
            <a:spLocks noGrp="1"/>
          </p:cNvSpPr>
          <p:nvPr>
            <p:ph sz="quarter" idx="14"/>
          </p:nvPr>
        </p:nvSpPr>
        <p:spPr>
          <a:xfrm>
            <a:off x="152400" y="3886200"/>
            <a:ext cx="4419600" cy="2514600"/>
          </a:xfrm>
        </p:spPr>
        <p:txBody>
          <a:bodyPr>
            <a:normAutofit/>
          </a:bodyPr>
          <a:lstStyle>
            <a:lvl1pPr>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6"/>
          <p:cNvSpPr>
            <a:spLocks noGrp="1"/>
          </p:cNvSpPr>
          <p:nvPr>
            <p:ph sz="quarter" idx="15"/>
          </p:nvPr>
        </p:nvSpPr>
        <p:spPr>
          <a:xfrm>
            <a:off x="4572000" y="1066800"/>
            <a:ext cx="4419600" cy="2667000"/>
          </a:xfrm>
        </p:spPr>
        <p:txBody>
          <a:bodyPr>
            <a:normAutofit/>
          </a:bodyPr>
          <a:lstStyle>
            <a:lvl1pPr>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6"/>
          <p:cNvSpPr>
            <a:spLocks noGrp="1"/>
          </p:cNvSpPr>
          <p:nvPr>
            <p:ph sz="quarter" idx="16"/>
          </p:nvPr>
        </p:nvSpPr>
        <p:spPr>
          <a:xfrm>
            <a:off x="4572000" y="3886200"/>
            <a:ext cx="4419600" cy="2514600"/>
          </a:xfrm>
        </p:spPr>
        <p:txBody>
          <a:bodyPr>
            <a:normAutofit/>
          </a:bodyPr>
          <a:lstStyle>
            <a:lvl1pPr>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9"/>
          <p:cNvSpPr>
            <a:spLocks noGrp="1"/>
          </p:cNvSpPr>
          <p:nvPr>
            <p:ph type="dt" sz="half" idx="17"/>
          </p:nvPr>
        </p:nvSpPr>
        <p:spPr/>
        <p:txBody>
          <a:bodyPr/>
          <a:lstStyle>
            <a:lvl1pPr>
              <a:defRPr/>
            </a:lvl1pPr>
          </a:lstStyle>
          <a:p>
            <a:pPr>
              <a:defRPr/>
            </a:pPr>
            <a:endParaRPr lang="en-US">
              <a:solidFill>
                <a:srgbClr val="04617B">
                  <a:shade val="90000"/>
                </a:srgbClr>
              </a:solidFill>
            </a:endParaRPr>
          </a:p>
        </p:txBody>
      </p:sp>
      <p:sp>
        <p:nvSpPr>
          <p:cNvPr id="10" name="Footer Placeholder 21"/>
          <p:cNvSpPr>
            <a:spLocks noGrp="1"/>
          </p:cNvSpPr>
          <p:nvPr>
            <p:ph type="ftr" sz="quarter" idx="18"/>
          </p:nvPr>
        </p:nvSpPr>
        <p:spPr/>
        <p:txBody>
          <a:bodyPr/>
          <a:lstStyle>
            <a:lvl1pPr>
              <a:defRPr/>
            </a:lvl1pPr>
          </a:lstStyle>
          <a:p>
            <a:pPr>
              <a:defRPr/>
            </a:pPr>
            <a:endParaRPr lang="en-US">
              <a:solidFill>
                <a:srgbClr val="04617B">
                  <a:shade val="90000"/>
                </a:srgbClr>
              </a:solidFill>
            </a:endParaRPr>
          </a:p>
        </p:txBody>
      </p:sp>
      <p:sp>
        <p:nvSpPr>
          <p:cNvPr id="11" name="Slide Number Placeholder 17"/>
          <p:cNvSpPr>
            <a:spLocks noGrp="1"/>
          </p:cNvSpPr>
          <p:nvPr>
            <p:ph type="sldNum" sz="quarter" idx="19"/>
          </p:nvPr>
        </p:nvSpPr>
        <p:spPr/>
        <p:txBody>
          <a:bodyPr/>
          <a:lstStyle>
            <a:lvl1pPr>
              <a:defRPr/>
            </a:lvl1pPr>
          </a:lstStyle>
          <a:p>
            <a:pPr>
              <a:defRPr/>
            </a:pPr>
            <a:fld id="{A3711A2B-B2FF-4DF3-B2DF-5D93EE986E28}"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159946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Picture Placeholder 6"/>
          <p:cNvSpPr>
            <a:spLocks noGrp="1"/>
          </p:cNvSpPr>
          <p:nvPr>
            <p:ph type="pic" sz="quarter" idx="13"/>
          </p:nvPr>
        </p:nvSpPr>
        <p:spPr>
          <a:xfrm>
            <a:off x="4114800" y="1295400"/>
            <a:ext cx="4724400" cy="3276600"/>
          </a:xfrm>
          <a:ln w="9525">
            <a:solidFill>
              <a:schemeClr val="accent5"/>
            </a:solidFill>
          </a:ln>
          <a:effectLst>
            <a:outerShdw blurRad="50800" dist="38100" dir="5400000" algn="t" rotWithShape="0">
              <a:schemeClr val="accent5">
                <a:lumMod val="50000"/>
                <a:alpha val="40000"/>
              </a:schemeClr>
            </a:outerShdw>
          </a:effectLst>
        </p:spPr>
        <p:txBody>
          <a:bodyPr>
            <a:normAutofit/>
          </a:bodyPr>
          <a:lstStyle/>
          <a:p>
            <a:pPr lvl="0"/>
            <a:r>
              <a:rPr lang="en-US" noProof="0" smtClean="0"/>
              <a:t>Click icon to add picture</a:t>
            </a:r>
            <a:endParaRPr lang="en-US" noProof="0"/>
          </a:p>
        </p:txBody>
      </p:sp>
      <p:sp>
        <p:nvSpPr>
          <p:cNvPr id="11" name="Text Placeholder 10"/>
          <p:cNvSpPr>
            <a:spLocks noGrp="1"/>
          </p:cNvSpPr>
          <p:nvPr>
            <p:ph type="body" sz="quarter" idx="17"/>
          </p:nvPr>
        </p:nvSpPr>
        <p:spPr>
          <a:xfrm>
            <a:off x="4114800" y="4572000"/>
            <a:ext cx="4724400" cy="1676400"/>
          </a:xfrm>
        </p:spPr>
        <p:style>
          <a:lnRef idx="1">
            <a:schemeClr val="accent5"/>
          </a:lnRef>
          <a:fillRef idx="2">
            <a:schemeClr val="accent5"/>
          </a:fillRef>
          <a:effectRef idx="1">
            <a:schemeClr val="accent5"/>
          </a:effectRef>
          <a:fontRef idx="none"/>
        </p:style>
        <p:txBody>
          <a:bodyPr lIns="274320" tIns="91440">
            <a:noAutofit/>
          </a:bodyPr>
          <a:lstStyle>
            <a:lvl1pPr>
              <a:defRPr sz="2000" b="1">
                <a:solidFill>
                  <a:schemeClr val="accent5">
                    <a:lumMod val="50000"/>
                  </a:schemeClr>
                </a:solidFill>
              </a:defRPr>
            </a:lvl1pPr>
            <a:lvl2pPr>
              <a:buNone/>
              <a:defRPr/>
            </a:lvl2pPr>
          </a:lstStyle>
          <a:p>
            <a:pPr lvl="0"/>
            <a:r>
              <a:rPr lang="en-US" smtClean="0"/>
              <a:t>Click to edit Master text styles</a:t>
            </a:r>
          </a:p>
        </p:txBody>
      </p:sp>
      <p:sp>
        <p:nvSpPr>
          <p:cNvPr id="9" name="Text Placeholder 8"/>
          <p:cNvSpPr>
            <a:spLocks noGrp="1"/>
          </p:cNvSpPr>
          <p:nvPr>
            <p:ph type="body" sz="quarter" idx="14"/>
          </p:nvPr>
        </p:nvSpPr>
        <p:spPr>
          <a:xfrm>
            <a:off x="381000" y="3581400"/>
            <a:ext cx="3886200" cy="2514600"/>
          </a:xfrm>
          <a:prstGeom prst="homePlate">
            <a:avLst>
              <a:gd name="adj" fmla="val 19189"/>
            </a:avLst>
          </a:prstGeom>
          <a:gradFill>
            <a:gsLst>
              <a:gs pos="0">
                <a:schemeClr val="accent1">
                  <a:lumMod val="20000"/>
                  <a:lumOff val="80000"/>
                </a:schemeClr>
              </a:gs>
              <a:gs pos="68000">
                <a:srgbClr val="E3F1FD"/>
              </a:gs>
              <a:gs pos="100000">
                <a:schemeClr val="bg1"/>
              </a:gs>
            </a:gsLst>
          </a:gradFill>
        </p:spPr>
        <p:style>
          <a:lnRef idx="1">
            <a:schemeClr val="accent1"/>
          </a:lnRef>
          <a:fillRef idx="3">
            <a:schemeClr val="accent1"/>
          </a:fillRef>
          <a:effectRef idx="2">
            <a:schemeClr val="accent1"/>
          </a:effectRef>
          <a:fontRef idx="none"/>
        </p:style>
        <p:txBody>
          <a:bodyPr rIns="274320" anchor="ctr"/>
          <a:lstStyle>
            <a:lvl1pPr algn="r">
              <a:defRPr sz="2000" b="0">
                <a:solidFill>
                  <a:schemeClr val="accent1">
                    <a:lumMod val="50000"/>
                  </a:schemeClr>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p:txBody>
      </p:sp>
      <p:sp>
        <p:nvSpPr>
          <p:cNvPr id="13" name="Text Placeholder 12"/>
          <p:cNvSpPr>
            <a:spLocks noGrp="1"/>
          </p:cNvSpPr>
          <p:nvPr>
            <p:ph type="body" sz="quarter" idx="16"/>
          </p:nvPr>
        </p:nvSpPr>
        <p:spPr>
          <a:xfrm>
            <a:off x="381000" y="1295400"/>
            <a:ext cx="3421743" cy="2209800"/>
          </a:xfrm>
          <a:prstGeom prst="wedgeRectCallout">
            <a:avLst>
              <a:gd name="adj1" fmla="val 20824"/>
              <a:gd name="adj2" fmla="val 56275"/>
            </a:avLst>
          </a:prstGeom>
          <a:gradFill>
            <a:gsLst>
              <a:gs pos="0">
                <a:srgbClr val="FFE5E5"/>
              </a:gs>
              <a:gs pos="68000">
                <a:srgbClr val="FFF3F3"/>
              </a:gs>
              <a:gs pos="99000">
                <a:schemeClr val="bg1"/>
              </a:gs>
            </a:gsLst>
          </a:gradFill>
          <a:ln>
            <a:solidFill>
              <a:srgbClr val="C00000"/>
            </a:solidFill>
          </a:ln>
          <a:effectLst>
            <a:outerShdw blurRad="57150" dist="38100" dir="5400000" algn="ctr" rotWithShape="0">
              <a:srgbClr val="C00000">
                <a:alpha val="48000"/>
              </a:srgbClr>
            </a:outerShdw>
          </a:effectLst>
        </p:spPr>
        <p:style>
          <a:lnRef idx="1">
            <a:schemeClr val="accent1"/>
          </a:lnRef>
          <a:fillRef idx="3">
            <a:schemeClr val="accent1"/>
          </a:fillRef>
          <a:effectRef idx="2">
            <a:schemeClr val="accent1"/>
          </a:effectRef>
          <a:fontRef idx="none"/>
        </p:style>
        <p:txBody>
          <a:bodyPr lIns="182880" rIns="182880" anchor="ctr">
            <a:noAutofit/>
          </a:bodyPr>
          <a:lstStyle>
            <a:lvl1pPr algn="l">
              <a:spcBef>
                <a:spcPts val="0"/>
              </a:spcBef>
              <a:defRPr kumimoji="0" lang="en-US" sz="2600" b="1" kern="1200" dirty="0" smtClean="0">
                <a:solidFill>
                  <a:srgbClr val="C00000"/>
                </a:solidFill>
                <a:effectLst/>
                <a:latin typeface="+mn-lt"/>
                <a:ea typeface="+mn-ea"/>
                <a:cs typeface="+mn-cs"/>
              </a:defRPr>
            </a:lvl1pPr>
          </a:lstStyle>
          <a:p>
            <a:pPr lvl="0"/>
            <a:r>
              <a:rPr lang="en-US" smtClean="0"/>
              <a:t>Click to edit Master text styles</a:t>
            </a:r>
          </a:p>
        </p:txBody>
      </p:sp>
      <p:sp>
        <p:nvSpPr>
          <p:cNvPr id="8" name="Date Placeholder 9"/>
          <p:cNvSpPr>
            <a:spLocks noGrp="1"/>
          </p:cNvSpPr>
          <p:nvPr>
            <p:ph type="dt" sz="half" idx="18"/>
          </p:nvPr>
        </p:nvSpPr>
        <p:spPr/>
        <p:txBody>
          <a:bodyPr/>
          <a:lstStyle>
            <a:lvl1pPr>
              <a:defRPr/>
            </a:lvl1pPr>
          </a:lstStyle>
          <a:p>
            <a:pPr>
              <a:defRPr/>
            </a:pPr>
            <a:endParaRPr lang="en-US">
              <a:solidFill>
                <a:srgbClr val="04617B">
                  <a:shade val="90000"/>
                </a:srgbClr>
              </a:solidFill>
            </a:endParaRPr>
          </a:p>
        </p:txBody>
      </p:sp>
      <p:sp>
        <p:nvSpPr>
          <p:cNvPr id="10" name="Footer Placeholder 21"/>
          <p:cNvSpPr>
            <a:spLocks noGrp="1"/>
          </p:cNvSpPr>
          <p:nvPr>
            <p:ph type="ftr" sz="quarter" idx="19"/>
          </p:nvPr>
        </p:nvSpPr>
        <p:spPr/>
        <p:txBody>
          <a:bodyPr/>
          <a:lstStyle>
            <a:lvl1pPr>
              <a:defRPr/>
            </a:lvl1pPr>
          </a:lstStyle>
          <a:p>
            <a:pPr>
              <a:defRPr/>
            </a:pPr>
            <a:endParaRPr lang="en-US">
              <a:solidFill>
                <a:srgbClr val="04617B">
                  <a:shade val="90000"/>
                </a:srgbClr>
              </a:solidFill>
            </a:endParaRPr>
          </a:p>
        </p:txBody>
      </p:sp>
      <p:sp>
        <p:nvSpPr>
          <p:cNvPr id="12" name="Slide Number Placeholder 17"/>
          <p:cNvSpPr>
            <a:spLocks noGrp="1"/>
          </p:cNvSpPr>
          <p:nvPr>
            <p:ph type="sldNum" sz="quarter" idx="20"/>
          </p:nvPr>
        </p:nvSpPr>
        <p:spPr/>
        <p:txBody>
          <a:bodyPr/>
          <a:lstStyle>
            <a:lvl1pPr>
              <a:defRPr/>
            </a:lvl1pPr>
          </a:lstStyle>
          <a:p>
            <a:pPr>
              <a:defRPr/>
            </a:pPr>
            <a:fld id="{05E56282-3D76-42C3-BCE0-96FEC7B22B9B}"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10203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taffOffi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2" name="Picture Placeholder 11"/>
          <p:cNvSpPr>
            <a:spLocks noGrp="1"/>
          </p:cNvSpPr>
          <p:nvPr>
            <p:ph type="pic" sz="quarter" idx="13"/>
          </p:nvPr>
        </p:nvSpPr>
        <p:spPr>
          <a:xfrm>
            <a:off x="609600" y="1295400"/>
            <a:ext cx="990600" cy="1295400"/>
          </a:xfrm>
          <a:effectLst>
            <a:outerShdw blurRad="50800" dist="38100" dir="5400000" algn="t" rotWithShape="0">
              <a:prstClr val="black">
                <a:alpha val="40000"/>
              </a:prstClr>
            </a:outerShdw>
          </a:effectLst>
        </p:spPr>
        <p:txBody>
          <a:bodyPr>
            <a:normAutofit/>
          </a:bodyPr>
          <a:lstStyle/>
          <a:p>
            <a:pPr lvl="0"/>
            <a:r>
              <a:rPr lang="en-US" noProof="0" smtClean="0"/>
              <a:t>Click icon to add picture</a:t>
            </a:r>
            <a:endParaRPr lang="en-US" noProof="0"/>
          </a:p>
        </p:txBody>
      </p:sp>
      <p:sp>
        <p:nvSpPr>
          <p:cNvPr id="14" name="Text Placeholder 13"/>
          <p:cNvSpPr>
            <a:spLocks noGrp="1"/>
          </p:cNvSpPr>
          <p:nvPr>
            <p:ph type="body" sz="quarter" idx="14"/>
          </p:nvPr>
        </p:nvSpPr>
        <p:spPr>
          <a:xfrm>
            <a:off x="609600" y="2590800"/>
            <a:ext cx="1020763" cy="533400"/>
          </a:xfrm>
        </p:spPr>
        <p:txBody>
          <a:bodyPr lIns="0" rIns="0">
            <a:noAutofit/>
          </a:bodyPr>
          <a:lstStyle>
            <a:lvl1pPr algn="ctr" rtl="0" fontAlgn="base">
              <a:spcBef>
                <a:spcPct val="0"/>
              </a:spcBef>
              <a:spcAft>
                <a:spcPct val="0"/>
              </a:spcAft>
              <a:defRPr lang="en-US" sz="1200" b="1" kern="1200" dirty="0" smtClean="0">
                <a:solidFill>
                  <a:schemeClr val="tx1"/>
                </a:solidFill>
                <a:latin typeface="+mn-lt"/>
                <a:ea typeface="+mn-ea"/>
                <a:cs typeface="+mn-cs"/>
              </a:defRPr>
            </a:lvl1pPr>
            <a:lvl2pPr>
              <a:defRPr sz="1000"/>
            </a:lvl2pPr>
            <a:lvl3pPr>
              <a:defRPr sz="1000"/>
            </a:lvl3pPr>
            <a:lvl4pPr>
              <a:defRPr sz="1000"/>
            </a:lvl4pPr>
            <a:lvl5pPr>
              <a:defRPr sz="1000"/>
            </a:lvl5pPr>
          </a:lstStyle>
          <a:p>
            <a:pPr lvl="0"/>
            <a:r>
              <a:rPr lang="en-US" smtClean="0"/>
              <a:t>Click to edit Master text styles</a:t>
            </a:r>
          </a:p>
        </p:txBody>
      </p:sp>
      <p:sp>
        <p:nvSpPr>
          <p:cNvPr id="16" name="Text Placeholder 15"/>
          <p:cNvSpPr>
            <a:spLocks noGrp="1"/>
          </p:cNvSpPr>
          <p:nvPr>
            <p:ph type="body" sz="quarter" idx="15"/>
          </p:nvPr>
        </p:nvSpPr>
        <p:spPr>
          <a:xfrm>
            <a:off x="1676400" y="1295400"/>
            <a:ext cx="5791200" cy="5105400"/>
          </a:xfrm>
        </p:spPr>
        <p:txBody>
          <a:bodyPr/>
          <a:lstStyle>
            <a:lvl1pPr>
              <a:spcBef>
                <a:spcPts val="600"/>
              </a:spcBef>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Picture Placeholder 12"/>
          <p:cNvSpPr>
            <a:spLocks noGrp="1"/>
          </p:cNvSpPr>
          <p:nvPr>
            <p:ph type="pic" sz="quarter" idx="16"/>
          </p:nvPr>
        </p:nvSpPr>
        <p:spPr>
          <a:xfrm>
            <a:off x="7543800" y="1600200"/>
            <a:ext cx="1502885" cy="1143000"/>
          </a:xfrm>
          <a:ln w="12700">
            <a:solidFill>
              <a:schemeClr val="accent2">
                <a:lumMod val="50000"/>
              </a:schemeClr>
            </a:solidFill>
          </a:ln>
          <a:effectLst>
            <a:outerShdw blurRad="50800" dist="38100" dir="5400000" algn="t" rotWithShape="0">
              <a:prstClr val="black">
                <a:alpha val="40000"/>
              </a:prstClr>
            </a:outerShdw>
          </a:effectLst>
        </p:spPr>
        <p:txBody>
          <a:bodyPr>
            <a:normAutofit/>
          </a:bodyPr>
          <a:lstStyle/>
          <a:p>
            <a:pPr lvl="0"/>
            <a:r>
              <a:rPr lang="en-US" noProof="0" smtClean="0"/>
              <a:t>Click icon to add picture</a:t>
            </a:r>
            <a:endParaRPr lang="en-US" noProof="0"/>
          </a:p>
        </p:txBody>
      </p:sp>
      <p:sp>
        <p:nvSpPr>
          <p:cNvPr id="15" name="Picture Placeholder 12"/>
          <p:cNvSpPr>
            <a:spLocks noGrp="1"/>
          </p:cNvSpPr>
          <p:nvPr>
            <p:ph type="pic" sz="quarter" idx="17"/>
          </p:nvPr>
        </p:nvSpPr>
        <p:spPr>
          <a:xfrm>
            <a:off x="7543800" y="2971800"/>
            <a:ext cx="1502885" cy="1143000"/>
          </a:xfrm>
          <a:ln w="12700">
            <a:solidFill>
              <a:schemeClr val="accent2">
                <a:lumMod val="50000"/>
              </a:schemeClr>
            </a:solidFill>
          </a:ln>
          <a:effectLst>
            <a:outerShdw blurRad="50800" dist="38100" dir="5400000" algn="t" rotWithShape="0">
              <a:prstClr val="black">
                <a:alpha val="40000"/>
              </a:prstClr>
            </a:outerShdw>
          </a:effectLst>
        </p:spPr>
        <p:txBody>
          <a:bodyPr>
            <a:normAutofit/>
          </a:bodyPr>
          <a:lstStyle>
            <a:lvl1pPr marL="0" indent="0" algn="l" rtl="0" eaLnBrk="1" latinLnBrk="0" hangingPunct="1">
              <a:spcBef>
                <a:spcPct val="20000"/>
              </a:spcBef>
              <a:buClr>
                <a:schemeClr val="accent3"/>
              </a:buClr>
              <a:buSzPct val="95000"/>
              <a:buFont typeface="Wingdings 2"/>
              <a:buNone/>
              <a:defRPr kumimoji="0" lang="en-US" sz="2600" kern="1200">
                <a:solidFill>
                  <a:schemeClr val="tx1"/>
                </a:solidFill>
                <a:latin typeface="+mn-lt"/>
                <a:ea typeface="+mn-ea"/>
                <a:cs typeface="+mn-cs"/>
              </a:defRPr>
            </a:lvl1pPr>
          </a:lstStyle>
          <a:p>
            <a:pPr lvl="0"/>
            <a:r>
              <a:rPr lang="en-US" noProof="0" smtClean="0"/>
              <a:t>Click icon to add picture</a:t>
            </a:r>
            <a:endParaRPr lang="en-US" noProof="0"/>
          </a:p>
        </p:txBody>
      </p:sp>
      <p:sp>
        <p:nvSpPr>
          <p:cNvPr id="18" name="Picture Placeholder 12"/>
          <p:cNvSpPr>
            <a:spLocks noGrp="1"/>
          </p:cNvSpPr>
          <p:nvPr>
            <p:ph type="pic" sz="quarter" idx="18"/>
          </p:nvPr>
        </p:nvSpPr>
        <p:spPr>
          <a:xfrm>
            <a:off x="7543800" y="4343400"/>
            <a:ext cx="1502885" cy="1143000"/>
          </a:xfrm>
          <a:ln w="12700">
            <a:solidFill>
              <a:schemeClr val="accent2">
                <a:lumMod val="50000"/>
              </a:schemeClr>
            </a:solidFill>
          </a:ln>
          <a:effectLst>
            <a:outerShdw blurRad="50800" dist="38100" dir="5400000" algn="t" rotWithShape="0">
              <a:prstClr val="black">
                <a:alpha val="40000"/>
              </a:prstClr>
            </a:outerShdw>
          </a:effectLst>
        </p:spPr>
        <p:txBody>
          <a:bodyPr>
            <a:normAutofit/>
          </a:bodyPr>
          <a:lstStyle>
            <a:lvl1pPr marL="0" indent="0" algn="l" rtl="0" eaLnBrk="1" latinLnBrk="0" hangingPunct="1">
              <a:spcBef>
                <a:spcPct val="20000"/>
              </a:spcBef>
              <a:buClr>
                <a:schemeClr val="accent3"/>
              </a:buClr>
              <a:buSzPct val="95000"/>
              <a:buFont typeface="Wingdings 2"/>
              <a:buNone/>
              <a:defRPr kumimoji="0" lang="en-US" sz="2600" kern="1200">
                <a:solidFill>
                  <a:schemeClr val="tx1"/>
                </a:solidFill>
                <a:latin typeface="+mn-lt"/>
                <a:ea typeface="+mn-ea"/>
                <a:cs typeface="+mn-cs"/>
              </a:defRPr>
            </a:lvl1pPr>
          </a:lstStyle>
          <a:p>
            <a:pPr lvl="0"/>
            <a:r>
              <a:rPr lang="en-US" noProof="0" smtClean="0"/>
              <a:t>Click icon to add picture</a:t>
            </a:r>
            <a:endParaRPr lang="en-US" noProof="0"/>
          </a:p>
        </p:txBody>
      </p:sp>
      <p:sp>
        <p:nvSpPr>
          <p:cNvPr id="9" name="Date Placeholder 9"/>
          <p:cNvSpPr>
            <a:spLocks noGrp="1"/>
          </p:cNvSpPr>
          <p:nvPr>
            <p:ph type="dt" sz="half" idx="19"/>
          </p:nvPr>
        </p:nvSpPr>
        <p:spPr/>
        <p:txBody>
          <a:bodyPr/>
          <a:lstStyle>
            <a:lvl1pPr>
              <a:defRPr/>
            </a:lvl1pPr>
          </a:lstStyle>
          <a:p>
            <a:pPr>
              <a:defRPr/>
            </a:pPr>
            <a:endParaRPr lang="en-US">
              <a:solidFill>
                <a:srgbClr val="04617B">
                  <a:shade val="90000"/>
                </a:srgbClr>
              </a:solidFill>
            </a:endParaRPr>
          </a:p>
        </p:txBody>
      </p:sp>
      <p:sp>
        <p:nvSpPr>
          <p:cNvPr id="10" name="Footer Placeholder 21"/>
          <p:cNvSpPr>
            <a:spLocks noGrp="1"/>
          </p:cNvSpPr>
          <p:nvPr>
            <p:ph type="ftr" sz="quarter" idx="20"/>
          </p:nvPr>
        </p:nvSpPr>
        <p:spPr/>
        <p:txBody>
          <a:bodyPr/>
          <a:lstStyle>
            <a:lvl1pPr>
              <a:defRPr/>
            </a:lvl1pPr>
          </a:lstStyle>
          <a:p>
            <a:pPr>
              <a:defRPr/>
            </a:pPr>
            <a:endParaRPr lang="en-US">
              <a:solidFill>
                <a:srgbClr val="04617B">
                  <a:shade val="90000"/>
                </a:srgbClr>
              </a:solidFill>
            </a:endParaRPr>
          </a:p>
        </p:txBody>
      </p:sp>
      <p:sp>
        <p:nvSpPr>
          <p:cNvPr id="11" name="Slide Number Placeholder 17"/>
          <p:cNvSpPr>
            <a:spLocks noGrp="1"/>
          </p:cNvSpPr>
          <p:nvPr>
            <p:ph type="sldNum" sz="quarter" idx="21"/>
          </p:nvPr>
        </p:nvSpPr>
        <p:spPr/>
        <p:txBody>
          <a:bodyPr/>
          <a:lstStyle>
            <a:lvl1pPr>
              <a:defRPr/>
            </a:lvl1pPr>
          </a:lstStyle>
          <a:p>
            <a:pPr>
              <a:defRPr/>
            </a:pPr>
            <a:fld id="{D5C85791-AA9B-4DB4-BDC6-2EDEE157B78F}"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623290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6" name="Pentagon 5"/>
          <p:cNvSpPr/>
          <p:nvPr/>
        </p:nvSpPr>
        <p:spPr>
          <a:xfrm>
            <a:off x="152400" y="2590800"/>
            <a:ext cx="4648200" cy="3657600"/>
          </a:xfrm>
          <a:prstGeom prst="homePlate">
            <a:avLst>
              <a:gd name="adj" fmla="val 15196"/>
            </a:avLst>
          </a:prstGeom>
          <a:gradFill flip="none" rotWithShape="1">
            <a:gsLst>
              <a:gs pos="0">
                <a:schemeClr val="tx2">
                  <a:lumMod val="50000"/>
                </a:schemeClr>
              </a:gs>
              <a:gs pos="15000">
                <a:schemeClr val="accent1">
                  <a:lumMod val="20000"/>
                  <a:lumOff val="80000"/>
                </a:schemeClr>
              </a:gs>
              <a:gs pos="80000">
                <a:schemeClr val="bg1"/>
              </a:gs>
            </a:gsLst>
            <a:lin ang="5400000" scaled="1"/>
            <a:tileRect/>
          </a:gradFill>
          <a:ln>
            <a:solidFill>
              <a:schemeClr val="accent1">
                <a:lumMod val="75000"/>
              </a:schemeClr>
            </a:solidFill>
          </a:ln>
          <a:effectLst>
            <a:outerShdw blurRad="57150" dist="38100" dir="5400000" algn="ctr" rotWithShape="0">
              <a:schemeClr val="accent1">
                <a:lumMod val="50000"/>
                <a:alpha val="48000"/>
              </a:schemeClr>
            </a:outerShdw>
          </a:effectLst>
        </p:spPr>
        <p:style>
          <a:lnRef idx="1">
            <a:schemeClr val="accent6"/>
          </a:lnRef>
          <a:fillRef idx="2">
            <a:schemeClr val="accent6"/>
          </a:fillRef>
          <a:effectRef idx="1">
            <a:schemeClr val="accent6"/>
          </a:effectRef>
          <a:fontRef idx="none"/>
        </p:style>
        <p:txBody>
          <a:bodyPr rIns="365760">
            <a:normAutofit/>
          </a:bodyPr>
          <a:lstStyle/>
          <a:p>
            <a:pPr algn="r"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7" name="Freeform 6"/>
          <p:cNvSpPr/>
          <p:nvPr/>
        </p:nvSpPr>
        <p:spPr>
          <a:xfrm flipH="1">
            <a:off x="4419600" y="2590800"/>
            <a:ext cx="4572000" cy="3657600"/>
          </a:xfrm>
          <a:custGeom>
            <a:avLst/>
            <a:gdLst>
              <a:gd name="connsiteX0" fmla="*/ 0 w 4648200"/>
              <a:gd name="connsiteY0" fmla="*/ 0 h 3657600"/>
              <a:gd name="connsiteX1" fmla="*/ 4648200 w 4648200"/>
              <a:gd name="connsiteY1" fmla="*/ 0 h 3657600"/>
              <a:gd name="connsiteX2" fmla="*/ 46482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 name="connsiteX0" fmla="*/ 0 w 4648200"/>
              <a:gd name="connsiteY0" fmla="*/ 0 h 3657600"/>
              <a:gd name="connsiteX1" fmla="*/ 4648200 w 4648200"/>
              <a:gd name="connsiteY1" fmla="*/ 0 h 3657600"/>
              <a:gd name="connsiteX2" fmla="*/ 40386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200" h="3657600">
                <a:moveTo>
                  <a:pt x="0" y="0"/>
                </a:moveTo>
                <a:lnTo>
                  <a:pt x="4648200" y="0"/>
                </a:lnTo>
                <a:lnTo>
                  <a:pt x="4038600" y="1828800"/>
                </a:lnTo>
                <a:lnTo>
                  <a:pt x="4648200" y="3657600"/>
                </a:lnTo>
                <a:lnTo>
                  <a:pt x="0" y="3657600"/>
                </a:lnTo>
                <a:lnTo>
                  <a:pt x="0" y="0"/>
                </a:lnTo>
                <a:close/>
              </a:path>
            </a:pathLst>
          </a:custGeom>
          <a:gradFill flip="none" rotWithShape="1">
            <a:gsLst>
              <a:gs pos="0">
                <a:schemeClr val="accent5">
                  <a:lumMod val="50000"/>
                </a:schemeClr>
              </a:gs>
              <a:gs pos="15000">
                <a:schemeClr val="accent5">
                  <a:lumMod val="40000"/>
                  <a:lumOff val="60000"/>
                </a:schemeClr>
              </a:gs>
              <a:gs pos="80000">
                <a:schemeClr val="bg1"/>
              </a:gs>
            </a:gsLst>
            <a:lin ang="5400000" scaled="1"/>
            <a:tileRect/>
          </a:gradFill>
          <a:ln/>
          <a:effectLst>
            <a:outerShdw blurRad="57150" dist="38100" dir="5400000" algn="ctr" rotWithShape="0">
              <a:srgbClr val="006600">
                <a:alpha val="47843"/>
              </a:srgbClr>
            </a:outerShdw>
          </a:effectLst>
        </p:spPr>
        <p:style>
          <a:lnRef idx="1">
            <a:schemeClr val="accent6"/>
          </a:lnRef>
          <a:fillRef idx="2">
            <a:schemeClr val="accent6"/>
          </a:fillRef>
          <a:effectRef idx="1">
            <a:schemeClr val="accent6"/>
          </a:effectRef>
          <a:fontRef idx="none"/>
        </p:style>
        <p:txBody>
          <a:bodyPr rIns="365760">
            <a:normAutofit/>
          </a:bodyPr>
          <a:lstStyle/>
          <a:p>
            <a:pPr algn="r"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8" name="Rectangle 7"/>
          <p:cNvSpPr/>
          <p:nvPr/>
        </p:nvSpPr>
        <p:spPr>
          <a:xfrm>
            <a:off x="923925" y="2590800"/>
            <a:ext cx="3328988" cy="461963"/>
          </a:xfrm>
          <a:prstGeom prst="rect">
            <a:avLst/>
          </a:prstGeom>
        </p:spPr>
        <p:txBody>
          <a:bodyPr wrap="none">
            <a:spAutoFit/>
          </a:bodyPr>
          <a:lstStyle/>
          <a:p>
            <a:pPr algn="r" fontAlgn="base">
              <a:spcBef>
                <a:spcPct val="0"/>
              </a:spcBef>
              <a:spcAft>
                <a:spcPct val="0"/>
              </a:spcAft>
              <a:defRPr/>
            </a:pPr>
            <a:r>
              <a:rPr lang="en-US" sz="1200" dirty="0">
                <a:solidFill>
                  <a:prstClr val="white"/>
                </a:solidFill>
                <a:effectLst>
                  <a:outerShdw blurRad="50800" dist="38100" dir="5400000" algn="t" rotWithShape="0">
                    <a:prstClr val="black">
                      <a:alpha val="40000"/>
                    </a:prstClr>
                  </a:outerShdw>
                </a:effectLst>
                <a:latin typeface="Arial Black"/>
                <a:cs typeface="Times New Roman" pitchFamily="18" charset="0"/>
              </a:rPr>
              <a:t>NOAA’s SOLUTION</a:t>
            </a:r>
          </a:p>
        </p:txBody>
      </p:sp>
      <p:sp>
        <p:nvSpPr>
          <p:cNvPr id="9" name="Rectangle 8"/>
          <p:cNvSpPr/>
          <p:nvPr/>
        </p:nvSpPr>
        <p:spPr>
          <a:xfrm>
            <a:off x="4572000" y="2590800"/>
            <a:ext cx="3624263" cy="461963"/>
          </a:xfrm>
          <a:prstGeom prst="rect">
            <a:avLst/>
          </a:prstGeom>
        </p:spPr>
        <p:txBody>
          <a:bodyPr wrap="none">
            <a:spAutoFit/>
          </a:bodyPr>
          <a:lstStyle/>
          <a:p>
            <a:pPr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IMPACT on SOCIETY</a:t>
            </a:r>
          </a:p>
        </p:txBody>
      </p:sp>
      <p:sp>
        <p:nvSpPr>
          <p:cNvPr id="10" name="Freeform 9"/>
          <p:cNvSpPr/>
          <p:nvPr/>
        </p:nvSpPr>
        <p:spPr>
          <a:xfrm>
            <a:off x="152400" y="1066800"/>
            <a:ext cx="8839200" cy="1544638"/>
          </a:xfrm>
          <a:custGeom>
            <a:avLst/>
            <a:gdLst>
              <a:gd name="connsiteX0" fmla="*/ 0 w 8839200"/>
              <a:gd name="connsiteY0" fmla="*/ 0 h 1317812"/>
              <a:gd name="connsiteX1" fmla="*/ 1473200 w 8839200"/>
              <a:gd name="connsiteY1" fmla="*/ 0 h 1317812"/>
              <a:gd name="connsiteX2" fmla="*/ 1473200 w 8839200"/>
              <a:gd name="connsiteY2" fmla="*/ 0 h 1317812"/>
              <a:gd name="connsiteX3" fmla="*/ 3683000 w 8839200"/>
              <a:gd name="connsiteY3" fmla="*/ 0 h 1317812"/>
              <a:gd name="connsiteX4" fmla="*/ 8839200 w 8839200"/>
              <a:gd name="connsiteY4" fmla="*/ 0 h 1317812"/>
              <a:gd name="connsiteX5" fmla="*/ 8839200 w 8839200"/>
              <a:gd name="connsiteY5" fmla="*/ 768724 h 1317812"/>
              <a:gd name="connsiteX6" fmla="*/ 8839200 w 8839200"/>
              <a:gd name="connsiteY6" fmla="*/ 768724 h 1317812"/>
              <a:gd name="connsiteX7" fmla="*/ 8839200 w 8839200"/>
              <a:gd name="connsiteY7" fmla="*/ 1098177 h 1317812"/>
              <a:gd name="connsiteX8" fmla="*/ 8839200 w 8839200"/>
              <a:gd name="connsiteY8" fmla="*/ 1317812 h 1317812"/>
              <a:gd name="connsiteX9" fmla="*/ 3683000 w 8839200"/>
              <a:gd name="connsiteY9" fmla="*/ 1317812 h 1317812"/>
              <a:gd name="connsiteX10" fmla="*/ 2578129 w 8839200"/>
              <a:gd name="connsiteY10" fmla="*/ 1482538 h 1317812"/>
              <a:gd name="connsiteX11" fmla="*/ 1473200 w 8839200"/>
              <a:gd name="connsiteY11" fmla="*/ 1317812 h 1317812"/>
              <a:gd name="connsiteX12" fmla="*/ 0 w 8839200"/>
              <a:gd name="connsiteY12" fmla="*/ 1317812 h 1317812"/>
              <a:gd name="connsiteX13" fmla="*/ 0 w 8839200"/>
              <a:gd name="connsiteY13" fmla="*/ 1098177 h 1317812"/>
              <a:gd name="connsiteX14" fmla="*/ 0 w 8839200"/>
              <a:gd name="connsiteY14" fmla="*/ 768724 h 1317812"/>
              <a:gd name="connsiteX15" fmla="*/ 0 w 8839200"/>
              <a:gd name="connsiteY15" fmla="*/ 768724 h 1317812"/>
              <a:gd name="connsiteX16" fmla="*/ 0 w 8839200"/>
              <a:gd name="connsiteY16" fmla="*/ 0 h 1317812"/>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1473200 w 8839200"/>
              <a:gd name="connsiteY11" fmla="*/ 1317812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540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082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463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3683000 w 8839200"/>
              <a:gd name="connsiteY2" fmla="*/ 0 h 1545291"/>
              <a:gd name="connsiteX3" fmla="*/ 8839200 w 8839200"/>
              <a:gd name="connsiteY3" fmla="*/ 0 h 1545291"/>
              <a:gd name="connsiteX4" fmla="*/ 8839200 w 8839200"/>
              <a:gd name="connsiteY4" fmla="*/ 768724 h 1545291"/>
              <a:gd name="connsiteX5" fmla="*/ 8839200 w 8839200"/>
              <a:gd name="connsiteY5" fmla="*/ 768724 h 1545291"/>
              <a:gd name="connsiteX6" fmla="*/ 8839200 w 8839200"/>
              <a:gd name="connsiteY6" fmla="*/ 1098177 h 1545291"/>
              <a:gd name="connsiteX7" fmla="*/ 8839200 w 8839200"/>
              <a:gd name="connsiteY7" fmla="*/ 1317812 h 1545291"/>
              <a:gd name="connsiteX8" fmla="*/ 2463800 w 8839200"/>
              <a:gd name="connsiteY8" fmla="*/ 1317812 h 1545291"/>
              <a:gd name="connsiteX9" fmla="*/ 1412717 w 8839200"/>
              <a:gd name="connsiteY9" fmla="*/ 1545291 h 1545291"/>
              <a:gd name="connsiteX10" fmla="*/ 442259 w 8839200"/>
              <a:gd name="connsiteY10" fmla="*/ 1308847 h 1545291"/>
              <a:gd name="connsiteX11" fmla="*/ 0 w 8839200"/>
              <a:gd name="connsiteY11" fmla="*/ 1317812 h 1545291"/>
              <a:gd name="connsiteX12" fmla="*/ 0 w 8839200"/>
              <a:gd name="connsiteY12" fmla="*/ 1098177 h 1545291"/>
              <a:gd name="connsiteX13" fmla="*/ 0 w 8839200"/>
              <a:gd name="connsiteY13" fmla="*/ 768724 h 1545291"/>
              <a:gd name="connsiteX14" fmla="*/ 0 w 8839200"/>
              <a:gd name="connsiteY14" fmla="*/ 768724 h 1545291"/>
              <a:gd name="connsiteX15" fmla="*/ 0 w 8839200"/>
              <a:gd name="connsiteY15"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768724 h 1545291"/>
              <a:gd name="connsiteX14" fmla="*/ 0 w 8839200"/>
              <a:gd name="connsiteY14"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0 h 15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9200" h="1545291">
                <a:moveTo>
                  <a:pt x="0" y="0"/>
                </a:moveTo>
                <a:lnTo>
                  <a:pt x="3683000" y="0"/>
                </a:lnTo>
                <a:lnTo>
                  <a:pt x="8839200" y="0"/>
                </a:lnTo>
                <a:lnTo>
                  <a:pt x="8839200" y="768724"/>
                </a:lnTo>
                <a:lnTo>
                  <a:pt x="8839200" y="768724"/>
                </a:lnTo>
                <a:lnTo>
                  <a:pt x="8839200" y="1098177"/>
                </a:lnTo>
                <a:lnTo>
                  <a:pt x="8839200" y="1317812"/>
                </a:lnTo>
                <a:lnTo>
                  <a:pt x="2463800" y="1317812"/>
                </a:lnTo>
                <a:lnTo>
                  <a:pt x="1412717" y="1545291"/>
                </a:lnTo>
                <a:lnTo>
                  <a:pt x="442259" y="1308847"/>
                </a:lnTo>
                <a:lnTo>
                  <a:pt x="0" y="1317812"/>
                </a:lnTo>
                <a:lnTo>
                  <a:pt x="0" y="0"/>
                </a:lnTo>
                <a:close/>
              </a:path>
            </a:pathLst>
          </a:custGeom>
          <a:gradFill flip="none" rotWithShape="1">
            <a:gsLst>
              <a:gs pos="0">
                <a:srgbClr val="C00000"/>
              </a:gs>
              <a:gs pos="33000">
                <a:srgbClr val="FFC1C1"/>
              </a:gs>
              <a:gs pos="80000">
                <a:schemeClr val="bg1"/>
              </a:gs>
            </a:gsLst>
            <a:lin ang="5400000" scaled="1"/>
            <a:tileRect/>
          </a:gradFill>
          <a:ln>
            <a:solidFill>
              <a:srgbClr val="C00000"/>
            </a:solidFill>
          </a:ln>
          <a:effectLst>
            <a:outerShdw blurRad="57150" dist="38100" dir="5400000" algn="ctr" rotWithShape="0">
              <a:srgbClr val="800000">
                <a:alpha val="47843"/>
              </a:srgbClr>
            </a:outerShdw>
          </a:effectLst>
        </p:spPr>
        <p:style>
          <a:lnRef idx="1">
            <a:schemeClr val="accent6"/>
          </a:lnRef>
          <a:fillRef idx="2">
            <a:schemeClr val="accent6"/>
          </a:fillRef>
          <a:effectRef idx="1">
            <a:schemeClr val="accent6"/>
          </a:effectRef>
          <a:fontRef idx="none"/>
        </p:style>
        <p:txBody>
          <a:bodyPr bIns="274320">
            <a:normAutofit/>
          </a:bodyPr>
          <a:lstStyle/>
          <a:p>
            <a:pPr algn="ctr" fontAlgn="base">
              <a:spcBef>
                <a:spcPct val="200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11" name="Rectangle 10"/>
          <p:cNvSpPr/>
          <p:nvPr/>
        </p:nvSpPr>
        <p:spPr>
          <a:xfrm>
            <a:off x="2492375" y="1066800"/>
            <a:ext cx="4159250" cy="461963"/>
          </a:xfrm>
          <a:prstGeom prst="rect">
            <a:avLst/>
          </a:prstGeom>
        </p:spPr>
        <p:txBody>
          <a:bodyPr wrap="none">
            <a:spAutoFit/>
          </a:bodyPr>
          <a:lstStyle/>
          <a:p>
            <a:pPr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NATIONAL CHALLENGE</a:t>
            </a:r>
          </a:p>
        </p:txBody>
      </p:sp>
      <p:sp>
        <p:nvSpPr>
          <p:cNvPr id="20" name="Text Placeholder 18"/>
          <p:cNvSpPr>
            <a:spLocks noGrp="1"/>
          </p:cNvSpPr>
          <p:nvPr>
            <p:ph type="body" sz="quarter" idx="20"/>
          </p:nvPr>
        </p:nvSpPr>
        <p:spPr>
          <a:xfrm>
            <a:off x="5029200" y="3048000"/>
            <a:ext cx="39624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ext Placeholder 18"/>
          <p:cNvSpPr>
            <a:spLocks noGrp="1"/>
          </p:cNvSpPr>
          <p:nvPr>
            <p:ph type="body" sz="quarter" idx="19"/>
          </p:nvPr>
        </p:nvSpPr>
        <p:spPr>
          <a:xfrm>
            <a:off x="152400" y="3048000"/>
            <a:ext cx="41910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16"/>
          <p:cNvSpPr>
            <a:spLocks noGrp="1"/>
          </p:cNvSpPr>
          <p:nvPr>
            <p:ph type="body" sz="quarter" idx="18"/>
          </p:nvPr>
        </p:nvSpPr>
        <p:spPr>
          <a:xfrm>
            <a:off x="762000" y="1523999"/>
            <a:ext cx="7620000" cy="838200"/>
          </a:xfrm>
        </p:spPr>
        <p:txBody>
          <a:bodyPr anchor="ctr"/>
          <a:lstStyle>
            <a:lvl1pPr algn="ctr">
              <a:defRPr kumimoji="0" lang="en-US" sz="2400" b="1" kern="1200" dirty="0" smtClean="0">
                <a:solidFill>
                  <a:srgbClr val="800000"/>
                </a:solidFill>
                <a:effectLst/>
                <a:latin typeface="+mn-lt"/>
                <a:ea typeface="+mn-ea"/>
                <a:cs typeface="+mn-cs"/>
              </a:defRPr>
            </a:lvl1pPr>
          </a:lstStyle>
          <a:p>
            <a:pPr lvl="0"/>
            <a:r>
              <a:rPr lang="en-US" smtClean="0"/>
              <a:t>Click to edit Master text styles</a:t>
            </a:r>
          </a:p>
        </p:txBody>
      </p:sp>
      <p:sp>
        <p:nvSpPr>
          <p:cNvPr id="12" name="Date Placeholder 2"/>
          <p:cNvSpPr>
            <a:spLocks noGrp="1"/>
          </p:cNvSpPr>
          <p:nvPr>
            <p:ph type="dt" sz="half" idx="21"/>
          </p:nvPr>
        </p:nvSpPr>
        <p:spPr/>
        <p:txBody>
          <a:bodyPr/>
          <a:lstStyle>
            <a:lvl1pPr>
              <a:defRPr/>
            </a:lvl1pPr>
          </a:lstStyle>
          <a:p>
            <a:pPr>
              <a:defRPr/>
            </a:pPr>
            <a:endParaRPr lang="en-US">
              <a:solidFill>
                <a:srgbClr val="04617B">
                  <a:shade val="90000"/>
                </a:srgbClr>
              </a:solidFill>
            </a:endParaRPr>
          </a:p>
        </p:txBody>
      </p:sp>
      <p:sp>
        <p:nvSpPr>
          <p:cNvPr id="13" name="Footer Placeholder 3"/>
          <p:cNvSpPr>
            <a:spLocks noGrp="1"/>
          </p:cNvSpPr>
          <p:nvPr>
            <p:ph type="ftr" sz="quarter" idx="22"/>
          </p:nvPr>
        </p:nvSpPr>
        <p:spPr/>
        <p:txBody>
          <a:bodyPr/>
          <a:lstStyle>
            <a:lvl1pPr>
              <a:defRPr/>
            </a:lvl1pPr>
          </a:lstStyle>
          <a:p>
            <a:pPr>
              <a:defRPr/>
            </a:pPr>
            <a:endParaRPr lang="en-US">
              <a:solidFill>
                <a:srgbClr val="04617B">
                  <a:shade val="90000"/>
                </a:srgbClr>
              </a:solidFill>
            </a:endParaRPr>
          </a:p>
        </p:txBody>
      </p:sp>
      <p:sp>
        <p:nvSpPr>
          <p:cNvPr id="14" name="Slide Number Placeholder 4"/>
          <p:cNvSpPr>
            <a:spLocks noGrp="1"/>
          </p:cNvSpPr>
          <p:nvPr>
            <p:ph type="sldNum" sz="quarter" idx="23"/>
          </p:nvPr>
        </p:nvSpPr>
        <p:spPr/>
        <p:txBody>
          <a:bodyPr/>
          <a:lstStyle>
            <a:lvl1pPr>
              <a:defRPr/>
            </a:lvl1pPr>
          </a:lstStyle>
          <a:p>
            <a:pPr>
              <a:defRPr/>
            </a:pPr>
            <a:fld id="{DD47EEBD-40AB-438E-8BB9-BE3F3236F197}"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496548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6" name="Pentagon 5"/>
          <p:cNvSpPr/>
          <p:nvPr/>
        </p:nvSpPr>
        <p:spPr>
          <a:xfrm>
            <a:off x="152400" y="2590800"/>
            <a:ext cx="4648200" cy="3657600"/>
          </a:xfrm>
          <a:prstGeom prst="homePlate">
            <a:avLst>
              <a:gd name="adj" fmla="val 15196"/>
            </a:avLst>
          </a:prstGeom>
          <a:gradFill flip="none" rotWithShape="1">
            <a:gsLst>
              <a:gs pos="0">
                <a:schemeClr val="tx2">
                  <a:lumMod val="50000"/>
                </a:schemeClr>
              </a:gs>
              <a:gs pos="15000">
                <a:schemeClr val="accent1">
                  <a:lumMod val="20000"/>
                  <a:lumOff val="80000"/>
                </a:schemeClr>
              </a:gs>
              <a:gs pos="80000">
                <a:schemeClr val="bg1"/>
              </a:gs>
            </a:gsLst>
            <a:lin ang="5400000" scaled="1"/>
            <a:tileRect/>
          </a:gradFill>
          <a:ln>
            <a:solidFill>
              <a:schemeClr val="accent1">
                <a:lumMod val="75000"/>
              </a:schemeClr>
            </a:solidFill>
          </a:ln>
          <a:effectLst>
            <a:outerShdw blurRad="57150" dist="38100" dir="5400000" algn="ctr" rotWithShape="0">
              <a:schemeClr val="accent1">
                <a:lumMod val="50000"/>
                <a:alpha val="48000"/>
              </a:schemeClr>
            </a:outerShdw>
          </a:effectLst>
        </p:spPr>
        <p:style>
          <a:lnRef idx="1">
            <a:schemeClr val="accent6"/>
          </a:lnRef>
          <a:fillRef idx="2">
            <a:schemeClr val="accent6"/>
          </a:fillRef>
          <a:effectRef idx="1">
            <a:schemeClr val="accent6"/>
          </a:effectRef>
          <a:fontRef idx="none"/>
        </p:style>
        <p:txBody>
          <a:bodyPr rIns="365760">
            <a:normAutofit/>
          </a:bodyPr>
          <a:lstStyle/>
          <a:p>
            <a:pPr algn="r"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7" name="Freeform 6"/>
          <p:cNvSpPr/>
          <p:nvPr/>
        </p:nvSpPr>
        <p:spPr>
          <a:xfrm flipH="1">
            <a:off x="4419600" y="2590800"/>
            <a:ext cx="4572000" cy="3657600"/>
          </a:xfrm>
          <a:custGeom>
            <a:avLst/>
            <a:gdLst>
              <a:gd name="connsiteX0" fmla="*/ 0 w 4648200"/>
              <a:gd name="connsiteY0" fmla="*/ 0 h 3657600"/>
              <a:gd name="connsiteX1" fmla="*/ 4648200 w 4648200"/>
              <a:gd name="connsiteY1" fmla="*/ 0 h 3657600"/>
              <a:gd name="connsiteX2" fmla="*/ 46482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 name="connsiteX0" fmla="*/ 0 w 4648200"/>
              <a:gd name="connsiteY0" fmla="*/ 0 h 3657600"/>
              <a:gd name="connsiteX1" fmla="*/ 4648200 w 4648200"/>
              <a:gd name="connsiteY1" fmla="*/ 0 h 3657600"/>
              <a:gd name="connsiteX2" fmla="*/ 40386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200" h="3657600">
                <a:moveTo>
                  <a:pt x="0" y="0"/>
                </a:moveTo>
                <a:lnTo>
                  <a:pt x="4648200" y="0"/>
                </a:lnTo>
                <a:lnTo>
                  <a:pt x="4038600" y="1828800"/>
                </a:lnTo>
                <a:lnTo>
                  <a:pt x="4648200" y="3657600"/>
                </a:lnTo>
                <a:lnTo>
                  <a:pt x="0" y="3657600"/>
                </a:lnTo>
                <a:lnTo>
                  <a:pt x="0" y="0"/>
                </a:lnTo>
                <a:close/>
              </a:path>
            </a:pathLst>
          </a:custGeom>
          <a:gradFill flip="none" rotWithShape="1">
            <a:gsLst>
              <a:gs pos="0">
                <a:schemeClr val="accent5">
                  <a:lumMod val="50000"/>
                </a:schemeClr>
              </a:gs>
              <a:gs pos="15000">
                <a:schemeClr val="accent5">
                  <a:lumMod val="40000"/>
                  <a:lumOff val="60000"/>
                </a:schemeClr>
              </a:gs>
              <a:gs pos="80000">
                <a:schemeClr val="bg1"/>
              </a:gs>
            </a:gsLst>
            <a:lin ang="5400000" scaled="1"/>
            <a:tileRect/>
          </a:gradFill>
          <a:ln/>
          <a:effectLst>
            <a:outerShdw blurRad="57150" dist="38100" dir="5400000" algn="ctr" rotWithShape="0">
              <a:srgbClr val="006600">
                <a:alpha val="47843"/>
              </a:srgbClr>
            </a:outerShdw>
          </a:effectLst>
        </p:spPr>
        <p:style>
          <a:lnRef idx="1">
            <a:schemeClr val="accent6"/>
          </a:lnRef>
          <a:fillRef idx="2">
            <a:schemeClr val="accent6"/>
          </a:fillRef>
          <a:effectRef idx="1">
            <a:schemeClr val="accent6"/>
          </a:effectRef>
          <a:fontRef idx="none"/>
        </p:style>
        <p:txBody>
          <a:bodyPr rIns="365760">
            <a:normAutofit/>
          </a:bodyPr>
          <a:lstStyle/>
          <a:p>
            <a:pPr algn="r"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8" name="Rectangle 7"/>
          <p:cNvSpPr/>
          <p:nvPr/>
        </p:nvSpPr>
        <p:spPr>
          <a:xfrm>
            <a:off x="923925" y="2590800"/>
            <a:ext cx="3328988" cy="461963"/>
          </a:xfrm>
          <a:prstGeom prst="rect">
            <a:avLst/>
          </a:prstGeom>
        </p:spPr>
        <p:txBody>
          <a:bodyPr wrap="none">
            <a:spAutoFit/>
          </a:bodyPr>
          <a:lstStyle/>
          <a:p>
            <a:pPr algn="r" fontAlgn="base">
              <a:spcBef>
                <a:spcPct val="0"/>
              </a:spcBef>
              <a:spcAft>
                <a:spcPct val="0"/>
              </a:spcAft>
              <a:defRPr/>
            </a:pPr>
            <a:r>
              <a:rPr lang="en-US" sz="1200" dirty="0">
                <a:solidFill>
                  <a:prstClr val="white"/>
                </a:solidFill>
                <a:effectLst>
                  <a:outerShdw blurRad="50800" dist="38100" dir="5400000" algn="t" rotWithShape="0">
                    <a:prstClr val="black">
                      <a:alpha val="40000"/>
                    </a:prstClr>
                  </a:outerShdw>
                </a:effectLst>
                <a:latin typeface="Arial Black"/>
                <a:cs typeface="Times New Roman" pitchFamily="18" charset="0"/>
              </a:rPr>
              <a:t>NOAA’s SOLUTION</a:t>
            </a:r>
          </a:p>
        </p:txBody>
      </p:sp>
      <p:sp>
        <p:nvSpPr>
          <p:cNvPr id="9" name="Rectangle 8"/>
          <p:cNvSpPr/>
          <p:nvPr/>
        </p:nvSpPr>
        <p:spPr>
          <a:xfrm>
            <a:off x="4572000" y="2590800"/>
            <a:ext cx="3624263" cy="461963"/>
          </a:xfrm>
          <a:prstGeom prst="rect">
            <a:avLst/>
          </a:prstGeom>
        </p:spPr>
        <p:txBody>
          <a:bodyPr wrap="none">
            <a:spAutoFit/>
          </a:bodyPr>
          <a:lstStyle/>
          <a:p>
            <a:pPr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IMPACT on SOCIETY</a:t>
            </a:r>
          </a:p>
        </p:txBody>
      </p:sp>
      <p:sp>
        <p:nvSpPr>
          <p:cNvPr id="10" name="Freeform 9"/>
          <p:cNvSpPr/>
          <p:nvPr/>
        </p:nvSpPr>
        <p:spPr>
          <a:xfrm>
            <a:off x="152400" y="1066800"/>
            <a:ext cx="8839200" cy="1544638"/>
          </a:xfrm>
          <a:custGeom>
            <a:avLst/>
            <a:gdLst>
              <a:gd name="connsiteX0" fmla="*/ 0 w 8839200"/>
              <a:gd name="connsiteY0" fmla="*/ 0 h 1317812"/>
              <a:gd name="connsiteX1" fmla="*/ 1473200 w 8839200"/>
              <a:gd name="connsiteY1" fmla="*/ 0 h 1317812"/>
              <a:gd name="connsiteX2" fmla="*/ 1473200 w 8839200"/>
              <a:gd name="connsiteY2" fmla="*/ 0 h 1317812"/>
              <a:gd name="connsiteX3" fmla="*/ 3683000 w 8839200"/>
              <a:gd name="connsiteY3" fmla="*/ 0 h 1317812"/>
              <a:gd name="connsiteX4" fmla="*/ 8839200 w 8839200"/>
              <a:gd name="connsiteY4" fmla="*/ 0 h 1317812"/>
              <a:gd name="connsiteX5" fmla="*/ 8839200 w 8839200"/>
              <a:gd name="connsiteY5" fmla="*/ 768724 h 1317812"/>
              <a:gd name="connsiteX6" fmla="*/ 8839200 w 8839200"/>
              <a:gd name="connsiteY6" fmla="*/ 768724 h 1317812"/>
              <a:gd name="connsiteX7" fmla="*/ 8839200 w 8839200"/>
              <a:gd name="connsiteY7" fmla="*/ 1098177 h 1317812"/>
              <a:gd name="connsiteX8" fmla="*/ 8839200 w 8839200"/>
              <a:gd name="connsiteY8" fmla="*/ 1317812 h 1317812"/>
              <a:gd name="connsiteX9" fmla="*/ 3683000 w 8839200"/>
              <a:gd name="connsiteY9" fmla="*/ 1317812 h 1317812"/>
              <a:gd name="connsiteX10" fmla="*/ 2578129 w 8839200"/>
              <a:gd name="connsiteY10" fmla="*/ 1482538 h 1317812"/>
              <a:gd name="connsiteX11" fmla="*/ 1473200 w 8839200"/>
              <a:gd name="connsiteY11" fmla="*/ 1317812 h 1317812"/>
              <a:gd name="connsiteX12" fmla="*/ 0 w 8839200"/>
              <a:gd name="connsiteY12" fmla="*/ 1317812 h 1317812"/>
              <a:gd name="connsiteX13" fmla="*/ 0 w 8839200"/>
              <a:gd name="connsiteY13" fmla="*/ 1098177 h 1317812"/>
              <a:gd name="connsiteX14" fmla="*/ 0 w 8839200"/>
              <a:gd name="connsiteY14" fmla="*/ 768724 h 1317812"/>
              <a:gd name="connsiteX15" fmla="*/ 0 w 8839200"/>
              <a:gd name="connsiteY15" fmla="*/ 768724 h 1317812"/>
              <a:gd name="connsiteX16" fmla="*/ 0 w 8839200"/>
              <a:gd name="connsiteY16" fmla="*/ 0 h 1317812"/>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1473200 w 8839200"/>
              <a:gd name="connsiteY11" fmla="*/ 1317812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540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082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463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3683000 w 8839200"/>
              <a:gd name="connsiteY2" fmla="*/ 0 h 1545291"/>
              <a:gd name="connsiteX3" fmla="*/ 8839200 w 8839200"/>
              <a:gd name="connsiteY3" fmla="*/ 0 h 1545291"/>
              <a:gd name="connsiteX4" fmla="*/ 8839200 w 8839200"/>
              <a:gd name="connsiteY4" fmla="*/ 768724 h 1545291"/>
              <a:gd name="connsiteX5" fmla="*/ 8839200 w 8839200"/>
              <a:gd name="connsiteY5" fmla="*/ 768724 h 1545291"/>
              <a:gd name="connsiteX6" fmla="*/ 8839200 w 8839200"/>
              <a:gd name="connsiteY6" fmla="*/ 1098177 h 1545291"/>
              <a:gd name="connsiteX7" fmla="*/ 8839200 w 8839200"/>
              <a:gd name="connsiteY7" fmla="*/ 1317812 h 1545291"/>
              <a:gd name="connsiteX8" fmla="*/ 2463800 w 8839200"/>
              <a:gd name="connsiteY8" fmla="*/ 1317812 h 1545291"/>
              <a:gd name="connsiteX9" fmla="*/ 1412717 w 8839200"/>
              <a:gd name="connsiteY9" fmla="*/ 1545291 h 1545291"/>
              <a:gd name="connsiteX10" fmla="*/ 442259 w 8839200"/>
              <a:gd name="connsiteY10" fmla="*/ 1308847 h 1545291"/>
              <a:gd name="connsiteX11" fmla="*/ 0 w 8839200"/>
              <a:gd name="connsiteY11" fmla="*/ 1317812 h 1545291"/>
              <a:gd name="connsiteX12" fmla="*/ 0 w 8839200"/>
              <a:gd name="connsiteY12" fmla="*/ 1098177 h 1545291"/>
              <a:gd name="connsiteX13" fmla="*/ 0 w 8839200"/>
              <a:gd name="connsiteY13" fmla="*/ 768724 h 1545291"/>
              <a:gd name="connsiteX14" fmla="*/ 0 w 8839200"/>
              <a:gd name="connsiteY14" fmla="*/ 768724 h 1545291"/>
              <a:gd name="connsiteX15" fmla="*/ 0 w 8839200"/>
              <a:gd name="connsiteY15"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768724 h 1545291"/>
              <a:gd name="connsiteX14" fmla="*/ 0 w 8839200"/>
              <a:gd name="connsiteY14"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0 h 15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9200" h="1545291">
                <a:moveTo>
                  <a:pt x="0" y="0"/>
                </a:moveTo>
                <a:lnTo>
                  <a:pt x="3683000" y="0"/>
                </a:lnTo>
                <a:lnTo>
                  <a:pt x="8839200" y="0"/>
                </a:lnTo>
                <a:lnTo>
                  <a:pt x="8839200" y="768724"/>
                </a:lnTo>
                <a:lnTo>
                  <a:pt x="8839200" y="768724"/>
                </a:lnTo>
                <a:lnTo>
                  <a:pt x="8839200" y="1098177"/>
                </a:lnTo>
                <a:lnTo>
                  <a:pt x="8839200" y="1317812"/>
                </a:lnTo>
                <a:lnTo>
                  <a:pt x="2463800" y="1317812"/>
                </a:lnTo>
                <a:lnTo>
                  <a:pt x="1412717" y="1545291"/>
                </a:lnTo>
                <a:lnTo>
                  <a:pt x="442259" y="1308847"/>
                </a:lnTo>
                <a:lnTo>
                  <a:pt x="0" y="1317812"/>
                </a:lnTo>
                <a:lnTo>
                  <a:pt x="0" y="0"/>
                </a:lnTo>
                <a:close/>
              </a:path>
            </a:pathLst>
          </a:custGeom>
          <a:gradFill flip="none" rotWithShape="1">
            <a:gsLst>
              <a:gs pos="0">
                <a:srgbClr val="C00000"/>
              </a:gs>
              <a:gs pos="33000">
                <a:srgbClr val="FFC1C1"/>
              </a:gs>
              <a:gs pos="80000">
                <a:schemeClr val="bg1"/>
              </a:gs>
            </a:gsLst>
            <a:lin ang="5400000" scaled="1"/>
            <a:tileRect/>
          </a:gradFill>
          <a:ln>
            <a:solidFill>
              <a:srgbClr val="C00000"/>
            </a:solidFill>
          </a:ln>
          <a:effectLst>
            <a:outerShdw blurRad="57150" dist="38100" dir="5400000" algn="ctr" rotWithShape="0">
              <a:srgbClr val="800000">
                <a:alpha val="47843"/>
              </a:srgbClr>
            </a:outerShdw>
          </a:effectLst>
        </p:spPr>
        <p:style>
          <a:lnRef idx="1">
            <a:schemeClr val="accent6"/>
          </a:lnRef>
          <a:fillRef idx="2">
            <a:schemeClr val="accent6"/>
          </a:fillRef>
          <a:effectRef idx="1">
            <a:schemeClr val="accent6"/>
          </a:effectRef>
          <a:fontRef idx="none"/>
        </p:style>
        <p:txBody>
          <a:bodyPr bIns="274320">
            <a:normAutofit/>
          </a:bodyPr>
          <a:lstStyle/>
          <a:p>
            <a:pPr algn="ctr" fontAlgn="base">
              <a:spcBef>
                <a:spcPct val="200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11" name="Rectangle 10"/>
          <p:cNvSpPr/>
          <p:nvPr/>
        </p:nvSpPr>
        <p:spPr>
          <a:xfrm>
            <a:off x="2492375" y="1066800"/>
            <a:ext cx="4159250" cy="461963"/>
          </a:xfrm>
          <a:prstGeom prst="rect">
            <a:avLst/>
          </a:prstGeom>
        </p:spPr>
        <p:txBody>
          <a:bodyPr wrap="none">
            <a:spAutoFit/>
          </a:bodyPr>
          <a:lstStyle/>
          <a:p>
            <a:pPr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NATIONAL CHALLENGE</a:t>
            </a:r>
          </a:p>
        </p:txBody>
      </p:sp>
      <p:sp>
        <p:nvSpPr>
          <p:cNvPr id="20" name="Text Placeholder 18"/>
          <p:cNvSpPr>
            <a:spLocks noGrp="1"/>
          </p:cNvSpPr>
          <p:nvPr>
            <p:ph type="body" sz="quarter" idx="20"/>
          </p:nvPr>
        </p:nvSpPr>
        <p:spPr>
          <a:xfrm>
            <a:off x="5029200" y="3048000"/>
            <a:ext cx="39624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ext Placeholder 18"/>
          <p:cNvSpPr>
            <a:spLocks noGrp="1"/>
          </p:cNvSpPr>
          <p:nvPr>
            <p:ph type="body" sz="quarter" idx="19"/>
          </p:nvPr>
        </p:nvSpPr>
        <p:spPr>
          <a:xfrm>
            <a:off x="152400" y="3048000"/>
            <a:ext cx="41910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16"/>
          <p:cNvSpPr>
            <a:spLocks noGrp="1"/>
          </p:cNvSpPr>
          <p:nvPr>
            <p:ph type="body" sz="quarter" idx="18"/>
          </p:nvPr>
        </p:nvSpPr>
        <p:spPr>
          <a:xfrm>
            <a:off x="762000" y="1523999"/>
            <a:ext cx="7620000" cy="838200"/>
          </a:xfrm>
        </p:spPr>
        <p:txBody>
          <a:bodyPr anchor="ctr"/>
          <a:lstStyle>
            <a:lvl1pPr algn="ctr">
              <a:defRPr kumimoji="0" lang="en-US" sz="2400" b="1" kern="1200" dirty="0" smtClean="0">
                <a:solidFill>
                  <a:srgbClr val="800000"/>
                </a:solidFill>
                <a:effectLst/>
                <a:latin typeface="+mn-lt"/>
                <a:ea typeface="+mn-ea"/>
                <a:cs typeface="+mn-cs"/>
              </a:defRPr>
            </a:lvl1pPr>
          </a:lstStyle>
          <a:p>
            <a:pPr lvl="0"/>
            <a:r>
              <a:rPr lang="en-US" smtClean="0"/>
              <a:t>Click to edit Master text styles</a:t>
            </a:r>
          </a:p>
        </p:txBody>
      </p:sp>
      <p:sp>
        <p:nvSpPr>
          <p:cNvPr id="12" name="Date Placeholder 2"/>
          <p:cNvSpPr>
            <a:spLocks noGrp="1"/>
          </p:cNvSpPr>
          <p:nvPr>
            <p:ph type="dt" sz="half" idx="21"/>
          </p:nvPr>
        </p:nvSpPr>
        <p:spPr/>
        <p:txBody>
          <a:bodyPr/>
          <a:lstStyle>
            <a:lvl1pPr>
              <a:defRPr/>
            </a:lvl1pPr>
          </a:lstStyle>
          <a:p>
            <a:pPr>
              <a:defRPr/>
            </a:pPr>
            <a:endParaRPr lang="en-US">
              <a:solidFill>
                <a:srgbClr val="04617B">
                  <a:shade val="90000"/>
                </a:srgbClr>
              </a:solidFill>
            </a:endParaRPr>
          </a:p>
        </p:txBody>
      </p:sp>
      <p:sp>
        <p:nvSpPr>
          <p:cNvPr id="13" name="Footer Placeholder 3"/>
          <p:cNvSpPr>
            <a:spLocks noGrp="1"/>
          </p:cNvSpPr>
          <p:nvPr>
            <p:ph type="ftr" sz="quarter" idx="22"/>
          </p:nvPr>
        </p:nvSpPr>
        <p:spPr/>
        <p:txBody>
          <a:bodyPr/>
          <a:lstStyle>
            <a:lvl1pPr>
              <a:defRPr/>
            </a:lvl1pPr>
          </a:lstStyle>
          <a:p>
            <a:pPr>
              <a:defRPr/>
            </a:pPr>
            <a:endParaRPr lang="en-US">
              <a:solidFill>
                <a:srgbClr val="04617B">
                  <a:shade val="90000"/>
                </a:srgbClr>
              </a:solidFill>
            </a:endParaRPr>
          </a:p>
        </p:txBody>
      </p:sp>
      <p:sp>
        <p:nvSpPr>
          <p:cNvPr id="14" name="Slide Number Placeholder 4"/>
          <p:cNvSpPr>
            <a:spLocks noGrp="1"/>
          </p:cNvSpPr>
          <p:nvPr>
            <p:ph type="sldNum" sz="quarter" idx="23"/>
          </p:nvPr>
        </p:nvSpPr>
        <p:spPr/>
        <p:txBody>
          <a:bodyPr/>
          <a:lstStyle>
            <a:lvl1pPr>
              <a:defRPr/>
            </a:lvl1pPr>
          </a:lstStyle>
          <a:p>
            <a:pPr>
              <a:defRPr/>
            </a:pPr>
            <a:fld id="{8908C1D4-D934-4EA6-9703-67B3ED2E544C}"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147640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
        <p:nvSpPr>
          <p:cNvPr id="6" name="Pentagon 5"/>
          <p:cNvSpPr/>
          <p:nvPr/>
        </p:nvSpPr>
        <p:spPr>
          <a:xfrm>
            <a:off x="152400" y="2590800"/>
            <a:ext cx="4648200" cy="3657600"/>
          </a:xfrm>
          <a:prstGeom prst="homePlate">
            <a:avLst>
              <a:gd name="adj" fmla="val 15196"/>
            </a:avLst>
          </a:prstGeom>
          <a:gradFill flip="none" rotWithShape="1">
            <a:gsLst>
              <a:gs pos="0">
                <a:schemeClr val="tx2">
                  <a:lumMod val="50000"/>
                </a:schemeClr>
              </a:gs>
              <a:gs pos="15000">
                <a:schemeClr val="accent1">
                  <a:lumMod val="20000"/>
                  <a:lumOff val="80000"/>
                </a:schemeClr>
              </a:gs>
              <a:gs pos="80000">
                <a:schemeClr val="bg1"/>
              </a:gs>
            </a:gsLst>
            <a:lin ang="5400000" scaled="1"/>
            <a:tileRect/>
          </a:gradFill>
          <a:ln>
            <a:solidFill>
              <a:schemeClr val="accent1">
                <a:lumMod val="75000"/>
              </a:schemeClr>
            </a:solidFill>
          </a:ln>
          <a:effectLst>
            <a:outerShdw blurRad="57150" dist="38100" dir="5400000" algn="ctr" rotWithShape="0">
              <a:schemeClr val="accent1">
                <a:lumMod val="50000"/>
                <a:alpha val="48000"/>
              </a:schemeClr>
            </a:outerShdw>
          </a:effectLst>
        </p:spPr>
        <p:style>
          <a:lnRef idx="1">
            <a:schemeClr val="accent6"/>
          </a:lnRef>
          <a:fillRef idx="2">
            <a:schemeClr val="accent6"/>
          </a:fillRef>
          <a:effectRef idx="1">
            <a:schemeClr val="accent6"/>
          </a:effectRef>
          <a:fontRef idx="none"/>
        </p:style>
        <p:txBody>
          <a:bodyPr rIns="365760">
            <a:normAutofit/>
          </a:bodyPr>
          <a:lstStyle/>
          <a:p>
            <a:pPr algn="r"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7" name="Freeform 6"/>
          <p:cNvSpPr/>
          <p:nvPr/>
        </p:nvSpPr>
        <p:spPr>
          <a:xfrm flipH="1">
            <a:off x="4419600" y="2590800"/>
            <a:ext cx="4572000" cy="3657600"/>
          </a:xfrm>
          <a:custGeom>
            <a:avLst/>
            <a:gdLst>
              <a:gd name="connsiteX0" fmla="*/ 0 w 4648200"/>
              <a:gd name="connsiteY0" fmla="*/ 0 h 3657600"/>
              <a:gd name="connsiteX1" fmla="*/ 4648200 w 4648200"/>
              <a:gd name="connsiteY1" fmla="*/ 0 h 3657600"/>
              <a:gd name="connsiteX2" fmla="*/ 46482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 name="connsiteX0" fmla="*/ 0 w 4648200"/>
              <a:gd name="connsiteY0" fmla="*/ 0 h 3657600"/>
              <a:gd name="connsiteX1" fmla="*/ 4648200 w 4648200"/>
              <a:gd name="connsiteY1" fmla="*/ 0 h 3657600"/>
              <a:gd name="connsiteX2" fmla="*/ 40386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200" h="3657600">
                <a:moveTo>
                  <a:pt x="0" y="0"/>
                </a:moveTo>
                <a:lnTo>
                  <a:pt x="4648200" y="0"/>
                </a:lnTo>
                <a:lnTo>
                  <a:pt x="4038600" y="1828800"/>
                </a:lnTo>
                <a:lnTo>
                  <a:pt x="4648200" y="3657600"/>
                </a:lnTo>
                <a:lnTo>
                  <a:pt x="0" y="3657600"/>
                </a:lnTo>
                <a:lnTo>
                  <a:pt x="0" y="0"/>
                </a:lnTo>
                <a:close/>
              </a:path>
            </a:pathLst>
          </a:custGeom>
          <a:gradFill flip="none" rotWithShape="1">
            <a:gsLst>
              <a:gs pos="0">
                <a:schemeClr val="accent5">
                  <a:lumMod val="50000"/>
                </a:schemeClr>
              </a:gs>
              <a:gs pos="15000">
                <a:schemeClr val="accent5">
                  <a:lumMod val="40000"/>
                  <a:lumOff val="60000"/>
                </a:schemeClr>
              </a:gs>
              <a:gs pos="80000">
                <a:schemeClr val="bg1"/>
              </a:gs>
            </a:gsLst>
            <a:lin ang="5400000" scaled="1"/>
            <a:tileRect/>
          </a:gradFill>
          <a:ln/>
          <a:effectLst>
            <a:outerShdw blurRad="57150" dist="38100" dir="5400000" algn="ctr" rotWithShape="0">
              <a:srgbClr val="006600">
                <a:alpha val="47843"/>
              </a:srgbClr>
            </a:outerShdw>
          </a:effectLst>
        </p:spPr>
        <p:style>
          <a:lnRef idx="1">
            <a:schemeClr val="accent6"/>
          </a:lnRef>
          <a:fillRef idx="2">
            <a:schemeClr val="accent6"/>
          </a:fillRef>
          <a:effectRef idx="1">
            <a:schemeClr val="accent6"/>
          </a:effectRef>
          <a:fontRef idx="none"/>
        </p:style>
        <p:txBody>
          <a:bodyPr rIns="365760">
            <a:normAutofit/>
          </a:bodyPr>
          <a:lstStyle/>
          <a:p>
            <a:pPr algn="r"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8" name="Rectangle 7"/>
          <p:cNvSpPr/>
          <p:nvPr/>
        </p:nvSpPr>
        <p:spPr>
          <a:xfrm>
            <a:off x="923925" y="2590800"/>
            <a:ext cx="3328988" cy="461963"/>
          </a:xfrm>
          <a:prstGeom prst="rect">
            <a:avLst/>
          </a:prstGeom>
        </p:spPr>
        <p:txBody>
          <a:bodyPr wrap="none">
            <a:spAutoFit/>
          </a:bodyPr>
          <a:lstStyle/>
          <a:p>
            <a:pPr algn="r" fontAlgn="base">
              <a:spcBef>
                <a:spcPct val="0"/>
              </a:spcBef>
              <a:spcAft>
                <a:spcPct val="0"/>
              </a:spcAft>
              <a:defRPr/>
            </a:pPr>
            <a:r>
              <a:rPr lang="en-US" sz="1200" dirty="0">
                <a:solidFill>
                  <a:prstClr val="white"/>
                </a:solidFill>
                <a:effectLst>
                  <a:outerShdw blurRad="50800" dist="38100" dir="5400000" algn="t" rotWithShape="0">
                    <a:prstClr val="black">
                      <a:alpha val="40000"/>
                    </a:prstClr>
                  </a:outerShdw>
                </a:effectLst>
                <a:latin typeface="Arial Black"/>
                <a:cs typeface="Times New Roman" pitchFamily="18" charset="0"/>
              </a:rPr>
              <a:t>NOAA’s SOLUTION</a:t>
            </a:r>
          </a:p>
        </p:txBody>
      </p:sp>
      <p:sp>
        <p:nvSpPr>
          <p:cNvPr id="9" name="Rectangle 8"/>
          <p:cNvSpPr/>
          <p:nvPr/>
        </p:nvSpPr>
        <p:spPr>
          <a:xfrm>
            <a:off x="4572000" y="2590800"/>
            <a:ext cx="3624263" cy="461963"/>
          </a:xfrm>
          <a:prstGeom prst="rect">
            <a:avLst/>
          </a:prstGeom>
        </p:spPr>
        <p:txBody>
          <a:bodyPr wrap="none">
            <a:spAutoFit/>
          </a:bodyPr>
          <a:lstStyle/>
          <a:p>
            <a:pPr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IMPACT on SOCIETY</a:t>
            </a:r>
          </a:p>
        </p:txBody>
      </p:sp>
      <p:sp>
        <p:nvSpPr>
          <p:cNvPr id="10" name="Freeform 9"/>
          <p:cNvSpPr/>
          <p:nvPr/>
        </p:nvSpPr>
        <p:spPr>
          <a:xfrm>
            <a:off x="152400" y="1066800"/>
            <a:ext cx="8839200" cy="1544638"/>
          </a:xfrm>
          <a:custGeom>
            <a:avLst/>
            <a:gdLst>
              <a:gd name="connsiteX0" fmla="*/ 0 w 8839200"/>
              <a:gd name="connsiteY0" fmla="*/ 0 h 1317812"/>
              <a:gd name="connsiteX1" fmla="*/ 1473200 w 8839200"/>
              <a:gd name="connsiteY1" fmla="*/ 0 h 1317812"/>
              <a:gd name="connsiteX2" fmla="*/ 1473200 w 8839200"/>
              <a:gd name="connsiteY2" fmla="*/ 0 h 1317812"/>
              <a:gd name="connsiteX3" fmla="*/ 3683000 w 8839200"/>
              <a:gd name="connsiteY3" fmla="*/ 0 h 1317812"/>
              <a:gd name="connsiteX4" fmla="*/ 8839200 w 8839200"/>
              <a:gd name="connsiteY4" fmla="*/ 0 h 1317812"/>
              <a:gd name="connsiteX5" fmla="*/ 8839200 w 8839200"/>
              <a:gd name="connsiteY5" fmla="*/ 768724 h 1317812"/>
              <a:gd name="connsiteX6" fmla="*/ 8839200 w 8839200"/>
              <a:gd name="connsiteY6" fmla="*/ 768724 h 1317812"/>
              <a:gd name="connsiteX7" fmla="*/ 8839200 w 8839200"/>
              <a:gd name="connsiteY7" fmla="*/ 1098177 h 1317812"/>
              <a:gd name="connsiteX8" fmla="*/ 8839200 w 8839200"/>
              <a:gd name="connsiteY8" fmla="*/ 1317812 h 1317812"/>
              <a:gd name="connsiteX9" fmla="*/ 3683000 w 8839200"/>
              <a:gd name="connsiteY9" fmla="*/ 1317812 h 1317812"/>
              <a:gd name="connsiteX10" fmla="*/ 2578129 w 8839200"/>
              <a:gd name="connsiteY10" fmla="*/ 1482538 h 1317812"/>
              <a:gd name="connsiteX11" fmla="*/ 1473200 w 8839200"/>
              <a:gd name="connsiteY11" fmla="*/ 1317812 h 1317812"/>
              <a:gd name="connsiteX12" fmla="*/ 0 w 8839200"/>
              <a:gd name="connsiteY12" fmla="*/ 1317812 h 1317812"/>
              <a:gd name="connsiteX13" fmla="*/ 0 w 8839200"/>
              <a:gd name="connsiteY13" fmla="*/ 1098177 h 1317812"/>
              <a:gd name="connsiteX14" fmla="*/ 0 w 8839200"/>
              <a:gd name="connsiteY14" fmla="*/ 768724 h 1317812"/>
              <a:gd name="connsiteX15" fmla="*/ 0 w 8839200"/>
              <a:gd name="connsiteY15" fmla="*/ 768724 h 1317812"/>
              <a:gd name="connsiteX16" fmla="*/ 0 w 8839200"/>
              <a:gd name="connsiteY16" fmla="*/ 0 h 1317812"/>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1473200 w 8839200"/>
              <a:gd name="connsiteY11" fmla="*/ 1317812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540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082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463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3683000 w 8839200"/>
              <a:gd name="connsiteY2" fmla="*/ 0 h 1545291"/>
              <a:gd name="connsiteX3" fmla="*/ 8839200 w 8839200"/>
              <a:gd name="connsiteY3" fmla="*/ 0 h 1545291"/>
              <a:gd name="connsiteX4" fmla="*/ 8839200 w 8839200"/>
              <a:gd name="connsiteY4" fmla="*/ 768724 h 1545291"/>
              <a:gd name="connsiteX5" fmla="*/ 8839200 w 8839200"/>
              <a:gd name="connsiteY5" fmla="*/ 768724 h 1545291"/>
              <a:gd name="connsiteX6" fmla="*/ 8839200 w 8839200"/>
              <a:gd name="connsiteY6" fmla="*/ 1098177 h 1545291"/>
              <a:gd name="connsiteX7" fmla="*/ 8839200 w 8839200"/>
              <a:gd name="connsiteY7" fmla="*/ 1317812 h 1545291"/>
              <a:gd name="connsiteX8" fmla="*/ 2463800 w 8839200"/>
              <a:gd name="connsiteY8" fmla="*/ 1317812 h 1545291"/>
              <a:gd name="connsiteX9" fmla="*/ 1412717 w 8839200"/>
              <a:gd name="connsiteY9" fmla="*/ 1545291 h 1545291"/>
              <a:gd name="connsiteX10" fmla="*/ 442259 w 8839200"/>
              <a:gd name="connsiteY10" fmla="*/ 1308847 h 1545291"/>
              <a:gd name="connsiteX11" fmla="*/ 0 w 8839200"/>
              <a:gd name="connsiteY11" fmla="*/ 1317812 h 1545291"/>
              <a:gd name="connsiteX12" fmla="*/ 0 w 8839200"/>
              <a:gd name="connsiteY12" fmla="*/ 1098177 h 1545291"/>
              <a:gd name="connsiteX13" fmla="*/ 0 w 8839200"/>
              <a:gd name="connsiteY13" fmla="*/ 768724 h 1545291"/>
              <a:gd name="connsiteX14" fmla="*/ 0 w 8839200"/>
              <a:gd name="connsiteY14" fmla="*/ 768724 h 1545291"/>
              <a:gd name="connsiteX15" fmla="*/ 0 w 8839200"/>
              <a:gd name="connsiteY15"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768724 h 1545291"/>
              <a:gd name="connsiteX14" fmla="*/ 0 w 8839200"/>
              <a:gd name="connsiteY14"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0 h 15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9200" h="1545291">
                <a:moveTo>
                  <a:pt x="0" y="0"/>
                </a:moveTo>
                <a:lnTo>
                  <a:pt x="3683000" y="0"/>
                </a:lnTo>
                <a:lnTo>
                  <a:pt x="8839200" y="0"/>
                </a:lnTo>
                <a:lnTo>
                  <a:pt x="8839200" y="768724"/>
                </a:lnTo>
                <a:lnTo>
                  <a:pt x="8839200" y="768724"/>
                </a:lnTo>
                <a:lnTo>
                  <a:pt x="8839200" y="1098177"/>
                </a:lnTo>
                <a:lnTo>
                  <a:pt x="8839200" y="1317812"/>
                </a:lnTo>
                <a:lnTo>
                  <a:pt x="2463800" y="1317812"/>
                </a:lnTo>
                <a:lnTo>
                  <a:pt x="1412717" y="1545291"/>
                </a:lnTo>
                <a:lnTo>
                  <a:pt x="442259" y="1308847"/>
                </a:lnTo>
                <a:lnTo>
                  <a:pt x="0" y="1317812"/>
                </a:lnTo>
                <a:lnTo>
                  <a:pt x="0" y="0"/>
                </a:lnTo>
                <a:close/>
              </a:path>
            </a:pathLst>
          </a:custGeom>
          <a:gradFill flip="none" rotWithShape="1">
            <a:gsLst>
              <a:gs pos="0">
                <a:srgbClr val="C00000"/>
              </a:gs>
              <a:gs pos="33000">
                <a:srgbClr val="FFC1C1"/>
              </a:gs>
              <a:gs pos="80000">
                <a:schemeClr val="bg1"/>
              </a:gs>
            </a:gsLst>
            <a:lin ang="5400000" scaled="1"/>
            <a:tileRect/>
          </a:gradFill>
          <a:ln>
            <a:solidFill>
              <a:srgbClr val="C00000"/>
            </a:solidFill>
          </a:ln>
          <a:effectLst>
            <a:outerShdw blurRad="57150" dist="38100" dir="5400000" algn="ctr" rotWithShape="0">
              <a:srgbClr val="800000">
                <a:alpha val="47843"/>
              </a:srgbClr>
            </a:outerShdw>
          </a:effectLst>
        </p:spPr>
        <p:style>
          <a:lnRef idx="1">
            <a:schemeClr val="accent6"/>
          </a:lnRef>
          <a:fillRef idx="2">
            <a:schemeClr val="accent6"/>
          </a:fillRef>
          <a:effectRef idx="1">
            <a:schemeClr val="accent6"/>
          </a:effectRef>
          <a:fontRef idx="none"/>
        </p:style>
        <p:txBody>
          <a:bodyPr bIns="274320">
            <a:normAutofit/>
          </a:bodyPr>
          <a:lstStyle/>
          <a:p>
            <a:pPr algn="ctr" fontAlgn="base">
              <a:spcBef>
                <a:spcPct val="200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11" name="Rectangle 10"/>
          <p:cNvSpPr/>
          <p:nvPr/>
        </p:nvSpPr>
        <p:spPr>
          <a:xfrm>
            <a:off x="2492375" y="1066800"/>
            <a:ext cx="4159250" cy="461963"/>
          </a:xfrm>
          <a:prstGeom prst="rect">
            <a:avLst/>
          </a:prstGeom>
        </p:spPr>
        <p:txBody>
          <a:bodyPr wrap="none">
            <a:spAutoFit/>
          </a:bodyPr>
          <a:lstStyle/>
          <a:p>
            <a:pPr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NATIONAL CHALLENGE</a:t>
            </a:r>
          </a:p>
        </p:txBody>
      </p:sp>
      <p:sp>
        <p:nvSpPr>
          <p:cNvPr id="20" name="Text Placeholder 18"/>
          <p:cNvSpPr>
            <a:spLocks noGrp="1"/>
          </p:cNvSpPr>
          <p:nvPr>
            <p:ph type="body" sz="quarter" idx="20"/>
          </p:nvPr>
        </p:nvSpPr>
        <p:spPr>
          <a:xfrm>
            <a:off x="5029200" y="3048000"/>
            <a:ext cx="39624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ext Placeholder 18"/>
          <p:cNvSpPr>
            <a:spLocks noGrp="1"/>
          </p:cNvSpPr>
          <p:nvPr>
            <p:ph type="body" sz="quarter" idx="19"/>
          </p:nvPr>
        </p:nvSpPr>
        <p:spPr>
          <a:xfrm>
            <a:off x="152400" y="3048000"/>
            <a:ext cx="41910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16"/>
          <p:cNvSpPr>
            <a:spLocks noGrp="1"/>
          </p:cNvSpPr>
          <p:nvPr>
            <p:ph type="body" sz="quarter" idx="18"/>
          </p:nvPr>
        </p:nvSpPr>
        <p:spPr>
          <a:xfrm>
            <a:off x="762000" y="1523999"/>
            <a:ext cx="7620000" cy="838200"/>
          </a:xfrm>
        </p:spPr>
        <p:txBody>
          <a:bodyPr anchor="ctr"/>
          <a:lstStyle>
            <a:lvl1pPr algn="ctr">
              <a:defRPr kumimoji="0" lang="en-US" sz="2400" b="1" kern="1200" dirty="0" smtClean="0">
                <a:solidFill>
                  <a:srgbClr val="800000"/>
                </a:solidFill>
                <a:effectLst/>
                <a:latin typeface="+mn-lt"/>
                <a:ea typeface="+mn-ea"/>
                <a:cs typeface="+mn-cs"/>
              </a:defRPr>
            </a:lvl1pPr>
          </a:lstStyle>
          <a:p>
            <a:pPr lvl="0"/>
            <a:r>
              <a:rPr lang="en-US" smtClean="0"/>
              <a:t>Click to edit Master text styles</a:t>
            </a:r>
          </a:p>
        </p:txBody>
      </p:sp>
      <p:sp>
        <p:nvSpPr>
          <p:cNvPr id="12" name="Date Placeholder 2"/>
          <p:cNvSpPr>
            <a:spLocks noGrp="1"/>
          </p:cNvSpPr>
          <p:nvPr>
            <p:ph type="dt" sz="half" idx="21"/>
          </p:nvPr>
        </p:nvSpPr>
        <p:spPr/>
        <p:txBody>
          <a:bodyPr/>
          <a:lstStyle>
            <a:lvl1pPr>
              <a:defRPr/>
            </a:lvl1pPr>
          </a:lstStyle>
          <a:p>
            <a:pPr>
              <a:defRPr/>
            </a:pPr>
            <a:endParaRPr lang="en-US">
              <a:solidFill>
                <a:srgbClr val="04617B">
                  <a:shade val="90000"/>
                </a:srgbClr>
              </a:solidFill>
            </a:endParaRPr>
          </a:p>
        </p:txBody>
      </p:sp>
      <p:sp>
        <p:nvSpPr>
          <p:cNvPr id="13" name="Footer Placeholder 3"/>
          <p:cNvSpPr>
            <a:spLocks noGrp="1"/>
          </p:cNvSpPr>
          <p:nvPr>
            <p:ph type="ftr" sz="quarter" idx="22"/>
          </p:nvPr>
        </p:nvSpPr>
        <p:spPr/>
        <p:txBody>
          <a:bodyPr/>
          <a:lstStyle>
            <a:lvl1pPr>
              <a:defRPr/>
            </a:lvl1pPr>
          </a:lstStyle>
          <a:p>
            <a:pPr>
              <a:defRPr/>
            </a:pPr>
            <a:endParaRPr lang="en-US">
              <a:solidFill>
                <a:srgbClr val="04617B">
                  <a:shade val="90000"/>
                </a:srgbClr>
              </a:solidFill>
            </a:endParaRPr>
          </a:p>
        </p:txBody>
      </p:sp>
      <p:sp>
        <p:nvSpPr>
          <p:cNvPr id="14" name="Slide Number Placeholder 4"/>
          <p:cNvSpPr>
            <a:spLocks noGrp="1"/>
          </p:cNvSpPr>
          <p:nvPr>
            <p:ph type="sldNum" sz="quarter" idx="23"/>
          </p:nvPr>
        </p:nvSpPr>
        <p:spPr/>
        <p:txBody>
          <a:bodyPr/>
          <a:lstStyle>
            <a:lvl1pPr>
              <a:defRPr/>
            </a:lvl1pPr>
          </a:lstStyle>
          <a:p>
            <a:pPr>
              <a:defRPr/>
            </a:pPr>
            <a:fld id="{18BE30D0-507B-4FA9-B4EB-677F5FC5A61B}"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445183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1800"/>
              </a:spcBef>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3A0FC1FB-4482-471A-A09B-D9D47C296491}"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4265787343"/>
      </p:ext>
    </p:extLst>
  </p:cSld>
  <p:clrMapOvr>
    <a:masterClrMapping/>
  </p:clrMapOvr>
  <p:transition xmlns:p14="http://schemas.microsoft.com/office/powerpoint/2010/mai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7_Custom Layout">
    <p:spTree>
      <p:nvGrpSpPr>
        <p:cNvPr id="1" name=""/>
        <p:cNvGrpSpPr/>
        <p:nvPr/>
      </p:nvGrpSpPr>
      <p:grpSpPr>
        <a:xfrm>
          <a:off x="0" y="0"/>
          <a:ext cx="0" cy="0"/>
          <a:chOff x="0" y="0"/>
          <a:chExt cx="0" cy="0"/>
        </a:xfrm>
      </p:grpSpPr>
      <p:sp>
        <p:nvSpPr>
          <p:cNvPr id="6" name="Pentagon 5"/>
          <p:cNvSpPr/>
          <p:nvPr/>
        </p:nvSpPr>
        <p:spPr>
          <a:xfrm>
            <a:off x="152400" y="2590800"/>
            <a:ext cx="4648200" cy="3657600"/>
          </a:xfrm>
          <a:prstGeom prst="homePlate">
            <a:avLst>
              <a:gd name="adj" fmla="val 15196"/>
            </a:avLst>
          </a:prstGeom>
          <a:gradFill flip="none" rotWithShape="1">
            <a:gsLst>
              <a:gs pos="0">
                <a:schemeClr val="tx2">
                  <a:lumMod val="50000"/>
                </a:schemeClr>
              </a:gs>
              <a:gs pos="15000">
                <a:schemeClr val="accent1">
                  <a:lumMod val="20000"/>
                  <a:lumOff val="80000"/>
                </a:schemeClr>
              </a:gs>
              <a:gs pos="80000">
                <a:schemeClr val="bg1"/>
              </a:gs>
            </a:gsLst>
            <a:lin ang="5400000" scaled="1"/>
            <a:tileRect/>
          </a:gradFill>
          <a:ln>
            <a:solidFill>
              <a:schemeClr val="accent1">
                <a:lumMod val="75000"/>
              </a:schemeClr>
            </a:solidFill>
          </a:ln>
          <a:effectLst>
            <a:outerShdw blurRad="57150" dist="38100" dir="5400000" algn="ctr" rotWithShape="0">
              <a:schemeClr val="accent1">
                <a:lumMod val="50000"/>
                <a:alpha val="48000"/>
              </a:schemeClr>
            </a:outerShdw>
          </a:effectLst>
        </p:spPr>
        <p:style>
          <a:lnRef idx="1">
            <a:schemeClr val="accent6"/>
          </a:lnRef>
          <a:fillRef idx="2">
            <a:schemeClr val="accent6"/>
          </a:fillRef>
          <a:effectRef idx="1">
            <a:schemeClr val="accent6"/>
          </a:effectRef>
          <a:fontRef idx="none"/>
        </p:style>
        <p:txBody>
          <a:bodyPr rIns="365760">
            <a:normAutofit/>
          </a:bodyPr>
          <a:lstStyle/>
          <a:p>
            <a:pPr algn="r"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7" name="Freeform 6"/>
          <p:cNvSpPr/>
          <p:nvPr/>
        </p:nvSpPr>
        <p:spPr>
          <a:xfrm flipH="1">
            <a:off x="4419600" y="2590800"/>
            <a:ext cx="4572000" cy="3657600"/>
          </a:xfrm>
          <a:custGeom>
            <a:avLst/>
            <a:gdLst>
              <a:gd name="connsiteX0" fmla="*/ 0 w 4648200"/>
              <a:gd name="connsiteY0" fmla="*/ 0 h 3657600"/>
              <a:gd name="connsiteX1" fmla="*/ 4648200 w 4648200"/>
              <a:gd name="connsiteY1" fmla="*/ 0 h 3657600"/>
              <a:gd name="connsiteX2" fmla="*/ 46482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 name="connsiteX0" fmla="*/ 0 w 4648200"/>
              <a:gd name="connsiteY0" fmla="*/ 0 h 3657600"/>
              <a:gd name="connsiteX1" fmla="*/ 4648200 w 4648200"/>
              <a:gd name="connsiteY1" fmla="*/ 0 h 3657600"/>
              <a:gd name="connsiteX2" fmla="*/ 40386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200" h="3657600">
                <a:moveTo>
                  <a:pt x="0" y="0"/>
                </a:moveTo>
                <a:lnTo>
                  <a:pt x="4648200" y="0"/>
                </a:lnTo>
                <a:lnTo>
                  <a:pt x="4038600" y="1828800"/>
                </a:lnTo>
                <a:lnTo>
                  <a:pt x="4648200" y="3657600"/>
                </a:lnTo>
                <a:lnTo>
                  <a:pt x="0" y="3657600"/>
                </a:lnTo>
                <a:lnTo>
                  <a:pt x="0" y="0"/>
                </a:lnTo>
                <a:close/>
              </a:path>
            </a:pathLst>
          </a:custGeom>
          <a:gradFill flip="none" rotWithShape="1">
            <a:gsLst>
              <a:gs pos="0">
                <a:schemeClr val="accent5">
                  <a:lumMod val="50000"/>
                </a:schemeClr>
              </a:gs>
              <a:gs pos="15000">
                <a:schemeClr val="accent5">
                  <a:lumMod val="40000"/>
                  <a:lumOff val="60000"/>
                </a:schemeClr>
              </a:gs>
              <a:gs pos="80000">
                <a:schemeClr val="bg1"/>
              </a:gs>
            </a:gsLst>
            <a:lin ang="5400000" scaled="1"/>
            <a:tileRect/>
          </a:gradFill>
          <a:ln/>
          <a:effectLst>
            <a:outerShdw blurRad="57150" dist="38100" dir="5400000" algn="ctr" rotWithShape="0">
              <a:srgbClr val="006600">
                <a:alpha val="47843"/>
              </a:srgbClr>
            </a:outerShdw>
          </a:effectLst>
        </p:spPr>
        <p:style>
          <a:lnRef idx="1">
            <a:schemeClr val="accent6"/>
          </a:lnRef>
          <a:fillRef idx="2">
            <a:schemeClr val="accent6"/>
          </a:fillRef>
          <a:effectRef idx="1">
            <a:schemeClr val="accent6"/>
          </a:effectRef>
          <a:fontRef idx="none"/>
        </p:style>
        <p:txBody>
          <a:bodyPr rIns="365760">
            <a:normAutofit/>
          </a:bodyPr>
          <a:lstStyle/>
          <a:p>
            <a:pPr algn="r"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8" name="Rectangle 7"/>
          <p:cNvSpPr/>
          <p:nvPr/>
        </p:nvSpPr>
        <p:spPr>
          <a:xfrm>
            <a:off x="923925" y="2590800"/>
            <a:ext cx="3328988" cy="461963"/>
          </a:xfrm>
          <a:prstGeom prst="rect">
            <a:avLst/>
          </a:prstGeom>
        </p:spPr>
        <p:txBody>
          <a:bodyPr wrap="none">
            <a:spAutoFit/>
          </a:bodyPr>
          <a:lstStyle/>
          <a:p>
            <a:pPr algn="r" fontAlgn="base">
              <a:spcBef>
                <a:spcPct val="0"/>
              </a:spcBef>
              <a:spcAft>
                <a:spcPct val="0"/>
              </a:spcAft>
              <a:defRPr/>
            </a:pPr>
            <a:r>
              <a:rPr lang="en-US" sz="1200" dirty="0">
                <a:solidFill>
                  <a:prstClr val="white"/>
                </a:solidFill>
                <a:effectLst>
                  <a:outerShdw blurRad="50800" dist="38100" dir="5400000" algn="t" rotWithShape="0">
                    <a:prstClr val="black">
                      <a:alpha val="40000"/>
                    </a:prstClr>
                  </a:outerShdw>
                </a:effectLst>
                <a:latin typeface="Arial Black"/>
                <a:cs typeface="Times New Roman" pitchFamily="18" charset="0"/>
              </a:rPr>
              <a:t>NOAA’s SOLUTION</a:t>
            </a:r>
          </a:p>
        </p:txBody>
      </p:sp>
      <p:sp>
        <p:nvSpPr>
          <p:cNvPr id="9" name="Rectangle 8"/>
          <p:cNvSpPr/>
          <p:nvPr/>
        </p:nvSpPr>
        <p:spPr>
          <a:xfrm>
            <a:off x="4572000" y="2590800"/>
            <a:ext cx="3624263" cy="461963"/>
          </a:xfrm>
          <a:prstGeom prst="rect">
            <a:avLst/>
          </a:prstGeom>
        </p:spPr>
        <p:txBody>
          <a:bodyPr wrap="none">
            <a:spAutoFit/>
          </a:bodyPr>
          <a:lstStyle/>
          <a:p>
            <a:pPr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IMPACT on SOCIETY</a:t>
            </a:r>
          </a:p>
        </p:txBody>
      </p:sp>
      <p:sp>
        <p:nvSpPr>
          <p:cNvPr id="10" name="Freeform 9"/>
          <p:cNvSpPr/>
          <p:nvPr/>
        </p:nvSpPr>
        <p:spPr>
          <a:xfrm>
            <a:off x="152400" y="1066800"/>
            <a:ext cx="8839200" cy="1544638"/>
          </a:xfrm>
          <a:custGeom>
            <a:avLst/>
            <a:gdLst>
              <a:gd name="connsiteX0" fmla="*/ 0 w 8839200"/>
              <a:gd name="connsiteY0" fmla="*/ 0 h 1317812"/>
              <a:gd name="connsiteX1" fmla="*/ 1473200 w 8839200"/>
              <a:gd name="connsiteY1" fmla="*/ 0 h 1317812"/>
              <a:gd name="connsiteX2" fmla="*/ 1473200 w 8839200"/>
              <a:gd name="connsiteY2" fmla="*/ 0 h 1317812"/>
              <a:gd name="connsiteX3" fmla="*/ 3683000 w 8839200"/>
              <a:gd name="connsiteY3" fmla="*/ 0 h 1317812"/>
              <a:gd name="connsiteX4" fmla="*/ 8839200 w 8839200"/>
              <a:gd name="connsiteY4" fmla="*/ 0 h 1317812"/>
              <a:gd name="connsiteX5" fmla="*/ 8839200 w 8839200"/>
              <a:gd name="connsiteY5" fmla="*/ 768724 h 1317812"/>
              <a:gd name="connsiteX6" fmla="*/ 8839200 w 8839200"/>
              <a:gd name="connsiteY6" fmla="*/ 768724 h 1317812"/>
              <a:gd name="connsiteX7" fmla="*/ 8839200 w 8839200"/>
              <a:gd name="connsiteY7" fmla="*/ 1098177 h 1317812"/>
              <a:gd name="connsiteX8" fmla="*/ 8839200 w 8839200"/>
              <a:gd name="connsiteY8" fmla="*/ 1317812 h 1317812"/>
              <a:gd name="connsiteX9" fmla="*/ 3683000 w 8839200"/>
              <a:gd name="connsiteY9" fmla="*/ 1317812 h 1317812"/>
              <a:gd name="connsiteX10" fmla="*/ 2578129 w 8839200"/>
              <a:gd name="connsiteY10" fmla="*/ 1482538 h 1317812"/>
              <a:gd name="connsiteX11" fmla="*/ 1473200 w 8839200"/>
              <a:gd name="connsiteY11" fmla="*/ 1317812 h 1317812"/>
              <a:gd name="connsiteX12" fmla="*/ 0 w 8839200"/>
              <a:gd name="connsiteY12" fmla="*/ 1317812 h 1317812"/>
              <a:gd name="connsiteX13" fmla="*/ 0 w 8839200"/>
              <a:gd name="connsiteY13" fmla="*/ 1098177 h 1317812"/>
              <a:gd name="connsiteX14" fmla="*/ 0 w 8839200"/>
              <a:gd name="connsiteY14" fmla="*/ 768724 h 1317812"/>
              <a:gd name="connsiteX15" fmla="*/ 0 w 8839200"/>
              <a:gd name="connsiteY15" fmla="*/ 768724 h 1317812"/>
              <a:gd name="connsiteX16" fmla="*/ 0 w 8839200"/>
              <a:gd name="connsiteY16" fmla="*/ 0 h 1317812"/>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1473200 w 8839200"/>
              <a:gd name="connsiteY11" fmla="*/ 1317812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540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082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463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3683000 w 8839200"/>
              <a:gd name="connsiteY2" fmla="*/ 0 h 1545291"/>
              <a:gd name="connsiteX3" fmla="*/ 8839200 w 8839200"/>
              <a:gd name="connsiteY3" fmla="*/ 0 h 1545291"/>
              <a:gd name="connsiteX4" fmla="*/ 8839200 w 8839200"/>
              <a:gd name="connsiteY4" fmla="*/ 768724 h 1545291"/>
              <a:gd name="connsiteX5" fmla="*/ 8839200 w 8839200"/>
              <a:gd name="connsiteY5" fmla="*/ 768724 h 1545291"/>
              <a:gd name="connsiteX6" fmla="*/ 8839200 w 8839200"/>
              <a:gd name="connsiteY6" fmla="*/ 1098177 h 1545291"/>
              <a:gd name="connsiteX7" fmla="*/ 8839200 w 8839200"/>
              <a:gd name="connsiteY7" fmla="*/ 1317812 h 1545291"/>
              <a:gd name="connsiteX8" fmla="*/ 2463800 w 8839200"/>
              <a:gd name="connsiteY8" fmla="*/ 1317812 h 1545291"/>
              <a:gd name="connsiteX9" fmla="*/ 1412717 w 8839200"/>
              <a:gd name="connsiteY9" fmla="*/ 1545291 h 1545291"/>
              <a:gd name="connsiteX10" fmla="*/ 442259 w 8839200"/>
              <a:gd name="connsiteY10" fmla="*/ 1308847 h 1545291"/>
              <a:gd name="connsiteX11" fmla="*/ 0 w 8839200"/>
              <a:gd name="connsiteY11" fmla="*/ 1317812 h 1545291"/>
              <a:gd name="connsiteX12" fmla="*/ 0 w 8839200"/>
              <a:gd name="connsiteY12" fmla="*/ 1098177 h 1545291"/>
              <a:gd name="connsiteX13" fmla="*/ 0 w 8839200"/>
              <a:gd name="connsiteY13" fmla="*/ 768724 h 1545291"/>
              <a:gd name="connsiteX14" fmla="*/ 0 w 8839200"/>
              <a:gd name="connsiteY14" fmla="*/ 768724 h 1545291"/>
              <a:gd name="connsiteX15" fmla="*/ 0 w 8839200"/>
              <a:gd name="connsiteY15"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768724 h 1545291"/>
              <a:gd name="connsiteX14" fmla="*/ 0 w 8839200"/>
              <a:gd name="connsiteY14"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0 h 15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9200" h="1545291">
                <a:moveTo>
                  <a:pt x="0" y="0"/>
                </a:moveTo>
                <a:lnTo>
                  <a:pt x="3683000" y="0"/>
                </a:lnTo>
                <a:lnTo>
                  <a:pt x="8839200" y="0"/>
                </a:lnTo>
                <a:lnTo>
                  <a:pt x="8839200" y="768724"/>
                </a:lnTo>
                <a:lnTo>
                  <a:pt x="8839200" y="768724"/>
                </a:lnTo>
                <a:lnTo>
                  <a:pt x="8839200" y="1098177"/>
                </a:lnTo>
                <a:lnTo>
                  <a:pt x="8839200" y="1317812"/>
                </a:lnTo>
                <a:lnTo>
                  <a:pt x="2463800" y="1317812"/>
                </a:lnTo>
                <a:lnTo>
                  <a:pt x="1412717" y="1545291"/>
                </a:lnTo>
                <a:lnTo>
                  <a:pt x="442259" y="1308847"/>
                </a:lnTo>
                <a:lnTo>
                  <a:pt x="0" y="1317812"/>
                </a:lnTo>
                <a:lnTo>
                  <a:pt x="0" y="0"/>
                </a:lnTo>
                <a:close/>
              </a:path>
            </a:pathLst>
          </a:custGeom>
          <a:gradFill flip="none" rotWithShape="1">
            <a:gsLst>
              <a:gs pos="0">
                <a:srgbClr val="C00000"/>
              </a:gs>
              <a:gs pos="33000">
                <a:srgbClr val="FFC1C1"/>
              </a:gs>
              <a:gs pos="80000">
                <a:schemeClr val="bg1"/>
              </a:gs>
            </a:gsLst>
            <a:lin ang="5400000" scaled="1"/>
            <a:tileRect/>
          </a:gradFill>
          <a:ln>
            <a:solidFill>
              <a:srgbClr val="C00000"/>
            </a:solidFill>
          </a:ln>
          <a:effectLst>
            <a:outerShdw blurRad="57150" dist="38100" dir="5400000" algn="ctr" rotWithShape="0">
              <a:srgbClr val="800000">
                <a:alpha val="47843"/>
              </a:srgbClr>
            </a:outerShdw>
          </a:effectLst>
        </p:spPr>
        <p:style>
          <a:lnRef idx="1">
            <a:schemeClr val="accent6"/>
          </a:lnRef>
          <a:fillRef idx="2">
            <a:schemeClr val="accent6"/>
          </a:fillRef>
          <a:effectRef idx="1">
            <a:schemeClr val="accent6"/>
          </a:effectRef>
          <a:fontRef idx="none"/>
        </p:style>
        <p:txBody>
          <a:bodyPr bIns="274320">
            <a:normAutofit/>
          </a:bodyPr>
          <a:lstStyle/>
          <a:p>
            <a:pPr algn="ctr" fontAlgn="base">
              <a:spcBef>
                <a:spcPct val="200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11" name="Rectangle 10"/>
          <p:cNvSpPr/>
          <p:nvPr/>
        </p:nvSpPr>
        <p:spPr>
          <a:xfrm>
            <a:off x="2492375" y="1066800"/>
            <a:ext cx="4159250" cy="461963"/>
          </a:xfrm>
          <a:prstGeom prst="rect">
            <a:avLst/>
          </a:prstGeom>
        </p:spPr>
        <p:txBody>
          <a:bodyPr wrap="none">
            <a:spAutoFit/>
          </a:bodyPr>
          <a:lstStyle/>
          <a:p>
            <a:pPr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NATIONAL CHALLENGE</a:t>
            </a:r>
          </a:p>
        </p:txBody>
      </p:sp>
      <p:sp>
        <p:nvSpPr>
          <p:cNvPr id="20" name="Text Placeholder 18"/>
          <p:cNvSpPr>
            <a:spLocks noGrp="1"/>
          </p:cNvSpPr>
          <p:nvPr>
            <p:ph type="body" sz="quarter" idx="20"/>
          </p:nvPr>
        </p:nvSpPr>
        <p:spPr>
          <a:xfrm>
            <a:off x="5029200" y="3048000"/>
            <a:ext cx="39624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ext Placeholder 18"/>
          <p:cNvSpPr>
            <a:spLocks noGrp="1"/>
          </p:cNvSpPr>
          <p:nvPr>
            <p:ph type="body" sz="quarter" idx="19"/>
          </p:nvPr>
        </p:nvSpPr>
        <p:spPr>
          <a:xfrm>
            <a:off x="152400" y="3048000"/>
            <a:ext cx="41910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16"/>
          <p:cNvSpPr>
            <a:spLocks noGrp="1"/>
          </p:cNvSpPr>
          <p:nvPr>
            <p:ph type="body" sz="quarter" idx="18"/>
          </p:nvPr>
        </p:nvSpPr>
        <p:spPr>
          <a:xfrm>
            <a:off x="762000" y="1523999"/>
            <a:ext cx="7620000" cy="838200"/>
          </a:xfrm>
        </p:spPr>
        <p:txBody>
          <a:bodyPr anchor="ctr"/>
          <a:lstStyle>
            <a:lvl1pPr algn="ctr">
              <a:defRPr kumimoji="0" lang="en-US" sz="2400" b="1" kern="1200" dirty="0" smtClean="0">
                <a:solidFill>
                  <a:srgbClr val="800000"/>
                </a:solidFill>
                <a:effectLst/>
                <a:latin typeface="+mn-lt"/>
                <a:ea typeface="+mn-ea"/>
                <a:cs typeface="+mn-cs"/>
              </a:defRPr>
            </a:lvl1pPr>
          </a:lstStyle>
          <a:p>
            <a:pPr lvl="0"/>
            <a:r>
              <a:rPr lang="en-US" smtClean="0"/>
              <a:t>Click to edit Master text styles</a:t>
            </a:r>
          </a:p>
        </p:txBody>
      </p:sp>
      <p:sp>
        <p:nvSpPr>
          <p:cNvPr id="12" name="Date Placeholder 2"/>
          <p:cNvSpPr>
            <a:spLocks noGrp="1"/>
          </p:cNvSpPr>
          <p:nvPr>
            <p:ph type="dt" sz="half" idx="21"/>
          </p:nvPr>
        </p:nvSpPr>
        <p:spPr/>
        <p:txBody>
          <a:bodyPr/>
          <a:lstStyle>
            <a:lvl1pPr>
              <a:defRPr/>
            </a:lvl1pPr>
          </a:lstStyle>
          <a:p>
            <a:pPr>
              <a:defRPr/>
            </a:pPr>
            <a:endParaRPr lang="en-US">
              <a:solidFill>
                <a:srgbClr val="04617B">
                  <a:shade val="90000"/>
                </a:srgbClr>
              </a:solidFill>
            </a:endParaRPr>
          </a:p>
        </p:txBody>
      </p:sp>
      <p:sp>
        <p:nvSpPr>
          <p:cNvPr id="13" name="Footer Placeholder 3"/>
          <p:cNvSpPr>
            <a:spLocks noGrp="1"/>
          </p:cNvSpPr>
          <p:nvPr>
            <p:ph type="ftr" sz="quarter" idx="22"/>
          </p:nvPr>
        </p:nvSpPr>
        <p:spPr/>
        <p:txBody>
          <a:bodyPr/>
          <a:lstStyle>
            <a:lvl1pPr>
              <a:defRPr/>
            </a:lvl1pPr>
          </a:lstStyle>
          <a:p>
            <a:pPr>
              <a:defRPr/>
            </a:pPr>
            <a:endParaRPr lang="en-US">
              <a:solidFill>
                <a:srgbClr val="04617B">
                  <a:shade val="90000"/>
                </a:srgbClr>
              </a:solidFill>
            </a:endParaRPr>
          </a:p>
        </p:txBody>
      </p:sp>
      <p:sp>
        <p:nvSpPr>
          <p:cNvPr id="14" name="Slide Number Placeholder 4"/>
          <p:cNvSpPr>
            <a:spLocks noGrp="1"/>
          </p:cNvSpPr>
          <p:nvPr>
            <p:ph type="sldNum" sz="quarter" idx="23"/>
          </p:nvPr>
        </p:nvSpPr>
        <p:spPr/>
        <p:txBody>
          <a:bodyPr/>
          <a:lstStyle>
            <a:lvl1pPr>
              <a:defRPr/>
            </a:lvl1pPr>
          </a:lstStyle>
          <a:p>
            <a:pPr>
              <a:defRPr/>
            </a:pPr>
            <a:fld id="{5E282224-6E1A-4419-86BF-05FEBD595CC2}"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473356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8_Custom Layout">
    <p:spTree>
      <p:nvGrpSpPr>
        <p:cNvPr id="1" name=""/>
        <p:cNvGrpSpPr/>
        <p:nvPr/>
      </p:nvGrpSpPr>
      <p:grpSpPr>
        <a:xfrm>
          <a:off x="0" y="0"/>
          <a:ext cx="0" cy="0"/>
          <a:chOff x="0" y="0"/>
          <a:chExt cx="0" cy="0"/>
        </a:xfrm>
      </p:grpSpPr>
      <p:sp>
        <p:nvSpPr>
          <p:cNvPr id="6" name="Pentagon 5"/>
          <p:cNvSpPr/>
          <p:nvPr/>
        </p:nvSpPr>
        <p:spPr>
          <a:xfrm>
            <a:off x="152400" y="2590800"/>
            <a:ext cx="4648200" cy="3657600"/>
          </a:xfrm>
          <a:prstGeom prst="homePlate">
            <a:avLst>
              <a:gd name="adj" fmla="val 15196"/>
            </a:avLst>
          </a:prstGeom>
          <a:gradFill flip="none" rotWithShape="1">
            <a:gsLst>
              <a:gs pos="0">
                <a:schemeClr val="tx2">
                  <a:lumMod val="50000"/>
                </a:schemeClr>
              </a:gs>
              <a:gs pos="15000">
                <a:schemeClr val="accent1">
                  <a:lumMod val="20000"/>
                  <a:lumOff val="80000"/>
                </a:schemeClr>
              </a:gs>
              <a:gs pos="80000">
                <a:schemeClr val="bg1"/>
              </a:gs>
            </a:gsLst>
            <a:lin ang="5400000" scaled="1"/>
            <a:tileRect/>
          </a:gradFill>
          <a:ln>
            <a:solidFill>
              <a:schemeClr val="accent1">
                <a:lumMod val="75000"/>
              </a:schemeClr>
            </a:solidFill>
          </a:ln>
          <a:effectLst>
            <a:outerShdw blurRad="57150" dist="38100" dir="5400000" algn="ctr" rotWithShape="0">
              <a:schemeClr val="accent1">
                <a:lumMod val="50000"/>
                <a:alpha val="48000"/>
              </a:schemeClr>
            </a:outerShdw>
          </a:effectLst>
        </p:spPr>
        <p:style>
          <a:lnRef idx="1">
            <a:schemeClr val="accent6"/>
          </a:lnRef>
          <a:fillRef idx="2">
            <a:schemeClr val="accent6"/>
          </a:fillRef>
          <a:effectRef idx="1">
            <a:schemeClr val="accent6"/>
          </a:effectRef>
          <a:fontRef idx="none"/>
        </p:style>
        <p:txBody>
          <a:bodyPr rIns="365760">
            <a:normAutofit/>
          </a:bodyPr>
          <a:lstStyle/>
          <a:p>
            <a:pPr algn="r"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7" name="Freeform 6"/>
          <p:cNvSpPr/>
          <p:nvPr/>
        </p:nvSpPr>
        <p:spPr>
          <a:xfrm flipH="1">
            <a:off x="4419600" y="2590800"/>
            <a:ext cx="4572000" cy="3657600"/>
          </a:xfrm>
          <a:custGeom>
            <a:avLst/>
            <a:gdLst>
              <a:gd name="connsiteX0" fmla="*/ 0 w 4648200"/>
              <a:gd name="connsiteY0" fmla="*/ 0 h 3657600"/>
              <a:gd name="connsiteX1" fmla="*/ 4648200 w 4648200"/>
              <a:gd name="connsiteY1" fmla="*/ 0 h 3657600"/>
              <a:gd name="connsiteX2" fmla="*/ 46482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 name="connsiteX0" fmla="*/ 0 w 4648200"/>
              <a:gd name="connsiteY0" fmla="*/ 0 h 3657600"/>
              <a:gd name="connsiteX1" fmla="*/ 4648200 w 4648200"/>
              <a:gd name="connsiteY1" fmla="*/ 0 h 3657600"/>
              <a:gd name="connsiteX2" fmla="*/ 40386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200" h="3657600">
                <a:moveTo>
                  <a:pt x="0" y="0"/>
                </a:moveTo>
                <a:lnTo>
                  <a:pt x="4648200" y="0"/>
                </a:lnTo>
                <a:lnTo>
                  <a:pt x="4038600" y="1828800"/>
                </a:lnTo>
                <a:lnTo>
                  <a:pt x="4648200" y="3657600"/>
                </a:lnTo>
                <a:lnTo>
                  <a:pt x="0" y="3657600"/>
                </a:lnTo>
                <a:lnTo>
                  <a:pt x="0" y="0"/>
                </a:lnTo>
                <a:close/>
              </a:path>
            </a:pathLst>
          </a:custGeom>
          <a:gradFill flip="none" rotWithShape="1">
            <a:gsLst>
              <a:gs pos="0">
                <a:schemeClr val="accent5">
                  <a:lumMod val="50000"/>
                </a:schemeClr>
              </a:gs>
              <a:gs pos="15000">
                <a:schemeClr val="accent5">
                  <a:lumMod val="40000"/>
                  <a:lumOff val="60000"/>
                </a:schemeClr>
              </a:gs>
              <a:gs pos="80000">
                <a:schemeClr val="bg1"/>
              </a:gs>
            </a:gsLst>
            <a:lin ang="5400000" scaled="1"/>
            <a:tileRect/>
          </a:gradFill>
          <a:ln/>
          <a:effectLst>
            <a:outerShdw blurRad="57150" dist="38100" dir="5400000" algn="ctr" rotWithShape="0">
              <a:srgbClr val="006600">
                <a:alpha val="47843"/>
              </a:srgbClr>
            </a:outerShdw>
          </a:effectLst>
        </p:spPr>
        <p:style>
          <a:lnRef idx="1">
            <a:schemeClr val="accent6"/>
          </a:lnRef>
          <a:fillRef idx="2">
            <a:schemeClr val="accent6"/>
          </a:fillRef>
          <a:effectRef idx="1">
            <a:schemeClr val="accent6"/>
          </a:effectRef>
          <a:fontRef idx="none"/>
        </p:style>
        <p:txBody>
          <a:bodyPr rIns="365760">
            <a:normAutofit/>
          </a:bodyPr>
          <a:lstStyle/>
          <a:p>
            <a:pPr algn="r"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8" name="Rectangle 7"/>
          <p:cNvSpPr/>
          <p:nvPr/>
        </p:nvSpPr>
        <p:spPr>
          <a:xfrm>
            <a:off x="923925" y="2590800"/>
            <a:ext cx="3328988" cy="461963"/>
          </a:xfrm>
          <a:prstGeom prst="rect">
            <a:avLst/>
          </a:prstGeom>
        </p:spPr>
        <p:txBody>
          <a:bodyPr wrap="none">
            <a:spAutoFit/>
          </a:bodyPr>
          <a:lstStyle/>
          <a:p>
            <a:pPr algn="r" fontAlgn="base">
              <a:spcBef>
                <a:spcPct val="0"/>
              </a:spcBef>
              <a:spcAft>
                <a:spcPct val="0"/>
              </a:spcAft>
              <a:defRPr/>
            </a:pPr>
            <a:r>
              <a:rPr lang="en-US" sz="1200" dirty="0">
                <a:solidFill>
                  <a:prstClr val="white"/>
                </a:solidFill>
                <a:effectLst>
                  <a:outerShdw blurRad="50800" dist="38100" dir="5400000" algn="t" rotWithShape="0">
                    <a:prstClr val="black">
                      <a:alpha val="40000"/>
                    </a:prstClr>
                  </a:outerShdw>
                </a:effectLst>
                <a:latin typeface="Arial Black"/>
                <a:cs typeface="Times New Roman" pitchFamily="18" charset="0"/>
              </a:rPr>
              <a:t>NOAA’s SOLUTION</a:t>
            </a:r>
          </a:p>
        </p:txBody>
      </p:sp>
      <p:sp>
        <p:nvSpPr>
          <p:cNvPr id="9" name="Rectangle 8"/>
          <p:cNvSpPr/>
          <p:nvPr/>
        </p:nvSpPr>
        <p:spPr>
          <a:xfrm>
            <a:off x="4572000" y="2590800"/>
            <a:ext cx="3624263" cy="461963"/>
          </a:xfrm>
          <a:prstGeom prst="rect">
            <a:avLst/>
          </a:prstGeom>
        </p:spPr>
        <p:txBody>
          <a:bodyPr wrap="none">
            <a:spAutoFit/>
          </a:bodyPr>
          <a:lstStyle/>
          <a:p>
            <a:pPr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IMPACT on SOCIETY</a:t>
            </a:r>
          </a:p>
        </p:txBody>
      </p:sp>
      <p:sp>
        <p:nvSpPr>
          <p:cNvPr id="10" name="Freeform 9"/>
          <p:cNvSpPr/>
          <p:nvPr/>
        </p:nvSpPr>
        <p:spPr>
          <a:xfrm>
            <a:off x="152400" y="1066800"/>
            <a:ext cx="8839200" cy="1544638"/>
          </a:xfrm>
          <a:custGeom>
            <a:avLst/>
            <a:gdLst>
              <a:gd name="connsiteX0" fmla="*/ 0 w 8839200"/>
              <a:gd name="connsiteY0" fmla="*/ 0 h 1317812"/>
              <a:gd name="connsiteX1" fmla="*/ 1473200 w 8839200"/>
              <a:gd name="connsiteY1" fmla="*/ 0 h 1317812"/>
              <a:gd name="connsiteX2" fmla="*/ 1473200 w 8839200"/>
              <a:gd name="connsiteY2" fmla="*/ 0 h 1317812"/>
              <a:gd name="connsiteX3" fmla="*/ 3683000 w 8839200"/>
              <a:gd name="connsiteY3" fmla="*/ 0 h 1317812"/>
              <a:gd name="connsiteX4" fmla="*/ 8839200 w 8839200"/>
              <a:gd name="connsiteY4" fmla="*/ 0 h 1317812"/>
              <a:gd name="connsiteX5" fmla="*/ 8839200 w 8839200"/>
              <a:gd name="connsiteY5" fmla="*/ 768724 h 1317812"/>
              <a:gd name="connsiteX6" fmla="*/ 8839200 w 8839200"/>
              <a:gd name="connsiteY6" fmla="*/ 768724 h 1317812"/>
              <a:gd name="connsiteX7" fmla="*/ 8839200 w 8839200"/>
              <a:gd name="connsiteY7" fmla="*/ 1098177 h 1317812"/>
              <a:gd name="connsiteX8" fmla="*/ 8839200 w 8839200"/>
              <a:gd name="connsiteY8" fmla="*/ 1317812 h 1317812"/>
              <a:gd name="connsiteX9" fmla="*/ 3683000 w 8839200"/>
              <a:gd name="connsiteY9" fmla="*/ 1317812 h 1317812"/>
              <a:gd name="connsiteX10" fmla="*/ 2578129 w 8839200"/>
              <a:gd name="connsiteY10" fmla="*/ 1482538 h 1317812"/>
              <a:gd name="connsiteX11" fmla="*/ 1473200 w 8839200"/>
              <a:gd name="connsiteY11" fmla="*/ 1317812 h 1317812"/>
              <a:gd name="connsiteX12" fmla="*/ 0 w 8839200"/>
              <a:gd name="connsiteY12" fmla="*/ 1317812 h 1317812"/>
              <a:gd name="connsiteX13" fmla="*/ 0 w 8839200"/>
              <a:gd name="connsiteY13" fmla="*/ 1098177 h 1317812"/>
              <a:gd name="connsiteX14" fmla="*/ 0 w 8839200"/>
              <a:gd name="connsiteY14" fmla="*/ 768724 h 1317812"/>
              <a:gd name="connsiteX15" fmla="*/ 0 w 8839200"/>
              <a:gd name="connsiteY15" fmla="*/ 768724 h 1317812"/>
              <a:gd name="connsiteX16" fmla="*/ 0 w 8839200"/>
              <a:gd name="connsiteY16" fmla="*/ 0 h 1317812"/>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1473200 w 8839200"/>
              <a:gd name="connsiteY11" fmla="*/ 1317812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540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082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463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3683000 w 8839200"/>
              <a:gd name="connsiteY2" fmla="*/ 0 h 1545291"/>
              <a:gd name="connsiteX3" fmla="*/ 8839200 w 8839200"/>
              <a:gd name="connsiteY3" fmla="*/ 0 h 1545291"/>
              <a:gd name="connsiteX4" fmla="*/ 8839200 w 8839200"/>
              <a:gd name="connsiteY4" fmla="*/ 768724 h 1545291"/>
              <a:gd name="connsiteX5" fmla="*/ 8839200 w 8839200"/>
              <a:gd name="connsiteY5" fmla="*/ 768724 h 1545291"/>
              <a:gd name="connsiteX6" fmla="*/ 8839200 w 8839200"/>
              <a:gd name="connsiteY6" fmla="*/ 1098177 h 1545291"/>
              <a:gd name="connsiteX7" fmla="*/ 8839200 w 8839200"/>
              <a:gd name="connsiteY7" fmla="*/ 1317812 h 1545291"/>
              <a:gd name="connsiteX8" fmla="*/ 2463800 w 8839200"/>
              <a:gd name="connsiteY8" fmla="*/ 1317812 h 1545291"/>
              <a:gd name="connsiteX9" fmla="*/ 1412717 w 8839200"/>
              <a:gd name="connsiteY9" fmla="*/ 1545291 h 1545291"/>
              <a:gd name="connsiteX10" fmla="*/ 442259 w 8839200"/>
              <a:gd name="connsiteY10" fmla="*/ 1308847 h 1545291"/>
              <a:gd name="connsiteX11" fmla="*/ 0 w 8839200"/>
              <a:gd name="connsiteY11" fmla="*/ 1317812 h 1545291"/>
              <a:gd name="connsiteX12" fmla="*/ 0 w 8839200"/>
              <a:gd name="connsiteY12" fmla="*/ 1098177 h 1545291"/>
              <a:gd name="connsiteX13" fmla="*/ 0 w 8839200"/>
              <a:gd name="connsiteY13" fmla="*/ 768724 h 1545291"/>
              <a:gd name="connsiteX14" fmla="*/ 0 w 8839200"/>
              <a:gd name="connsiteY14" fmla="*/ 768724 h 1545291"/>
              <a:gd name="connsiteX15" fmla="*/ 0 w 8839200"/>
              <a:gd name="connsiteY15"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768724 h 1545291"/>
              <a:gd name="connsiteX14" fmla="*/ 0 w 8839200"/>
              <a:gd name="connsiteY14"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0 h 15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9200" h="1545291">
                <a:moveTo>
                  <a:pt x="0" y="0"/>
                </a:moveTo>
                <a:lnTo>
                  <a:pt x="3683000" y="0"/>
                </a:lnTo>
                <a:lnTo>
                  <a:pt x="8839200" y="0"/>
                </a:lnTo>
                <a:lnTo>
                  <a:pt x="8839200" y="768724"/>
                </a:lnTo>
                <a:lnTo>
                  <a:pt x="8839200" y="768724"/>
                </a:lnTo>
                <a:lnTo>
                  <a:pt x="8839200" y="1098177"/>
                </a:lnTo>
                <a:lnTo>
                  <a:pt x="8839200" y="1317812"/>
                </a:lnTo>
                <a:lnTo>
                  <a:pt x="2463800" y="1317812"/>
                </a:lnTo>
                <a:lnTo>
                  <a:pt x="1412717" y="1545291"/>
                </a:lnTo>
                <a:lnTo>
                  <a:pt x="442259" y="1308847"/>
                </a:lnTo>
                <a:lnTo>
                  <a:pt x="0" y="1317812"/>
                </a:lnTo>
                <a:lnTo>
                  <a:pt x="0" y="0"/>
                </a:lnTo>
                <a:close/>
              </a:path>
            </a:pathLst>
          </a:custGeom>
          <a:gradFill flip="none" rotWithShape="1">
            <a:gsLst>
              <a:gs pos="0">
                <a:srgbClr val="C00000"/>
              </a:gs>
              <a:gs pos="33000">
                <a:srgbClr val="FFC1C1"/>
              </a:gs>
              <a:gs pos="80000">
                <a:schemeClr val="bg1"/>
              </a:gs>
            </a:gsLst>
            <a:lin ang="5400000" scaled="1"/>
            <a:tileRect/>
          </a:gradFill>
          <a:ln>
            <a:solidFill>
              <a:srgbClr val="C00000"/>
            </a:solidFill>
          </a:ln>
          <a:effectLst>
            <a:outerShdw blurRad="57150" dist="38100" dir="5400000" algn="ctr" rotWithShape="0">
              <a:srgbClr val="800000">
                <a:alpha val="47843"/>
              </a:srgbClr>
            </a:outerShdw>
          </a:effectLst>
        </p:spPr>
        <p:style>
          <a:lnRef idx="1">
            <a:schemeClr val="accent6"/>
          </a:lnRef>
          <a:fillRef idx="2">
            <a:schemeClr val="accent6"/>
          </a:fillRef>
          <a:effectRef idx="1">
            <a:schemeClr val="accent6"/>
          </a:effectRef>
          <a:fontRef idx="none"/>
        </p:style>
        <p:txBody>
          <a:bodyPr bIns="274320">
            <a:normAutofit/>
          </a:bodyPr>
          <a:lstStyle/>
          <a:p>
            <a:pPr algn="ctr" fontAlgn="base">
              <a:spcBef>
                <a:spcPct val="200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11" name="Rectangle 10"/>
          <p:cNvSpPr/>
          <p:nvPr/>
        </p:nvSpPr>
        <p:spPr>
          <a:xfrm>
            <a:off x="2492375" y="1066800"/>
            <a:ext cx="4159250" cy="461963"/>
          </a:xfrm>
          <a:prstGeom prst="rect">
            <a:avLst/>
          </a:prstGeom>
        </p:spPr>
        <p:txBody>
          <a:bodyPr wrap="none">
            <a:spAutoFit/>
          </a:bodyPr>
          <a:lstStyle/>
          <a:p>
            <a:pPr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NATIONAL CHALLENGE</a:t>
            </a:r>
          </a:p>
        </p:txBody>
      </p:sp>
      <p:sp>
        <p:nvSpPr>
          <p:cNvPr id="20" name="Text Placeholder 18"/>
          <p:cNvSpPr>
            <a:spLocks noGrp="1"/>
          </p:cNvSpPr>
          <p:nvPr>
            <p:ph type="body" sz="quarter" idx="20"/>
          </p:nvPr>
        </p:nvSpPr>
        <p:spPr>
          <a:xfrm>
            <a:off x="5029200" y="3048000"/>
            <a:ext cx="39624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ext Placeholder 18"/>
          <p:cNvSpPr>
            <a:spLocks noGrp="1"/>
          </p:cNvSpPr>
          <p:nvPr>
            <p:ph type="body" sz="quarter" idx="19"/>
          </p:nvPr>
        </p:nvSpPr>
        <p:spPr>
          <a:xfrm>
            <a:off x="152400" y="3048000"/>
            <a:ext cx="41910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16"/>
          <p:cNvSpPr>
            <a:spLocks noGrp="1"/>
          </p:cNvSpPr>
          <p:nvPr>
            <p:ph type="body" sz="quarter" idx="18"/>
          </p:nvPr>
        </p:nvSpPr>
        <p:spPr>
          <a:xfrm>
            <a:off x="762000" y="1523999"/>
            <a:ext cx="7620000" cy="838200"/>
          </a:xfrm>
        </p:spPr>
        <p:txBody>
          <a:bodyPr anchor="ctr"/>
          <a:lstStyle>
            <a:lvl1pPr algn="ctr">
              <a:defRPr kumimoji="0" lang="en-US" sz="2400" b="1" kern="1200" dirty="0" smtClean="0">
                <a:solidFill>
                  <a:srgbClr val="800000"/>
                </a:solidFill>
                <a:effectLst/>
                <a:latin typeface="+mn-lt"/>
                <a:ea typeface="+mn-ea"/>
                <a:cs typeface="+mn-cs"/>
              </a:defRPr>
            </a:lvl1pPr>
          </a:lstStyle>
          <a:p>
            <a:pPr lvl="0"/>
            <a:r>
              <a:rPr lang="en-US" smtClean="0"/>
              <a:t>Click to edit Master text styles</a:t>
            </a:r>
          </a:p>
        </p:txBody>
      </p:sp>
      <p:sp>
        <p:nvSpPr>
          <p:cNvPr id="12" name="Date Placeholder 2"/>
          <p:cNvSpPr>
            <a:spLocks noGrp="1"/>
          </p:cNvSpPr>
          <p:nvPr>
            <p:ph type="dt" sz="half" idx="21"/>
          </p:nvPr>
        </p:nvSpPr>
        <p:spPr/>
        <p:txBody>
          <a:bodyPr/>
          <a:lstStyle>
            <a:lvl1pPr>
              <a:defRPr/>
            </a:lvl1pPr>
          </a:lstStyle>
          <a:p>
            <a:pPr>
              <a:defRPr/>
            </a:pPr>
            <a:endParaRPr lang="en-US">
              <a:solidFill>
                <a:srgbClr val="04617B">
                  <a:shade val="90000"/>
                </a:srgbClr>
              </a:solidFill>
            </a:endParaRPr>
          </a:p>
        </p:txBody>
      </p:sp>
      <p:sp>
        <p:nvSpPr>
          <p:cNvPr id="13" name="Footer Placeholder 3"/>
          <p:cNvSpPr>
            <a:spLocks noGrp="1"/>
          </p:cNvSpPr>
          <p:nvPr>
            <p:ph type="ftr" sz="quarter" idx="22"/>
          </p:nvPr>
        </p:nvSpPr>
        <p:spPr/>
        <p:txBody>
          <a:bodyPr/>
          <a:lstStyle>
            <a:lvl1pPr>
              <a:defRPr/>
            </a:lvl1pPr>
          </a:lstStyle>
          <a:p>
            <a:pPr>
              <a:defRPr/>
            </a:pPr>
            <a:endParaRPr lang="en-US">
              <a:solidFill>
                <a:srgbClr val="04617B">
                  <a:shade val="90000"/>
                </a:srgbClr>
              </a:solidFill>
            </a:endParaRPr>
          </a:p>
        </p:txBody>
      </p:sp>
      <p:sp>
        <p:nvSpPr>
          <p:cNvPr id="14" name="Slide Number Placeholder 4"/>
          <p:cNvSpPr>
            <a:spLocks noGrp="1"/>
          </p:cNvSpPr>
          <p:nvPr>
            <p:ph type="sldNum" sz="quarter" idx="23"/>
          </p:nvPr>
        </p:nvSpPr>
        <p:spPr/>
        <p:txBody>
          <a:bodyPr/>
          <a:lstStyle>
            <a:lvl1pPr>
              <a:defRPr/>
            </a:lvl1pPr>
          </a:lstStyle>
          <a:p>
            <a:pPr>
              <a:defRPr/>
            </a:pPr>
            <a:fld id="{598CAF1D-C90F-4F74-B66B-485E72EA88EE}"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882331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Just For Pictures">
    <p:bg>
      <p:bgPr>
        <a:gradFill flip="none" rotWithShape="1">
          <a:gsLst>
            <a:gs pos="0">
              <a:schemeClr val="accent1">
                <a:lumMod val="50000"/>
              </a:schemeClr>
            </a:gs>
            <a:gs pos="33000">
              <a:schemeClr val="accent1">
                <a:lumMod val="75000"/>
              </a:schemeClr>
            </a:gs>
            <a:gs pos="80000">
              <a:schemeClr val="accent1">
                <a:lumMod val="20000"/>
                <a:lumOff val="80000"/>
              </a:schemeClr>
            </a:gs>
          </a:gsLst>
          <a:lin ang="16200000" scaled="1"/>
          <a:tileRect/>
        </a:gradFill>
        <a:effectLst/>
      </p:bgPr>
    </p:bg>
    <p:spTree>
      <p:nvGrpSpPr>
        <p:cNvPr id="1" name=""/>
        <p:cNvGrpSpPr/>
        <p:nvPr/>
      </p:nvGrpSpPr>
      <p:grpSpPr>
        <a:xfrm>
          <a:off x="0" y="0"/>
          <a:ext cx="0" cy="0"/>
          <a:chOff x="0" y="0"/>
          <a:chExt cx="0" cy="0"/>
        </a:xfrm>
      </p:grpSpPr>
      <p:grpSp>
        <p:nvGrpSpPr>
          <p:cNvPr id="3" name="Group 10"/>
          <p:cNvGrpSpPr>
            <a:grpSpLocks/>
          </p:cNvGrpSpPr>
          <p:nvPr/>
        </p:nvGrpSpPr>
        <p:grpSpPr bwMode="auto">
          <a:xfrm rot="10800000">
            <a:off x="-19050" y="5816600"/>
            <a:ext cx="9180513" cy="1041400"/>
            <a:chOff x="-19017" y="-7144"/>
            <a:chExt cx="9180548" cy="1041400"/>
          </a:xfrm>
        </p:grpSpPr>
        <p:sp>
          <p:nvSpPr>
            <p:cNvPr id="4" name="Freeform 3"/>
            <p:cNvSpPr>
              <a:spLocks/>
            </p:cNvSpPr>
            <p:nvPr userDrawn="1"/>
          </p:nvSpPr>
          <p:spPr bwMode="auto">
            <a:xfrm>
              <a:off x="-11079" y="-7144"/>
              <a:ext cx="9163085"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200">
                <a:solidFill>
                  <a:prstClr val="black"/>
                </a:solidFill>
                <a:cs typeface="Times New Roman" pitchFamily="18" charset="0"/>
              </a:endParaRPr>
            </a:p>
          </p:txBody>
        </p:sp>
        <p:sp>
          <p:nvSpPr>
            <p:cNvPr id="5" name="Freeform 4"/>
            <p:cNvSpPr>
              <a:spLocks/>
            </p:cNvSpPr>
            <p:nvPr userDrawn="1"/>
          </p:nvSpPr>
          <p:spPr bwMode="auto">
            <a:xfrm>
              <a:off x="4381550" y="-7144"/>
              <a:ext cx="4762519"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200">
                <a:solidFill>
                  <a:prstClr val="black"/>
                </a:solidFill>
                <a:cs typeface="Times New Roman" pitchFamily="18" charset="0"/>
              </a:endParaRPr>
            </a:p>
          </p:txBody>
        </p:sp>
        <p:grpSp>
          <p:nvGrpSpPr>
            <p:cNvPr id="6" name="Group 7"/>
            <p:cNvGrpSpPr>
              <a:grpSpLocks/>
            </p:cNvGrpSpPr>
            <p:nvPr userDrawn="1"/>
          </p:nvGrpSpPr>
          <p:grpSpPr bwMode="auto">
            <a:xfrm>
              <a:off x="-19017" y="202408"/>
              <a:ext cx="9180548" cy="649224"/>
              <a:chOff x="-19045" y="216550"/>
              <a:chExt cx="9180548" cy="649224"/>
            </a:xfrm>
          </p:grpSpPr>
          <p:sp>
            <p:nvSpPr>
              <p:cNvPr id="7" name="Freeform 6"/>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1200">
                  <a:solidFill>
                    <a:prstClr val="black"/>
                  </a:solidFill>
                  <a:latin typeface="Arial" pitchFamily="34" charset="0"/>
                  <a:cs typeface="Times New Roman" pitchFamily="18" charset="0"/>
                </a:endParaRPr>
              </a:p>
            </p:txBody>
          </p:sp>
          <p:sp>
            <p:nvSpPr>
              <p:cNvPr id="8" name="Freeform 7"/>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1200">
                  <a:solidFill>
                    <a:prstClr val="black"/>
                  </a:solidFill>
                  <a:latin typeface="Arial" pitchFamily="34" charset="0"/>
                  <a:cs typeface="Times New Roman" pitchFamily="18" charset="0"/>
                </a:endParaRPr>
              </a:p>
            </p:txBody>
          </p:sp>
        </p:grpSp>
      </p:grpSp>
      <p:pic>
        <p:nvPicPr>
          <p:cNvPr id="9" name="Picture 12" descr="doc_logo"/>
          <p:cNvPicPr>
            <a:picLocks noChangeAspect="1" noChangeArrowheads="1"/>
          </p:cNvPicPr>
          <p:nvPr/>
        </p:nvPicPr>
        <p:blipFill>
          <a:blip r:embed="rId2" cstate="print"/>
          <a:srcRect/>
          <a:stretch>
            <a:fillRect/>
          </a:stretch>
        </p:blipFill>
        <p:spPr bwMode="auto">
          <a:xfrm>
            <a:off x="8208963" y="6137275"/>
            <a:ext cx="376237" cy="373063"/>
          </a:xfrm>
          <a:prstGeom prst="rect">
            <a:avLst/>
          </a:prstGeom>
          <a:noFill/>
          <a:ln w="9525">
            <a:noFill/>
            <a:miter lim="800000"/>
            <a:headEnd/>
            <a:tailEnd/>
          </a:ln>
        </p:spPr>
      </p:pic>
      <p:pic>
        <p:nvPicPr>
          <p:cNvPr id="10" name="Picture 8"/>
          <p:cNvPicPr>
            <a:picLocks noChangeAspect="1" noChangeArrowheads="1"/>
          </p:cNvPicPr>
          <p:nvPr/>
        </p:nvPicPr>
        <p:blipFill>
          <a:blip r:embed="rId3" cstate="print"/>
          <a:srcRect/>
          <a:stretch>
            <a:fillRect/>
          </a:stretch>
        </p:blipFill>
        <p:spPr bwMode="auto">
          <a:xfrm>
            <a:off x="8610600" y="6134100"/>
            <a:ext cx="381000" cy="379413"/>
          </a:xfrm>
          <a:prstGeom prst="rect">
            <a:avLst/>
          </a:prstGeom>
          <a:noFill/>
          <a:ln w="12700">
            <a:noFill/>
            <a:miter lim="800000"/>
            <a:headEnd/>
            <a:tailEnd/>
          </a:ln>
        </p:spPr>
      </p:pic>
      <p:sp>
        <p:nvSpPr>
          <p:cNvPr id="2" name="Title 1"/>
          <p:cNvSpPr>
            <a:spLocks noGrp="1"/>
          </p:cNvSpPr>
          <p:nvPr>
            <p:ph type="title"/>
          </p:nvPr>
        </p:nvSpPr>
        <p:spPr>
          <a:xfrm>
            <a:off x="609600" y="5791200"/>
            <a:ext cx="7620000" cy="1065213"/>
          </a:xfrm>
        </p:spPr>
        <p:txBody>
          <a:bodyPr rIns="182880" bIns="182880"/>
          <a:lstStyle>
            <a:lvl1pPr algn="r">
              <a:defRPr>
                <a:solidFill>
                  <a:schemeClr val="bg1"/>
                </a:solidFill>
                <a:effectLst>
                  <a:glow rad="101600">
                    <a:schemeClr val="accent1">
                      <a:lumMod val="50000"/>
                      <a:alpha val="60000"/>
                    </a:schemeClr>
                  </a:glow>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3794634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Picture Placeholder 6"/>
          <p:cNvSpPr>
            <a:spLocks noGrp="1"/>
          </p:cNvSpPr>
          <p:nvPr>
            <p:ph type="pic" sz="quarter" idx="13"/>
          </p:nvPr>
        </p:nvSpPr>
        <p:spPr>
          <a:xfrm>
            <a:off x="4114800" y="1295400"/>
            <a:ext cx="4724400" cy="4800600"/>
          </a:xfrm>
          <a:ln w="9525">
            <a:solidFill>
              <a:schemeClr val="accent5"/>
            </a:solidFill>
          </a:ln>
          <a:effectLst>
            <a:outerShdw blurRad="50800" dist="38100" dir="5400000" algn="t" rotWithShape="0">
              <a:schemeClr val="accent5">
                <a:lumMod val="50000"/>
                <a:alpha val="40000"/>
              </a:schemeClr>
            </a:outerShdw>
          </a:effectLst>
        </p:spPr>
        <p:txBody>
          <a:bodyPr>
            <a:normAutofit/>
          </a:bodyPr>
          <a:lstStyle/>
          <a:p>
            <a:pPr lvl="0"/>
            <a:r>
              <a:rPr lang="en-US" noProof="0" smtClean="0"/>
              <a:t>Click icon to add picture</a:t>
            </a:r>
            <a:endParaRPr lang="en-US" noProof="0"/>
          </a:p>
        </p:txBody>
      </p:sp>
      <p:sp>
        <p:nvSpPr>
          <p:cNvPr id="9" name="Text Placeholder 8"/>
          <p:cNvSpPr>
            <a:spLocks noGrp="1"/>
          </p:cNvSpPr>
          <p:nvPr>
            <p:ph type="body" sz="quarter" idx="14"/>
          </p:nvPr>
        </p:nvSpPr>
        <p:spPr>
          <a:xfrm>
            <a:off x="381000" y="3581400"/>
            <a:ext cx="3886200" cy="2514600"/>
          </a:xfrm>
          <a:prstGeom prst="homePlate">
            <a:avLst>
              <a:gd name="adj" fmla="val 19189"/>
            </a:avLst>
          </a:prstGeom>
          <a:gradFill>
            <a:gsLst>
              <a:gs pos="0">
                <a:schemeClr val="accent1">
                  <a:lumMod val="20000"/>
                  <a:lumOff val="80000"/>
                </a:schemeClr>
              </a:gs>
              <a:gs pos="68000">
                <a:srgbClr val="E3F1FD"/>
              </a:gs>
              <a:gs pos="100000">
                <a:schemeClr val="bg1"/>
              </a:gs>
            </a:gsLst>
          </a:gradFill>
        </p:spPr>
        <p:style>
          <a:lnRef idx="1">
            <a:schemeClr val="accent1"/>
          </a:lnRef>
          <a:fillRef idx="3">
            <a:schemeClr val="accent1"/>
          </a:fillRef>
          <a:effectRef idx="2">
            <a:schemeClr val="accent1"/>
          </a:effectRef>
          <a:fontRef idx="none"/>
        </p:style>
        <p:txBody>
          <a:bodyPr rIns="274320" anchor="ctr"/>
          <a:lstStyle>
            <a:lvl1pPr algn="r">
              <a:defRPr sz="2000" b="1">
                <a:solidFill>
                  <a:schemeClr val="accent1">
                    <a:lumMod val="50000"/>
                  </a:schemeClr>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p:txBody>
      </p:sp>
      <p:sp>
        <p:nvSpPr>
          <p:cNvPr id="13" name="Text Placeholder 12"/>
          <p:cNvSpPr>
            <a:spLocks noGrp="1"/>
          </p:cNvSpPr>
          <p:nvPr>
            <p:ph type="body" sz="quarter" idx="16"/>
          </p:nvPr>
        </p:nvSpPr>
        <p:spPr>
          <a:xfrm>
            <a:off x="381000" y="1295400"/>
            <a:ext cx="3421743" cy="2209800"/>
          </a:xfrm>
          <a:prstGeom prst="wedgeRectCallout">
            <a:avLst>
              <a:gd name="adj1" fmla="val 20824"/>
              <a:gd name="adj2" fmla="val 56275"/>
            </a:avLst>
          </a:prstGeom>
          <a:gradFill>
            <a:gsLst>
              <a:gs pos="0">
                <a:srgbClr val="FFE5E5"/>
              </a:gs>
              <a:gs pos="68000">
                <a:srgbClr val="FFF3F3"/>
              </a:gs>
              <a:gs pos="99000">
                <a:schemeClr val="bg1"/>
              </a:gs>
            </a:gsLst>
          </a:gradFill>
          <a:ln>
            <a:solidFill>
              <a:srgbClr val="C00000"/>
            </a:solidFill>
          </a:ln>
          <a:effectLst>
            <a:outerShdw blurRad="57150" dist="38100" dir="5400000" algn="ctr" rotWithShape="0">
              <a:srgbClr val="C00000">
                <a:alpha val="48000"/>
              </a:srgbClr>
            </a:outerShdw>
          </a:effectLst>
        </p:spPr>
        <p:style>
          <a:lnRef idx="1">
            <a:schemeClr val="accent1"/>
          </a:lnRef>
          <a:fillRef idx="3">
            <a:schemeClr val="accent1"/>
          </a:fillRef>
          <a:effectRef idx="2">
            <a:schemeClr val="accent1"/>
          </a:effectRef>
          <a:fontRef idx="none"/>
        </p:style>
        <p:txBody>
          <a:bodyPr lIns="182880" rIns="182880" anchor="ctr">
            <a:noAutofit/>
          </a:bodyPr>
          <a:lstStyle>
            <a:lvl1pPr algn="l">
              <a:spcBef>
                <a:spcPts val="0"/>
              </a:spcBef>
              <a:defRPr kumimoji="0" lang="en-US" sz="2600" b="1" kern="1200" dirty="0" smtClean="0">
                <a:solidFill>
                  <a:srgbClr val="C00000"/>
                </a:solidFill>
                <a:effectLst/>
                <a:latin typeface="+mn-lt"/>
                <a:ea typeface="+mn-ea"/>
                <a:cs typeface="+mn-cs"/>
              </a:defRPr>
            </a:lvl1pPr>
          </a:lstStyle>
          <a:p>
            <a:pPr lvl="0"/>
            <a:r>
              <a:rPr lang="en-US" smtClean="0"/>
              <a:t>Click to edit Master text styles</a:t>
            </a:r>
          </a:p>
        </p:txBody>
      </p:sp>
      <p:sp>
        <p:nvSpPr>
          <p:cNvPr id="6" name="Date Placeholder 9"/>
          <p:cNvSpPr>
            <a:spLocks noGrp="1"/>
          </p:cNvSpPr>
          <p:nvPr>
            <p:ph type="dt" sz="half" idx="17"/>
          </p:nvPr>
        </p:nvSpPr>
        <p:spPr/>
        <p:txBody>
          <a:bodyPr/>
          <a:lstStyle>
            <a:lvl1pPr>
              <a:defRPr/>
            </a:lvl1pPr>
          </a:lstStyle>
          <a:p>
            <a:pPr>
              <a:defRPr/>
            </a:pPr>
            <a:endParaRPr lang="en-US">
              <a:solidFill>
                <a:srgbClr val="04617B">
                  <a:shade val="90000"/>
                </a:srgbClr>
              </a:solidFill>
            </a:endParaRPr>
          </a:p>
        </p:txBody>
      </p:sp>
      <p:sp>
        <p:nvSpPr>
          <p:cNvPr id="8" name="Footer Placeholder 21"/>
          <p:cNvSpPr>
            <a:spLocks noGrp="1"/>
          </p:cNvSpPr>
          <p:nvPr>
            <p:ph type="ftr" sz="quarter" idx="18"/>
          </p:nvPr>
        </p:nvSpPr>
        <p:spPr/>
        <p:txBody>
          <a:bodyPr/>
          <a:lstStyle>
            <a:lvl1pPr>
              <a:defRPr/>
            </a:lvl1pPr>
          </a:lstStyle>
          <a:p>
            <a:pPr>
              <a:defRPr/>
            </a:pPr>
            <a:endParaRPr lang="en-US">
              <a:solidFill>
                <a:srgbClr val="04617B">
                  <a:shade val="90000"/>
                </a:srgbClr>
              </a:solidFill>
            </a:endParaRPr>
          </a:p>
        </p:txBody>
      </p:sp>
      <p:sp>
        <p:nvSpPr>
          <p:cNvPr id="10" name="Slide Number Placeholder 17"/>
          <p:cNvSpPr>
            <a:spLocks noGrp="1"/>
          </p:cNvSpPr>
          <p:nvPr>
            <p:ph type="sldNum" sz="quarter" idx="19"/>
          </p:nvPr>
        </p:nvSpPr>
        <p:spPr/>
        <p:txBody>
          <a:bodyPr/>
          <a:lstStyle>
            <a:lvl1pPr>
              <a:defRPr/>
            </a:lvl1pPr>
          </a:lstStyle>
          <a:p>
            <a:pPr>
              <a:defRPr/>
            </a:pPr>
            <a:fld id="{7E37F548-9C72-485B-98A8-EEA9C0350E4F}"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287652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Picture Placeholder 6"/>
          <p:cNvSpPr>
            <a:spLocks noGrp="1"/>
          </p:cNvSpPr>
          <p:nvPr>
            <p:ph type="pic" sz="quarter" idx="13"/>
          </p:nvPr>
        </p:nvSpPr>
        <p:spPr>
          <a:xfrm>
            <a:off x="4114800" y="1295400"/>
            <a:ext cx="4724400" cy="4800600"/>
          </a:xfrm>
          <a:ln w="9525">
            <a:solidFill>
              <a:schemeClr val="accent5"/>
            </a:solidFill>
          </a:ln>
          <a:effectLst>
            <a:outerShdw blurRad="50800" dist="38100" dir="5400000" algn="t" rotWithShape="0">
              <a:schemeClr val="accent5">
                <a:lumMod val="50000"/>
                <a:alpha val="40000"/>
              </a:schemeClr>
            </a:outerShdw>
          </a:effectLst>
        </p:spPr>
        <p:txBody>
          <a:bodyPr>
            <a:normAutofit/>
          </a:bodyPr>
          <a:lstStyle/>
          <a:p>
            <a:pPr lvl="0"/>
            <a:r>
              <a:rPr lang="en-US" noProof="0" smtClean="0"/>
              <a:t>Click icon to add picture</a:t>
            </a:r>
            <a:endParaRPr lang="en-US" noProof="0"/>
          </a:p>
        </p:txBody>
      </p:sp>
      <p:sp>
        <p:nvSpPr>
          <p:cNvPr id="9" name="Text Placeholder 8"/>
          <p:cNvSpPr>
            <a:spLocks noGrp="1"/>
          </p:cNvSpPr>
          <p:nvPr>
            <p:ph type="body" sz="quarter" idx="14"/>
          </p:nvPr>
        </p:nvSpPr>
        <p:spPr>
          <a:xfrm>
            <a:off x="381000" y="3581400"/>
            <a:ext cx="3886200" cy="2514600"/>
          </a:xfrm>
          <a:prstGeom prst="homePlate">
            <a:avLst>
              <a:gd name="adj" fmla="val 19189"/>
            </a:avLst>
          </a:prstGeom>
          <a:gradFill>
            <a:gsLst>
              <a:gs pos="0">
                <a:schemeClr val="accent1">
                  <a:lumMod val="20000"/>
                  <a:lumOff val="80000"/>
                </a:schemeClr>
              </a:gs>
              <a:gs pos="68000">
                <a:srgbClr val="E3F1FD"/>
              </a:gs>
              <a:gs pos="100000">
                <a:schemeClr val="bg1"/>
              </a:gs>
            </a:gsLst>
          </a:gradFill>
        </p:spPr>
        <p:style>
          <a:lnRef idx="1">
            <a:schemeClr val="accent1"/>
          </a:lnRef>
          <a:fillRef idx="3">
            <a:schemeClr val="accent1"/>
          </a:fillRef>
          <a:effectRef idx="2">
            <a:schemeClr val="accent1"/>
          </a:effectRef>
          <a:fontRef idx="none"/>
        </p:style>
        <p:txBody>
          <a:bodyPr rIns="274320" anchor="ctr"/>
          <a:lstStyle>
            <a:lvl1pPr algn="r">
              <a:defRPr sz="2000" b="1">
                <a:solidFill>
                  <a:schemeClr val="accent1">
                    <a:lumMod val="50000"/>
                  </a:schemeClr>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p:txBody>
      </p:sp>
      <p:sp>
        <p:nvSpPr>
          <p:cNvPr id="13" name="Text Placeholder 12"/>
          <p:cNvSpPr>
            <a:spLocks noGrp="1"/>
          </p:cNvSpPr>
          <p:nvPr>
            <p:ph type="body" sz="quarter" idx="16"/>
          </p:nvPr>
        </p:nvSpPr>
        <p:spPr>
          <a:xfrm>
            <a:off x="381000" y="1295400"/>
            <a:ext cx="3421743" cy="2209800"/>
          </a:xfrm>
          <a:prstGeom prst="wedgeRectCallout">
            <a:avLst>
              <a:gd name="adj1" fmla="val 20824"/>
              <a:gd name="adj2" fmla="val 56275"/>
            </a:avLst>
          </a:prstGeom>
          <a:gradFill>
            <a:gsLst>
              <a:gs pos="0">
                <a:srgbClr val="FFE5E5"/>
              </a:gs>
              <a:gs pos="68000">
                <a:srgbClr val="FFF3F3"/>
              </a:gs>
              <a:gs pos="99000">
                <a:schemeClr val="bg1"/>
              </a:gs>
            </a:gsLst>
          </a:gradFill>
          <a:ln>
            <a:solidFill>
              <a:srgbClr val="C00000"/>
            </a:solidFill>
          </a:ln>
          <a:effectLst>
            <a:outerShdw blurRad="57150" dist="38100" dir="5400000" algn="ctr" rotWithShape="0">
              <a:srgbClr val="C00000">
                <a:alpha val="48000"/>
              </a:srgbClr>
            </a:outerShdw>
          </a:effectLst>
        </p:spPr>
        <p:style>
          <a:lnRef idx="1">
            <a:schemeClr val="accent1"/>
          </a:lnRef>
          <a:fillRef idx="3">
            <a:schemeClr val="accent1"/>
          </a:fillRef>
          <a:effectRef idx="2">
            <a:schemeClr val="accent1"/>
          </a:effectRef>
          <a:fontRef idx="none"/>
        </p:style>
        <p:txBody>
          <a:bodyPr lIns="182880" rIns="182880" anchor="ctr">
            <a:noAutofit/>
          </a:bodyPr>
          <a:lstStyle>
            <a:lvl1pPr algn="l">
              <a:spcBef>
                <a:spcPts val="0"/>
              </a:spcBef>
              <a:defRPr kumimoji="0" lang="en-US" sz="2600" b="1" kern="1200" dirty="0" smtClean="0">
                <a:solidFill>
                  <a:srgbClr val="C00000"/>
                </a:solidFill>
                <a:effectLst/>
                <a:latin typeface="+mn-lt"/>
                <a:ea typeface="+mn-ea"/>
                <a:cs typeface="+mn-cs"/>
              </a:defRPr>
            </a:lvl1pPr>
          </a:lstStyle>
          <a:p>
            <a:pPr lvl="0"/>
            <a:r>
              <a:rPr lang="en-US" smtClean="0"/>
              <a:t>Click to edit Master text styles</a:t>
            </a:r>
          </a:p>
        </p:txBody>
      </p:sp>
      <p:sp>
        <p:nvSpPr>
          <p:cNvPr id="6" name="Date Placeholder 9"/>
          <p:cNvSpPr>
            <a:spLocks noGrp="1"/>
          </p:cNvSpPr>
          <p:nvPr>
            <p:ph type="dt" sz="half" idx="17"/>
          </p:nvPr>
        </p:nvSpPr>
        <p:spPr/>
        <p:txBody>
          <a:bodyPr/>
          <a:lstStyle>
            <a:lvl1pPr>
              <a:defRPr/>
            </a:lvl1pPr>
          </a:lstStyle>
          <a:p>
            <a:pPr>
              <a:defRPr/>
            </a:pPr>
            <a:endParaRPr lang="en-US">
              <a:solidFill>
                <a:srgbClr val="04617B">
                  <a:shade val="90000"/>
                </a:srgbClr>
              </a:solidFill>
            </a:endParaRPr>
          </a:p>
        </p:txBody>
      </p:sp>
      <p:sp>
        <p:nvSpPr>
          <p:cNvPr id="8" name="Footer Placeholder 21"/>
          <p:cNvSpPr>
            <a:spLocks noGrp="1"/>
          </p:cNvSpPr>
          <p:nvPr>
            <p:ph type="ftr" sz="quarter" idx="18"/>
          </p:nvPr>
        </p:nvSpPr>
        <p:spPr/>
        <p:txBody>
          <a:bodyPr/>
          <a:lstStyle>
            <a:lvl1pPr>
              <a:defRPr/>
            </a:lvl1pPr>
          </a:lstStyle>
          <a:p>
            <a:pPr>
              <a:defRPr/>
            </a:pPr>
            <a:endParaRPr lang="en-US">
              <a:solidFill>
                <a:srgbClr val="04617B">
                  <a:shade val="90000"/>
                </a:srgbClr>
              </a:solidFill>
            </a:endParaRPr>
          </a:p>
        </p:txBody>
      </p:sp>
      <p:sp>
        <p:nvSpPr>
          <p:cNvPr id="10" name="Slide Number Placeholder 17"/>
          <p:cNvSpPr>
            <a:spLocks noGrp="1"/>
          </p:cNvSpPr>
          <p:nvPr>
            <p:ph type="sldNum" sz="quarter" idx="19"/>
          </p:nvPr>
        </p:nvSpPr>
        <p:spPr/>
        <p:txBody>
          <a:bodyPr/>
          <a:lstStyle>
            <a:lvl1pPr>
              <a:defRPr/>
            </a:lvl1pPr>
          </a:lstStyle>
          <a:p>
            <a:pPr>
              <a:defRPr/>
            </a:pPr>
            <a:fld id="{25E82676-A466-41E0-BFEB-B2EAA948934D}"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410382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chor="b">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Tree>
    <p:extLst>
      <p:ext uri="{BB962C8B-B14F-4D97-AF65-F5344CB8AC3E}">
        <p14:creationId xmlns:p14="http://schemas.microsoft.com/office/powerpoint/2010/main" val="296070784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1800"/>
              </a:spcBef>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3A0FC1FB-4482-471A-A09B-D9D47C296491}"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72896146"/>
      </p:ext>
    </p:extLst>
  </p:cSld>
  <p:clrMapOvr>
    <a:masterClrMapping/>
  </p:clrMapOvr>
  <p:transition xmlns:p14="http://schemas.microsoft.com/office/powerpoint/2010/mai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15" name="Text Placeholder 12"/>
          <p:cNvSpPr>
            <a:spLocks noGrp="1"/>
          </p:cNvSpPr>
          <p:nvPr>
            <p:ph type="body" sz="quarter" idx="20"/>
          </p:nvPr>
        </p:nvSpPr>
        <p:spPr>
          <a:xfrm>
            <a:off x="5486400" y="1295400"/>
            <a:ext cx="1752600" cy="1752600"/>
          </a:xfrm>
        </p:spPr>
        <p:txBody>
          <a:bodyPr>
            <a:normAutofit/>
          </a:bodyPr>
          <a:lstStyle>
            <a:lvl1pPr>
              <a:defRPr sz="1600" b="1"/>
            </a:lvl1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Picture Placeholder 6"/>
          <p:cNvSpPr>
            <a:spLocks noGrp="1"/>
          </p:cNvSpPr>
          <p:nvPr>
            <p:ph type="pic" sz="quarter" idx="13"/>
          </p:nvPr>
        </p:nvSpPr>
        <p:spPr>
          <a:xfrm>
            <a:off x="152400" y="1295400"/>
            <a:ext cx="1752600" cy="1752600"/>
          </a:xfrm>
        </p:spPr>
        <p:txBody>
          <a:bodyPr>
            <a:normAutofit/>
          </a:bodyPr>
          <a:lstStyle/>
          <a:p>
            <a:pPr lvl="0"/>
            <a:r>
              <a:rPr lang="en-US" noProof="0" smtClean="0"/>
              <a:t>Click icon to add picture</a:t>
            </a:r>
            <a:endParaRPr lang="en-US" noProof="0"/>
          </a:p>
        </p:txBody>
      </p:sp>
      <p:sp>
        <p:nvSpPr>
          <p:cNvPr id="8" name="Picture Placeholder 6"/>
          <p:cNvSpPr>
            <a:spLocks noGrp="1"/>
          </p:cNvSpPr>
          <p:nvPr>
            <p:ph type="pic" sz="quarter" idx="14"/>
          </p:nvPr>
        </p:nvSpPr>
        <p:spPr>
          <a:xfrm>
            <a:off x="3695700" y="1295400"/>
            <a:ext cx="1752600" cy="1752600"/>
          </a:xfrm>
        </p:spPr>
        <p:txBody>
          <a:bodyPr>
            <a:normAutofit/>
          </a:bodyPr>
          <a:lstStyle/>
          <a:p>
            <a:pPr lvl="0"/>
            <a:r>
              <a:rPr lang="en-US" noProof="0" smtClean="0"/>
              <a:t>Click icon to add picture</a:t>
            </a:r>
            <a:endParaRPr lang="en-US" noProof="0"/>
          </a:p>
        </p:txBody>
      </p:sp>
      <p:sp>
        <p:nvSpPr>
          <p:cNvPr id="9" name="Picture Placeholder 6"/>
          <p:cNvSpPr>
            <a:spLocks noGrp="1"/>
          </p:cNvSpPr>
          <p:nvPr>
            <p:ph type="pic" sz="quarter" idx="15"/>
          </p:nvPr>
        </p:nvSpPr>
        <p:spPr>
          <a:xfrm>
            <a:off x="7251700" y="1295400"/>
            <a:ext cx="1752600" cy="1752600"/>
          </a:xfrm>
        </p:spPr>
        <p:txBody>
          <a:bodyPr>
            <a:normAutofit/>
          </a:bodyPr>
          <a:lstStyle/>
          <a:p>
            <a:pPr lvl="0"/>
            <a:r>
              <a:rPr lang="en-US" noProof="0" smtClean="0"/>
              <a:t>Click icon to add picture</a:t>
            </a:r>
            <a:endParaRPr lang="en-US" noProof="0"/>
          </a:p>
        </p:txBody>
      </p:sp>
      <p:sp>
        <p:nvSpPr>
          <p:cNvPr id="10" name="Picture Placeholder 6"/>
          <p:cNvSpPr>
            <a:spLocks noGrp="1"/>
          </p:cNvSpPr>
          <p:nvPr>
            <p:ph type="pic" sz="quarter" idx="16"/>
          </p:nvPr>
        </p:nvSpPr>
        <p:spPr>
          <a:xfrm>
            <a:off x="127000" y="3886200"/>
            <a:ext cx="1752600" cy="1752600"/>
          </a:xfrm>
        </p:spPr>
        <p:txBody>
          <a:bodyPr>
            <a:normAutofit/>
          </a:bodyPr>
          <a:lstStyle/>
          <a:p>
            <a:pPr lvl="0"/>
            <a:r>
              <a:rPr lang="en-US" noProof="0" smtClean="0"/>
              <a:t>Click icon to add picture</a:t>
            </a:r>
            <a:endParaRPr lang="en-US" noProof="0" dirty="0"/>
          </a:p>
        </p:txBody>
      </p:sp>
      <p:sp>
        <p:nvSpPr>
          <p:cNvPr id="11" name="Picture Placeholder 6"/>
          <p:cNvSpPr>
            <a:spLocks noGrp="1"/>
          </p:cNvSpPr>
          <p:nvPr>
            <p:ph type="pic" sz="quarter" idx="17"/>
          </p:nvPr>
        </p:nvSpPr>
        <p:spPr>
          <a:xfrm>
            <a:off x="5486400" y="3886200"/>
            <a:ext cx="1752600" cy="1752600"/>
          </a:xfrm>
        </p:spPr>
        <p:txBody>
          <a:bodyPr>
            <a:normAutofit/>
          </a:bodyPr>
          <a:lstStyle/>
          <a:p>
            <a:pPr lvl="0"/>
            <a:r>
              <a:rPr lang="en-US" noProof="0" smtClean="0"/>
              <a:t>Click icon to add picture</a:t>
            </a:r>
            <a:endParaRPr lang="en-US" noProof="0"/>
          </a:p>
        </p:txBody>
      </p:sp>
      <p:sp>
        <p:nvSpPr>
          <p:cNvPr id="13" name="Text Placeholder 12"/>
          <p:cNvSpPr>
            <a:spLocks noGrp="1"/>
          </p:cNvSpPr>
          <p:nvPr>
            <p:ph type="body" sz="quarter" idx="18"/>
          </p:nvPr>
        </p:nvSpPr>
        <p:spPr>
          <a:xfrm>
            <a:off x="1905000" y="1295400"/>
            <a:ext cx="1752600" cy="1752600"/>
          </a:xfrm>
        </p:spPr>
        <p:txBody>
          <a:bodyPr>
            <a:normAutofit/>
          </a:bodyPr>
          <a:lstStyle>
            <a:lvl1pPr>
              <a:defRPr sz="1600" b="1"/>
            </a:lvl1pPr>
          </a:lstStyle>
          <a:p>
            <a:pPr lvl="0"/>
            <a:r>
              <a:rPr lang="en-US" smtClean="0"/>
              <a:t>Click to edit Master text styles</a:t>
            </a:r>
          </a:p>
        </p:txBody>
      </p:sp>
      <p:sp>
        <p:nvSpPr>
          <p:cNvPr id="14" name="Text Placeholder 12"/>
          <p:cNvSpPr>
            <a:spLocks noGrp="1"/>
          </p:cNvSpPr>
          <p:nvPr>
            <p:ph type="body" sz="quarter" idx="19"/>
          </p:nvPr>
        </p:nvSpPr>
        <p:spPr>
          <a:xfrm>
            <a:off x="3695700" y="3048000"/>
            <a:ext cx="1752600" cy="1143000"/>
          </a:xfrm>
        </p:spPr>
        <p:txBody>
          <a:bodyPr>
            <a:normAutofit/>
          </a:bodyPr>
          <a:lstStyle>
            <a:lvl1pPr>
              <a:defRPr sz="1600" b="1"/>
            </a:lvl1pPr>
          </a:lstStyle>
          <a:p>
            <a:pPr lvl="0"/>
            <a:r>
              <a:rPr lang="en-US" smtClean="0"/>
              <a:t>Click to edit Master text styles</a:t>
            </a:r>
          </a:p>
        </p:txBody>
      </p:sp>
      <p:sp>
        <p:nvSpPr>
          <p:cNvPr id="16" name="Text Placeholder 12"/>
          <p:cNvSpPr>
            <a:spLocks noGrp="1"/>
          </p:cNvSpPr>
          <p:nvPr>
            <p:ph type="body" sz="quarter" idx="21"/>
          </p:nvPr>
        </p:nvSpPr>
        <p:spPr>
          <a:xfrm>
            <a:off x="1905000" y="3886200"/>
            <a:ext cx="1752600" cy="1752600"/>
          </a:xfrm>
        </p:spPr>
        <p:txBody>
          <a:bodyPr>
            <a:normAutofit/>
          </a:bodyPr>
          <a:lstStyle>
            <a:lvl1pPr>
              <a:defRPr sz="1600" b="1"/>
            </a:lvl1pPr>
          </a:lstStyle>
          <a:p>
            <a:pPr lvl="0"/>
            <a:r>
              <a:rPr lang="en-US" smtClean="0"/>
              <a:t>Click to edit Master text styles</a:t>
            </a:r>
          </a:p>
        </p:txBody>
      </p:sp>
      <p:sp>
        <p:nvSpPr>
          <p:cNvPr id="17" name="Text Placeholder 12"/>
          <p:cNvSpPr>
            <a:spLocks noGrp="1"/>
          </p:cNvSpPr>
          <p:nvPr>
            <p:ph type="body" sz="quarter" idx="22"/>
          </p:nvPr>
        </p:nvSpPr>
        <p:spPr>
          <a:xfrm>
            <a:off x="7251700" y="3886200"/>
            <a:ext cx="1752600" cy="1752600"/>
          </a:xfrm>
        </p:spPr>
        <p:txBody>
          <a:bodyPr>
            <a:normAutofit/>
          </a:bodyPr>
          <a:lstStyle>
            <a:lvl1pPr>
              <a:defRPr sz="1600" b="1"/>
            </a:lvl1pPr>
          </a:lstStyle>
          <a:p>
            <a:pPr lvl="0"/>
            <a:r>
              <a:rPr lang="en-US" smtClean="0"/>
              <a:t>Click to edit Master text styles</a:t>
            </a:r>
          </a:p>
        </p:txBody>
      </p:sp>
      <p:sp>
        <p:nvSpPr>
          <p:cNvPr id="18" name="Date Placeholder 9"/>
          <p:cNvSpPr>
            <a:spLocks noGrp="1"/>
          </p:cNvSpPr>
          <p:nvPr>
            <p:ph type="dt" sz="half" idx="23"/>
          </p:nvPr>
        </p:nvSpPr>
        <p:spPr/>
        <p:txBody>
          <a:bodyPr/>
          <a:lstStyle>
            <a:lvl1pPr>
              <a:defRPr/>
            </a:lvl1pPr>
          </a:lstStyle>
          <a:p>
            <a:pPr>
              <a:defRPr/>
            </a:pPr>
            <a:endParaRPr lang="en-US">
              <a:solidFill>
                <a:srgbClr val="04617B">
                  <a:shade val="90000"/>
                </a:srgbClr>
              </a:solidFill>
            </a:endParaRPr>
          </a:p>
        </p:txBody>
      </p:sp>
      <p:sp>
        <p:nvSpPr>
          <p:cNvPr id="19" name="Footer Placeholder 21"/>
          <p:cNvSpPr>
            <a:spLocks noGrp="1"/>
          </p:cNvSpPr>
          <p:nvPr>
            <p:ph type="ftr" sz="quarter" idx="24"/>
          </p:nvPr>
        </p:nvSpPr>
        <p:spPr/>
        <p:txBody>
          <a:bodyPr/>
          <a:lstStyle>
            <a:lvl1pPr>
              <a:defRPr/>
            </a:lvl1pPr>
          </a:lstStyle>
          <a:p>
            <a:pPr>
              <a:defRPr/>
            </a:pPr>
            <a:endParaRPr lang="en-US">
              <a:solidFill>
                <a:srgbClr val="04617B">
                  <a:shade val="90000"/>
                </a:srgbClr>
              </a:solidFill>
            </a:endParaRPr>
          </a:p>
        </p:txBody>
      </p:sp>
      <p:sp>
        <p:nvSpPr>
          <p:cNvPr id="20" name="Slide Number Placeholder 17"/>
          <p:cNvSpPr>
            <a:spLocks noGrp="1"/>
          </p:cNvSpPr>
          <p:nvPr>
            <p:ph type="sldNum" sz="quarter" idx="25"/>
          </p:nvPr>
        </p:nvSpPr>
        <p:spPr/>
        <p:txBody>
          <a:bodyPr/>
          <a:lstStyle>
            <a:lvl1pPr>
              <a:defRPr/>
            </a:lvl1pPr>
          </a:lstStyle>
          <a:p>
            <a:pPr>
              <a:defRPr/>
            </a:pPr>
            <a:fld id="{0A29B282-7F45-49D3-AA75-A7B0741AEF5E}"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878755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13" name="Text Placeholder 11"/>
          <p:cNvSpPr>
            <a:spLocks noGrp="1"/>
          </p:cNvSpPr>
          <p:nvPr>
            <p:ph type="body" sz="quarter" idx="17"/>
          </p:nvPr>
        </p:nvSpPr>
        <p:spPr>
          <a:xfrm>
            <a:off x="4419600" y="2590800"/>
            <a:ext cx="4572000" cy="3657600"/>
          </a:xfrm>
          <a:custGeom>
            <a:avLst/>
            <a:gdLst>
              <a:gd name="connsiteX0" fmla="*/ 0 w 4419600"/>
              <a:gd name="connsiteY0" fmla="*/ 0 h 4343400"/>
              <a:gd name="connsiteX1" fmla="*/ 3895612 w 4419600"/>
              <a:gd name="connsiteY1" fmla="*/ 0 h 4343400"/>
              <a:gd name="connsiteX2" fmla="*/ 4419600 w 4419600"/>
              <a:gd name="connsiteY2" fmla="*/ 2171700 h 4343400"/>
              <a:gd name="connsiteX3" fmla="*/ 3895612 w 4419600"/>
              <a:gd name="connsiteY3" fmla="*/ 4343400 h 4343400"/>
              <a:gd name="connsiteX4" fmla="*/ 0 w 4419600"/>
              <a:gd name="connsiteY4" fmla="*/ 4343400 h 4343400"/>
              <a:gd name="connsiteX5" fmla="*/ 523988 w 4419600"/>
              <a:gd name="connsiteY5" fmla="*/ 2171700 h 4343400"/>
              <a:gd name="connsiteX6" fmla="*/ 0 w 4419600"/>
              <a:gd name="connsiteY6" fmla="*/ 0 h 4343400"/>
              <a:gd name="connsiteX0" fmla="*/ 0 w 3895612"/>
              <a:gd name="connsiteY0" fmla="*/ 0 h 4343400"/>
              <a:gd name="connsiteX1" fmla="*/ 3895612 w 3895612"/>
              <a:gd name="connsiteY1" fmla="*/ 0 h 4343400"/>
              <a:gd name="connsiteX2" fmla="*/ 3895612 w 3895612"/>
              <a:gd name="connsiteY2" fmla="*/ 4343400 h 4343400"/>
              <a:gd name="connsiteX3" fmla="*/ 0 w 3895612"/>
              <a:gd name="connsiteY3" fmla="*/ 4343400 h 4343400"/>
              <a:gd name="connsiteX4" fmla="*/ 523988 w 3895612"/>
              <a:gd name="connsiteY4" fmla="*/ 2171700 h 4343400"/>
              <a:gd name="connsiteX5" fmla="*/ 0 w 3895612"/>
              <a:gd name="connsiteY5" fmla="*/ 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612" h="4343400">
                <a:moveTo>
                  <a:pt x="0" y="0"/>
                </a:moveTo>
                <a:lnTo>
                  <a:pt x="3895612" y="0"/>
                </a:lnTo>
                <a:lnTo>
                  <a:pt x="3895612" y="4343400"/>
                </a:lnTo>
                <a:lnTo>
                  <a:pt x="0" y="4343400"/>
                </a:lnTo>
                <a:lnTo>
                  <a:pt x="523988" y="2171700"/>
                </a:lnTo>
                <a:lnTo>
                  <a:pt x="0" y="0"/>
                </a:lnTo>
                <a:close/>
              </a:path>
            </a:pathLst>
          </a:custGeom>
          <a:gradFill flip="none" rotWithShape="1">
            <a:gsLst>
              <a:gs pos="0">
                <a:schemeClr val="tx2">
                  <a:lumMod val="50000"/>
                </a:schemeClr>
              </a:gs>
              <a:gs pos="15000">
                <a:schemeClr val="accent1">
                  <a:lumMod val="20000"/>
                  <a:lumOff val="80000"/>
                </a:schemeClr>
              </a:gs>
              <a:gs pos="80000">
                <a:schemeClr val="bg1"/>
              </a:gs>
            </a:gsLst>
            <a:lin ang="5400000" scaled="1"/>
            <a:tileRect/>
          </a:gradFill>
          <a:ln/>
        </p:spPr>
        <p:style>
          <a:lnRef idx="1">
            <a:schemeClr val="accent6"/>
          </a:lnRef>
          <a:fillRef idx="2">
            <a:schemeClr val="accent6"/>
          </a:fillRef>
          <a:effectRef idx="1">
            <a:schemeClr val="accent6"/>
          </a:effectRef>
          <a:fontRef idx="none"/>
        </p:style>
        <p:txBody>
          <a:bodyPr rIns="365760">
            <a:normAutofit/>
          </a:bodyPr>
          <a:lstStyle>
            <a:lvl1pPr marL="625475" indent="0" algn="r">
              <a:spcBef>
                <a:spcPts val="1200"/>
              </a:spcBef>
              <a:defRPr kumimoji="0" lang="en-US" sz="2400" b="1" kern="1200" dirty="0" smtClean="0">
                <a:solidFill>
                  <a:schemeClr val="bg1"/>
                </a:solidFill>
                <a:effectLst/>
                <a:latin typeface="+mj-lt"/>
                <a:ea typeface="+mn-ea"/>
                <a:cs typeface="+mn-cs"/>
              </a:defRPr>
            </a:lvl1pPr>
            <a:lvl2pPr marL="1082675" indent="-246063">
              <a:defRPr kumimoji="0" lang="en-US" sz="2400" b="1" kern="1200" dirty="0" smtClean="0">
                <a:solidFill>
                  <a:schemeClr val="bg1"/>
                </a:solidFill>
                <a:effectLst/>
                <a:latin typeface="+mj-lt"/>
                <a:ea typeface="+mn-ea"/>
                <a:cs typeface="+mn-cs"/>
              </a:defRPr>
            </a:lvl2pPr>
            <a:lvl3pPr marL="1312863" indent="-246063">
              <a:defRPr kumimoji="0" lang="en-US" sz="2400" b="1" kern="1200" dirty="0" smtClean="0">
                <a:solidFill>
                  <a:schemeClr val="bg1"/>
                </a:solidFill>
                <a:effectLst/>
                <a:latin typeface="+mj-lt"/>
                <a:ea typeface="+mn-ea"/>
                <a:cs typeface="+mn-cs"/>
              </a:defRPr>
            </a:lvl3pPr>
            <a:lvl4pPr marL="1485900" indent="-209550">
              <a:defRPr kumimoji="0" lang="en-US" sz="2400" b="1" kern="1200" dirty="0" smtClean="0">
                <a:solidFill>
                  <a:schemeClr val="bg1"/>
                </a:solidFill>
                <a:effectLst/>
                <a:latin typeface="+mj-lt"/>
                <a:ea typeface="+mn-ea"/>
                <a:cs typeface="+mn-cs"/>
              </a:defRPr>
            </a:lvl4pPr>
            <a:lvl5pPr marL="1654175" indent="-209550">
              <a:defRPr kumimoji="0" lang="en-US" sz="2400" b="1" kern="1200" dirty="0">
                <a:solidFill>
                  <a:schemeClr val="bg1"/>
                </a:solidFill>
                <a:effectLst/>
                <a:latin typeface="+mj-lt"/>
                <a:ea typeface="+mn-ea"/>
                <a:cs typeface="+mn-cs"/>
              </a:defRPr>
            </a:lvl5pPr>
          </a:lstStyle>
          <a:p>
            <a:pPr lvl="0"/>
            <a:r>
              <a:rPr lang="en-US" smtClean="0"/>
              <a:t>Click to edit Master text styles</a:t>
            </a:r>
          </a:p>
        </p:txBody>
      </p:sp>
      <p:sp>
        <p:nvSpPr>
          <p:cNvPr id="20" name="Text Placeholder 18"/>
          <p:cNvSpPr>
            <a:spLocks noGrp="1"/>
          </p:cNvSpPr>
          <p:nvPr>
            <p:ph type="body" sz="quarter" idx="20"/>
          </p:nvPr>
        </p:nvSpPr>
        <p:spPr>
          <a:xfrm>
            <a:off x="5029200" y="3048000"/>
            <a:ext cx="39624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6"/>
          </p:nvPr>
        </p:nvSpPr>
        <p:spPr>
          <a:xfrm>
            <a:off x="152400" y="2590800"/>
            <a:ext cx="4648200" cy="3657600"/>
          </a:xfrm>
          <a:prstGeom prst="homePlate">
            <a:avLst>
              <a:gd name="adj" fmla="val 15190"/>
            </a:avLst>
          </a:prstGeom>
          <a:gradFill flip="none" rotWithShape="1">
            <a:gsLst>
              <a:gs pos="0">
                <a:schemeClr val="accent5">
                  <a:lumMod val="50000"/>
                </a:schemeClr>
              </a:gs>
              <a:gs pos="15000">
                <a:schemeClr val="accent5">
                  <a:lumMod val="40000"/>
                  <a:lumOff val="60000"/>
                </a:schemeClr>
              </a:gs>
              <a:gs pos="80000">
                <a:schemeClr val="bg1"/>
              </a:gs>
            </a:gsLst>
            <a:lin ang="5400000" scaled="1"/>
            <a:tileRect/>
          </a:gradFill>
          <a:ln/>
        </p:spPr>
        <p:style>
          <a:lnRef idx="1">
            <a:schemeClr val="accent6"/>
          </a:lnRef>
          <a:fillRef idx="2">
            <a:schemeClr val="accent6"/>
          </a:fillRef>
          <a:effectRef idx="1">
            <a:schemeClr val="accent6"/>
          </a:effectRef>
          <a:fontRef idx="none"/>
        </p:style>
        <p:txBody>
          <a:bodyPr rIns="365760">
            <a:normAutofit/>
          </a:bodyPr>
          <a:lstStyle>
            <a:lvl1pPr algn="r">
              <a:spcBef>
                <a:spcPts val="1200"/>
              </a:spcBef>
              <a:defRPr kumimoji="0" lang="en-US" sz="2400" b="1" kern="1200" dirty="0" smtClean="0">
                <a:solidFill>
                  <a:schemeClr val="bg1"/>
                </a:solidFill>
                <a:effectLst/>
                <a:latin typeface="+mj-lt"/>
                <a:ea typeface="+mn-ea"/>
                <a:cs typeface="+mn-cs"/>
              </a:defRPr>
            </a:lvl1pPr>
            <a:lvl2pPr>
              <a:defRPr sz="1600"/>
            </a:lvl2pPr>
            <a:lvl3pPr>
              <a:defRPr sz="1600"/>
            </a:lvl3pPr>
            <a:lvl4pPr>
              <a:defRPr sz="1400"/>
            </a:lvl4pPr>
            <a:lvl5pPr>
              <a:defRPr sz="1400"/>
            </a:lvl5pPr>
          </a:lstStyle>
          <a:p>
            <a:pPr lvl="0"/>
            <a:r>
              <a:rPr lang="en-US" smtClean="0"/>
              <a:t>Click to edit Master text styles</a:t>
            </a:r>
          </a:p>
        </p:txBody>
      </p:sp>
      <p:sp>
        <p:nvSpPr>
          <p:cNvPr id="19" name="Text Placeholder 18"/>
          <p:cNvSpPr>
            <a:spLocks noGrp="1"/>
          </p:cNvSpPr>
          <p:nvPr>
            <p:ph type="body" sz="quarter" idx="19"/>
          </p:nvPr>
        </p:nvSpPr>
        <p:spPr>
          <a:xfrm>
            <a:off x="152400" y="3048000"/>
            <a:ext cx="41910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9" name="Text Placeholder 8"/>
          <p:cNvSpPr>
            <a:spLocks noGrp="1"/>
          </p:cNvSpPr>
          <p:nvPr>
            <p:ph type="body" sz="quarter" idx="14"/>
          </p:nvPr>
        </p:nvSpPr>
        <p:spPr>
          <a:xfrm>
            <a:off x="152400" y="1066800"/>
            <a:ext cx="8839200" cy="1523999"/>
          </a:xfrm>
          <a:custGeom>
            <a:avLst/>
            <a:gdLst>
              <a:gd name="connsiteX0" fmla="*/ 0 w 8839200"/>
              <a:gd name="connsiteY0" fmla="*/ 0 h 1676400"/>
              <a:gd name="connsiteX1" fmla="*/ 1473200 w 8839200"/>
              <a:gd name="connsiteY1" fmla="*/ 0 h 1676400"/>
              <a:gd name="connsiteX2" fmla="*/ 1473200 w 8839200"/>
              <a:gd name="connsiteY2" fmla="*/ 0 h 1676400"/>
              <a:gd name="connsiteX3" fmla="*/ 3683000 w 8839200"/>
              <a:gd name="connsiteY3" fmla="*/ 0 h 1676400"/>
              <a:gd name="connsiteX4" fmla="*/ 8839200 w 8839200"/>
              <a:gd name="connsiteY4" fmla="*/ 0 h 1676400"/>
              <a:gd name="connsiteX5" fmla="*/ 8839200 w 8839200"/>
              <a:gd name="connsiteY5" fmla="*/ 977900 h 1676400"/>
              <a:gd name="connsiteX6" fmla="*/ 8839200 w 8839200"/>
              <a:gd name="connsiteY6" fmla="*/ 977900 h 1676400"/>
              <a:gd name="connsiteX7" fmla="*/ 8839200 w 8839200"/>
              <a:gd name="connsiteY7" fmla="*/ 1397000 h 1676400"/>
              <a:gd name="connsiteX8" fmla="*/ 8839200 w 8839200"/>
              <a:gd name="connsiteY8" fmla="*/ 1676400 h 1676400"/>
              <a:gd name="connsiteX9" fmla="*/ 3683000 w 8839200"/>
              <a:gd name="connsiteY9" fmla="*/ 1676400 h 1676400"/>
              <a:gd name="connsiteX10" fmla="*/ 2501935 w 8839200"/>
              <a:gd name="connsiteY10" fmla="*/ 2087269 h 1676400"/>
              <a:gd name="connsiteX11" fmla="*/ 1473200 w 8839200"/>
              <a:gd name="connsiteY11" fmla="*/ 1676400 h 1676400"/>
              <a:gd name="connsiteX12" fmla="*/ 0 w 8839200"/>
              <a:gd name="connsiteY12" fmla="*/ 1676400 h 1676400"/>
              <a:gd name="connsiteX13" fmla="*/ 0 w 8839200"/>
              <a:gd name="connsiteY13" fmla="*/ 1397000 h 1676400"/>
              <a:gd name="connsiteX14" fmla="*/ 0 w 8839200"/>
              <a:gd name="connsiteY14" fmla="*/ 977900 h 1676400"/>
              <a:gd name="connsiteX15" fmla="*/ 0 w 8839200"/>
              <a:gd name="connsiteY15" fmla="*/ 977900 h 1676400"/>
              <a:gd name="connsiteX16" fmla="*/ 0 w 8839200"/>
              <a:gd name="connsiteY16" fmla="*/ 0 h 1676400"/>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3683000 w 8839200"/>
              <a:gd name="connsiteY9" fmla="*/ 1676400 h 2087269"/>
              <a:gd name="connsiteX10" fmla="*/ 2501935 w 8839200"/>
              <a:gd name="connsiteY10" fmla="*/ 2087269 h 2087269"/>
              <a:gd name="connsiteX11" fmla="*/ 1473200 w 8839200"/>
              <a:gd name="connsiteY11" fmla="*/ 1676400 h 2087269"/>
              <a:gd name="connsiteX12" fmla="*/ 698500 w 8839200"/>
              <a:gd name="connsiteY12" fmla="*/ 1676400 h 2087269"/>
              <a:gd name="connsiteX13" fmla="*/ 0 w 8839200"/>
              <a:gd name="connsiteY13" fmla="*/ 1676400 h 2087269"/>
              <a:gd name="connsiteX14" fmla="*/ 0 w 8839200"/>
              <a:gd name="connsiteY14" fmla="*/ 1397000 h 2087269"/>
              <a:gd name="connsiteX15" fmla="*/ 0 w 8839200"/>
              <a:gd name="connsiteY15" fmla="*/ 977900 h 2087269"/>
              <a:gd name="connsiteX16" fmla="*/ 0 w 8839200"/>
              <a:gd name="connsiteY16" fmla="*/ 977900 h 2087269"/>
              <a:gd name="connsiteX17" fmla="*/ 0 w 8839200"/>
              <a:gd name="connsiteY17" fmla="*/ 0 h 2087269"/>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3683000 w 8839200"/>
              <a:gd name="connsiteY9" fmla="*/ 1676400 h 2087269"/>
              <a:gd name="connsiteX10" fmla="*/ 2501935 w 8839200"/>
              <a:gd name="connsiteY10" fmla="*/ 2087269 h 2087269"/>
              <a:gd name="connsiteX11" fmla="*/ 1016000 w 8839200"/>
              <a:gd name="connsiteY11" fmla="*/ 1676400 h 2087269"/>
              <a:gd name="connsiteX12" fmla="*/ 698500 w 8839200"/>
              <a:gd name="connsiteY12" fmla="*/ 1676400 h 2087269"/>
              <a:gd name="connsiteX13" fmla="*/ 0 w 8839200"/>
              <a:gd name="connsiteY13" fmla="*/ 1676400 h 2087269"/>
              <a:gd name="connsiteX14" fmla="*/ 0 w 8839200"/>
              <a:gd name="connsiteY14" fmla="*/ 1397000 h 2087269"/>
              <a:gd name="connsiteX15" fmla="*/ 0 w 8839200"/>
              <a:gd name="connsiteY15" fmla="*/ 977900 h 2087269"/>
              <a:gd name="connsiteX16" fmla="*/ 0 w 8839200"/>
              <a:gd name="connsiteY16" fmla="*/ 977900 h 2087269"/>
              <a:gd name="connsiteX17" fmla="*/ 0 w 8839200"/>
              <a:gd name="connsiteY17" fmla="*/ 0 h 2087269"/>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3683000 w 8839200"/>
              <a:gd name="connsiteY9" fmla="*/ 1676400 h 2087269"/>
              <a:gd name="connsiteX10" fmla="*/ 2501935 w 8839200"/>
              <a:gd name="connsiteY10" fmla="*/ 2087269 h 2087269"/>
              <a:gd name="connsiteX11" fmla="*/ 1016000 w 8839200"/>
              <a:gd name="connsiteY11" fmla="*/ 1676400 h 2087269"/>
              <a:gd name="connsiteX12" fmla="*/ 0 w 8839200"/>
              <a:gd name="connsiteY12" fmla="*/ 1676400 h 2087269"/>
              <a:gd name="connsiteX13" fmla="*/ 0 w 8839200"/>
              <a:gd name="connsiteY13" fmla="*/ 1397000 h 2087269"/>
              <a:gd name="connsiteX14" fmla="*/ 0 w 8839200"/>
              <a:gd name="connsiteY14" fmla="*/ 977900 h 2087269"/>
              <a:gd name="connsiteX15" fmla="*/ 0 w 8839200"/>
              <a:gd name="connsiteY15" fmla="*/ 977900 h 2087269"/>
              <a:gd name="connsiteX16" fmla="*/ 0 w 8839200"/>
              <a:gd name="connsiteY16" fmla="*/ 0 h 2087269"/>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3683000 w 8839200"/>
              <a:gd name="connsiteY9" fmla="*/ 1676400 h 2087269"/>
              <a:gd name="connsiteX10" fmla="*/ 2501935 w 8839200"/>
              <a:gd name="connsiteY10" fmla="*/ 2087269 h 2087269"/>
              <a:gd name="connsiteX11" fmla="*/ 482600 w 8839200"/>
              <a:gd name="connsiteY11" fmla="*/ 1676400 h 2087269"/>
              <a:gd name="connsiteX12" fmla="*/ 0 w 8839200"/>
              <a:gd name="connsiteY12" fmla="*/ 1676400 h 2087269"/>
              <a:gd name="connsiteX13" fmla="*/ 0 w 8839200"/>
              <a:gd name="connsiteY13" fmla="*/ 1397000 h 2087269"/>
              <a:gd name="connsiteX14" fmla="*/ 0 w 8839200"/>
              <a:gd name="connsiteY14" fmla="*/ 977900 h 2087269"/>
              <a:gd name="connsiteX15" fmla="*/ 0 w 8839200"/>
              <a:gd name="connsiteY15" fmla="*/ 977900 h 2087269"/>
              <a:gd name="connsiteX16" fmla="*/ 0 w 8839200"/>
              <a:gd name="connsiteY16" fmla="*/ 0 h 2087269"/>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2387600 w 8839200"/>
              <a:gd name="connsiteY9" fmla="*/ 1676400 h 2087269"/>
              <a:gd name="connsiteX10" fmla="*/ 2501935 w 8839200"/>
              <a:gd name="connsiteY10" fmla="*/ 2087269 h 2087269"/>
              <a:gd name="connsiteX11" fmla="*/ 482600 w 8839200"/>
              <a:gd name="connsiteY11" fmla="*/ 1676400 h 2087269"/>
              <a:gd name="connsiteX12" fmla="*/ 0 w 8839200"/>
              <a:gd name="connsiteY12" fmla="*/ 1676400 h 2087269"/>
              <a:gd name="connsiteX13" fmla="*/ 0 w 8839200"/>
              <a:gd name="connsiteY13" fmla="*/ 1397000 h 2087269"/>
              <a:gd name="connsiteX14" fmla="*/ 0 w 8839200"/>
              <a:gd name="connsiteY14" fmla="*/ 977900 h 2087269"/>
              <a:gd name="connsiteX15" fmla="*/ 0 w 8839200"/>
              <a:gd name="connsiteY15" fmla="*/ 977900 h 2087269"/>
              <a:gd name="connsiteX16" fmla="*/ 0 w 8839200"/>
              <a:gd name="connsiteY16" fmla="*/ 0 h 2087269"/>
              <a:gd name="connsiteX0" fmla="*/ 0 w 8839200"/>
              <a:gd name="connsiteY0" fmla="*/ 0 h 2095500"/>
              <a:gd name="connsiteX1" fmla="*/ 1473200 w 8839200"/>
              <a:gd name="connsiteY1" fmla="*/ 0 h 2095500"/>
              <a:gd name="connsiteX2" fmla="*/ 1473200 w 8839200"/>
              <a:gd name="connsiteY2" fmla="*/ 0 h 2095500"/>
              <a:gd name="connsiteX3" fmla="*/ 3683000 w 8839200"/>
              <a:gd name="connsiteY3" fmla="*/ 0 h 2095500"/>
              <a:gd name="connsiteX4" fmla="*/ 8839200 w 8839200"/>
              <a:gd name="connsiteY4" fmla="*/ 0 h 2095500"/>
              <a:gd name="connsiteX5" fmla="*/ 8839200 w 8839200"/>
              <a:gd name="connsiteY5" fmla="*/ 977900 h 2095500"/>
              <a:gd name="connsiteX6" fmla="*/ 8839200 w 8839200"/>
              <a:gd name="connsiteY6" fmla="*/ 977900 h 2095500"/>
              <a:gd name="connsiteX7" fmla="*/ 8839200 w 8839200"/>
              <a:gd name="connsiteY7" fmla="*/ 1397000 h 2095500"/>
              <a:gd name="connsiteX8" fmla="*/ 8839200 w 8839200"/>
              <a:gd name="connsiteY8" fmla="*/ 1676400 h 2095500"/>
              <a:gd name="connsiteX9" fmla="*/ 2387600 w 8839200"/>
              <a:gd name="connsiteY9" fmla="*/ 1676400 h 2095500"/>
              <a:gd name="connsiteX10" fmla="*/ 2501935 w 8839200"/>
              <a:gd name="connsiteY10" fmla="*/ 2087269 h 2095500"/>
              <a:gd name="connsiteX11" fmla="*/ 1181100 w 8839200"/>
              <a:gd name="connsiteY11" fmla="*/ 2095500 h 2095500"/>
              <a:gd name="connsiteX12" fmla="*/ 482600 w 8839200"/>
              <a:gd name="connsiteY12" fmla="*/ 1676400 h 2095500"/>
              <a:gd name="connsiteX13" fmla="*/ 0 w 8839200"/>
              <a:gd name="connsiteY13" fmla="*/ 1676400 h 2095500"/>
              <a:gd name="connsiteX14" fmla="*/ 0 w 8839200"/>
              <a:gd name="connsiteY14" fmla="*/ 1397000 h 2095500"/>
              <a:gd name="connsiteX15" fmla="*/ 0 w 8839200"/>
              <a:gd name="connsiteY15" fmla="*/ 977900 h 2095500"/>
              <a:gd name="connsiteX16" fmla="*/ 0 w 8839200"/>
              <a:gd name="connsiteY16" fmla="*/ 977900 h 2095500"/>
              <a:gd name="connsiteX17" fmla="*/ 0 w 8839200"/>
              <a:gd name="connsiteY17" fmla="*/ 0 h 2095500"/>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2387600 w 8839200"/>
              <a:gd name="connsiteY9" fmla="*/ 1676400 h 2087269"/>
              <a:gd name="connsiteX10" fmla="*/ 2501935 w 8839200"/>
              <a:gd name="connsiteY10" fmla="*/ 2087269 h 2087269"/>
              <a:gd name="connsiteX11" fmla="*/ 482600 w 8839200"/>
              <a:gd name="connsiteY11" fmla="*/ 1676400 h 2087269"/>
              <a:gd name="connsiteX12" fmla="*/ 0 w 8839200"/>
              <a:gd name="connsiteY12" fmla="*/ 1676400 h 2087269"/>
              <a:gd name="connsiteX13" fmla="*/ 0 w 8839200"/>
              <a:gd name="connsiteY13" fmla="*/ 1397000 h 2087269"/>
              <a:gd name="connsiteX14" fmla="*/ 0 w 8839200"/>
              <a:gd name="connsiteY14" fmla="*/ 977900 h 2087269"/>
              <a:gd name="connsiteX15" fmla="*/ 0 w 8839200"/>
              <a:gd name="connsiteY15" fmla="*/ 977900 h 2087269"/>
              <a:gd name="connsiteX16" fmla="*/ 0 w 8839200"/>
              <a:gd name="connsiteY16" fmla="*/ 0 h 2087269"/>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2387600 w 8839200"/>
              <a:gd name="connsiteY9" fmla="*/ 1676400 h 2087269"/>
              <a:gd name="connsiteX10" fmla="*/ 1435135 w 8839200"/>
              <a:gd name="connsiteY10" fmla="*/ 2087269 h 2087269"/>
              <a:gd name="connsiteX11" fmla="*/ 482600 w 8839200"/>
              <a:gd name="connsiteY11" fmla="*/ 1676400 h 2087269"/>
              <a:gd name="connsiteX12" fmla="*/ 0 w 8839200"/>
              <a:gd name="connsiteY12" fmla="*/ 1676400 h 2087269"/>
              <a:gd name="connsiteX13" fmla="*/ 0 w 8839200"/>
              <a:gd name="connsiteY13" fmla="*/ 1397000 h 2087269"/>
              <a:gd name="connsiteX14" fmla="*/ 0 w 8839200"/>
              <a:gd name="connsiteY14" fmla="*/ 977900 h 2087269"/>
              <a:gd name="connsiteX15" fmla="*/ 0 w 8839200"/>
              <a:gd name="connsiteY15" fmla="*/ 977900 h 2087269"/>
              <a:gd name="connsiteX16" fmla="*/ 0 w 8839200"/>
              <a:gd name="connsiteY16" fmla="*/ 0 h 2087269"/>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2387600 w 8839200"/>
              <a:gd name="connsiteY9" fmla="*/ 1676400 h 2087269"/>
              <a:gd name="connsiteX10" fmla="*/ 1435135 w 8839200"/>
              <a:gd name="connsiteY10" fmla="*/ 2087269 h 2087269"/>
              <a:gd name="connsiteX11" fmla="*/ 482600 w 8839200"/>
              <a:gd name="connsiteY11" fmla="*/ 1676400 h 2087269"/>
              <a:gd name="connsiteX12" fmla="*/ 0 w 8839200"/>
              <a:gd name="connsiteY12" fmla="*/ 1676400 h 2087269"/>
              <a:gd name="connsiteX13" fmla="*/ 0 w 8839200"/>
              <a:gd name="connsiteY13" fmla="*/ 1397000 h 2087269"/>
              <a:gd name="connsiteX14" fmla="*/ 0 w 8839200"/>
              <a:gd name="connsiteY14" fmla="*/ 977900 h 2087269"/>
              <a:gd name="connsiteX15" fmla="*/ 0 w 8839200"/>
              <a:gd name="connsiteY15" fmla="*/ 977900 h 2087269"/>
              <a:gd name="connsiteX16" fmla="*/ 0 w 8839200"/>
              <a:gd name="connsiteY16" fmla="*/ 0 h 2087269"/>
              <a:gd name="connsiteX0" fmla="*/ 0 w 8839200"/>
              <a:gd name="connsiteY0" fmla="*/ 0 h 1858669"/>
              <a:gd name="connsiteX1" fmla="*/ 1473200 w 8839200"/>
              <a:gd name="connsiteY1" fmla="*/ 0 h 1858669"/>
              <a:gd name="connsiteX2" fmla="*/ 1473200 w 8839200"/>
              <a:gd name="connsiteY2" fmla="*/ 0 h 1858669"/>
              <a:gd name="connsiteX3" fmla="*/ 3683000 w 8839200"/>
              <a:gd name="connsiteY3" fmla="*/ 0 h 1858669"/>
              <a:gd name="connsiteX4" fmla="*/ 8839200 w 8839200"/>
              <a:gd name="connsiteY4" fmla="*/ 0 h 1858669"/>
              <a:gd name="connsiteX5" fmla="*/ 8839200 w 8839200"/>
              <a:gd name="connsiteY5" fmla="*/ 977900 h 1858669"/>
              <a:gd name="connsiteX6" fmla="*/ 8839200 w 8839200"/>
              <a:gd name="connsiteY6" fmla="*/ 977900 h 1858669"/>
              <a:gd name="connsiteX7" fmla="*/ 8839200 w 8839200"/>
              <a:gd name="connsiteY7" fmla="*/ 1397000 h 1858669"/>
              <a:gd name="connsiteX8" fmla="*/ 8839200 w 8839200"/>
              <a:gd name="connsiteY8" fmla="*/ 1676400 h 1858669"/>
              <a:gd name="connsiteX9" fmla="*/ 2387600 w 8839200"/>
              <a:gd name="connsiteY9" fmla="*/ 1676400 h 1858669"/>
              <a:gd name="connsiteX10" fmla="*/ 1435135 w 8839200"/>
              <a:gd name="connsiteY10" fmla="*/ 1858669 h 1858669"/>
              <a:gd name="connsiteX11" fmla="*/ 482600 w 8839200"/>
              <a:gd name="connsiteY11" fmla="*/ 1676400 h 1858669"/>
              <a:gd name="connsiteX12" fmla="*/ 0 w 8839200"/>
              <a:gd name="connsiteY12" fmla="*/ 1676400 h 1858669"/>
              <a:gd name="connsiteX13" fmla="*/ 0 w 8839200"/>
              <a:gd name="connsiteY13" fmla="*/ 1397000 h 1858669"/>
              <a:gd name="connsiteX14" fmla="*/ 0 w 8839200"/>
              <a:gd name="connsiteY14" fmla="*/ 977900 h 1858669"/>
              <a:gd name="connsiteX15" fmla="*/ 0 w 8839200"/>
              <a:gd name="connsiteY15" fmla="*/ 977900 h 1858669"/>
              <a:gd name="connsiteX16" fmla="*/ 0 w 8839200"/>
              <a:gd name="connsiteY16" fmla="*/ 0 h 1858669"/>
              <a:gd name="connsiteX0" fmla="*/ 0 w 8839200"/>
              <a:gd name="connsiteY0" fmla="*/ 0 h 1858669"/>
              <a:gd name="connsiteX1" fmla="*/ 1473200 w 8839200"/>
              <a:gd name="connsiteY1" fmla="*/ 0 h 1858669"/>
              <a:gd name="connsiteX2" fmla="*/ 1473200 w 8839200"/>
              <a:gd name="connsiteY2" fmla="*/ 0 h 1858669"/>
              <a:gd name="connsiteX3" fmla="*/ 3683000 w 8839200"/>
              <a:gd name="connsiteY3" fmla="*/ 0 h 1858669"/>
              <a:gd name="connsiteX4" fmla="*/ 8839200 w 8839200"/>
              <a:gd name="connsiteY4" fmla="*/ 0 h 1858669"/>
              <a:gd name="connsiteX5" fmla="*/ 8839200 w 8839200"/>
              <a:gd name="connsiteY5" fmla="*/ 977900 h 1858669"/>
              <a:gd name="connsiteX6" fmla="*/ 8839200 w 8839200"/>
              <a:gd name="connsiteY6" fmla="*/ 977900 h 1858669"/>
              <a:gd name="connsiteX7" fmla="*/ 8839200 w 8839200"/>
              <a:gd name="connsiteY7" fmla="*/ 1397000 h 1858669"/>
              <a:gd name="connsiteX8" fmla="*/ 8839200 w 8839200"/>
              <a:gd name="connsiteY8" fmla="*/ 1676400 h 1858669"/>
              <a:gd name="connsiteX9" fmla="*/ 2387600 w 8839200"/>
              <a:gd name="connsiteY9" fmla="*/ 1676400 h 1858669"/>
              <a:gd name="connsiteX10" fmla="*/ 1435135 w 8839200"/>
              <a:gd name="connsiteY10" fmla="*/ 1858669 h 1858669"/>
              <a:gd name="connsiteX11" fmla="*/ 482600 w 8839200"/>
              <a:gd name="connsiteY11" fmla="*/ 1676400 h 1858669"/>
              <a:gd name="connsiteX12" fmla="*/ 0 w 8839200"/>
              <a:gd name="connsiteY12" fmla="*/ 1676400 h 1858669"/>
              <a:gd name="connsiteX13" fmla="*/ 0 w 8839200"/>
              <a:gd name="connsiteY13" fmla="*/ 1397000 h 1858669"/>
              <a:gd name="connsiteX14" fmla="*/ 0 w 8839200"/>
              <a:gd name="connsiteY14" fmla="*/ 977900 h 1858669"/>
              <a:gd name="connsiteX15" fmla="*/ 0 w 8839200"/>
              <a:gd name="connsiteY15" fmla="*/ 977900 h 1858669"/>
              <a:gd name="connsiteX16" fmla="*/ 0 w 8839200"/>
              <a:gd name="connsiteY16" fmla="*/ 0 h 1858669"/>
              <a:gd name="connsiteX0" fmla="*/ 0 w 8839200"/>
              <a:gd name="connsiteY0" fmla="*/ 0 h 1858669"/>
              <a:gd name="connsiteX1" fmla="*/ 1473200 w 8839200"/>
              <a:gd name="connsiteY1" fmla="*/ 0 h 1858669"/>
              <a:gd name="connsiteX2" fmla="*/ 1473200 w 8839200"/>
              <a:gd name="connsiteY2" fmla="*/ 0 h 1858669"/>
              <a:gd name="connsiteX3" fmla="*/ 3683000 w 8839200"/>
              <a:gd name="connsiteY3" fmla="*/ 0 h 1858669"/>
              <a:gd name="connsiteX4" fmla="*/ 8839200 w 8839200"/>
              <a:gd name="connsiteY4" fmla="*/ 0 h 1858669"/>
              <a:gd name="connsiteX5" fmla="*/ 8839200 w 8839200"/>
              <a:gd name="connsiteY5" fmla="*/ 977900 h 1858669"/>
              <a:gd name="connsiteX6" fmla="*/ 8839200 w 8839200"/>
              <a:gd name="connsiteY6" fmla="*/ 977900 h 1858669"/>
              <a:gd name="connsiteX7" fmla="*/ 8839200 w 8839200"/>
              <a:gd name="connsiteY7" fmla="*/ 1397000 h 1858669"/>
              <a:gd name="connsiteX8" fmla="*/ 8839200 w 8839200"/>
              <a:gd name="connsiteY8" fmla="*/ 1676400 h 1858669"/>
              <a:gd name="connsiteX9" fmla="*/ 2387600 w 8839200"/>
              <a:gd name="connsiteY9" fmla="*/ 1676400 h 1858669"/>
              <a:gd name="connsiteX10" fmla="*/ 1384335 w 8839200"/>
              <a:gd name="connsiteY10" fmla="*/ 1858669 h 1858669"/>
              <a:gd name="connsiteX11" fmla="*/ 482600 w 8839200"/>
              <a:gd name="connsiteY11" fmla="*/ 1676400 h 1858669"/>
              <a:gd name="connsiteX12" fmla="*/ 0 w 8839200"/>
              <a:gd name="connsiteY12" fmla="*/ 1676400 h 1858669"/>
              <a:gd name="connsiteX13" fmla="*/ 0 w 8839200"/>
              <a:gd name="connsiteY13" fmla="*/ 1397000 h 1858669"/>
              <a:gd name="connsiteX14" fmla="*/ 0 w 8839200"/>
              <a:gd name="connsiteY14" fmla="*/ 977900 h 1858669"/>
              <a:gd name="connsiteX15" fmla="*/ 0 w 8839200"/>
              <a:gd name="connsiteY15" fmla="*/ 977900 h 1858669"/>
              <a:gd name="connsiteX16" fmla="*/ 0 w 8839200"/>
              <a:gd name="connsiteY16" fmla="*/ 0 h 1858669"/>
              <a:gd name="connsiteX0" fmla="*/ 0 w 8839200"/>
              <a:gd name="connsiteY0" fmla="*/ 0 h 1939481"/>
              <a:gd name="connsiteX1" fmla="*/ 1473200 w 8839200"/>
              <a:gd name="connsiteY1" fmla="*/ 0 h 1939481"/>
              <a:gd name="connsiteX2" fmla="*/ 1473200 w 8839200"/>
              <a:gd name="connsiteY2" fmla="*/ 0 h 1939481"/>
              <a:gd name="connsiteX3" fmla="*/ 3683000 w 8839200"/>
              <a:gd name="connsiteY3" fmla="*/ 0 h 1939481"/>
              <a:gd name="connsiteX4" fmla="*/ 8839200 w 8839200"/>
              <a:gd name="connsiteY4" fmla="*/ 0 h 1939481"/>
              <a:gd name="connsiteX5" fmla="*/ 8839200 w 8839200"/>
              <a:gd name="connsiteY5" fmla="*/ 977900 h 1939481"/>
              <a:gd name="connsiteX6" fmla="*/ 8839200 w 8839200"/>
              <a:gd name="connsiteY6" fmla="*/ 977900 h 1939481"/>
              <a:gd name="connsiteX7" fmla="*/ 8839200 w 8839200"/>
              <a:gd name="connsiteY7" fmla="*/ 1397000 h 1939481"/>
              <a:gd name="connsiteX8" fmla="*/ 8839200 w 8839200"/>
              <a:gd name="connsiteY8" fmla="*/ 1676400 h 1939481"/>
              <a:gd name="connsiteX9" fmla="*/ 2387600 w 8839200"/>
              <a:gd name="connsiteY9" fmla="*/ 1676400 h 1939481"/>
              <a:gd name="connsiteX10" fmla="*/ 1409735 w 8839200"/>
              <a:gd name="connsiteY10" fmla="*/ 1939481 h 1939481"/>
              <a:gd name="connsiteX11" fmla="*/ 482600 w 8839200"/>
              <a:gd name="connsiteY11" fmla="*/ 1676400 h 1939481"/>
              <a:gd name="connsiteX12" fmla="*/ 0 w 8839200"/>
              <a:gd name="connsiteY12" fmla="*/ 1676400 h 1939481"/>
              <a:gd name="connsiteX13" fmla="*/ 0 w 8839200"/>
              <a:gd name="connsiteY13" fmla="*/ 1397000 h 1939481"/>
              <a:gd name="connsiteX14" fmla="*/ 0 w 8839200"/>
              <a:gd name="connsiteY14" fmla="*/ 977900 h 1939481"/>
              <a:gd name="connsiteX15" fmla="*/ 0 w 8839200"/>
              <a:gd name="connsiteY15" fmla="*/ 977900 h 1939481"/>
              <a:gd name="connsiteX16" fmla="*/ 0 w 8839200"/>
              <a:gd name="connsiteY16" fmla="*/ 0 h 193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39200" h="1939481">
                <a:moveTo>
                  <a:pt x="0" y="0"/>
                </a:moveTo>
                <a:lnTo>
                  <a:pt x="1473200" y="0"/>
                </a:lnTo>
                <a:lnTo>
                  <a:pt x="1473200" y="0"/>
                </a:lnTo>
                <a:lnTo>
                  <a:pt x="3683000" y="0"/>
                </a:lnTo>
                <a:lnTo>
                  <a:pt x="8839200" y="0"/>
                </a:lnTo>
                <a:lnTo>
                  <a:pt x="8839200" y="977900"/>
                </a:lnTo>
                <a:lnTo>
                  <a:pt x="8839200" y="977900"/>
                </a:lnTo>
                <a:lnTo>
                  <a:pt x="8839200" y="1397000"/>
                </a:lnTo>
                <a:lnTo>
                  <a:pt x="8839200" y="1676400"/>
                </a:lnTo>
                <a:lnTo>
                  <a:pt x="2387600" y="1676400"/>
                </a:lnTo>
                <a:lnTo>
                  <a:pt x="1409735" y="1939481"/>
                </a:lnTo>
                <a:lnTo>
                  <a:pt x="482600" y="1676400"/>
                </a:lnTo>
                <a:lnTo>
                  <a:pt x="0" y="1676400"/>
                </a:lnTo>
                <a:lnTo>
                  <a:pt x="0" y="1397000"/>
                </a:lnTo>
                <a:lnTo>
                  <a:pt x="0" y="977900"/>
                </a:lnTo>
                <a:lnTo>
                  <a:pt x="0" y="977900"/>
                </a:lnTo>
                <a:lnTo>
                  <a:pt x="0" y="0"/>
                </a:lnTo>
                <a:close/>
              </a:path>
            </a:pathLst>
          </a:custGeom>
          <a:gradFill flip="none" rotWithShape="1">
            <a:gsLst>
              <a:gs pos="0">
                <a:srgbClr val="C00000"/>
              </a:gs>
              <a:gs pos="33000">
                <a:srgbClr val="FFC1C1"/>
              </a:gs>
              <a:gs pos="80000">
                <a:schemeClr val="bg1"/>
              </a:gs>
            </a:gsLst>
            <a:lin ang="5400000" scaled="1"/>
            <a:tileRect/>
          </a:gradFill>
          <a:ln>
            <a:solidFill>
              <a:srgbClr val="C00000"/>
            </a:solidFill>
          </a:ln>
        </p:spPr>
        <p:style>
          <a:lnRef idx="1">
            <a:schemeClr val="accent6"/>
          </a:lnRef>
          <a:fillRef idx="2">
            <a:schemeClr val="accent6"/>
          </a:fillRef>
          <a:effectRef idx="1">
            <a:schemeClr val="accent6"/>
          </a:effectRef>
          <a:fontRef idx="none"/>
        </p:style>
        <p:txBody>
          <a:bodyPr bIns="274320">
            <a:normAutofit/>
          </a:bodyPr>
          <a:lstStyle>
            <a:lvl1pPr algn="ctr">
              <a:defRPr sz="2400" b="1">
                <a:solidFill>
                  <a:schemeClr val="bg1"/>
                </a:solidFill>
                <a:effectLst/>
                <a:latin typeface="+mj-lt"/>
              </a:defRPr>
            </a:lvl1pPr>
          </a:lstStyle>
          <a:p>
            <a:pPr lvl="0"/>
            <a:r>
              <a:rPr lang="en-US" smtClean="0"/>
              <a:t>Click to edit Master text styles</a:t>
            </a:r>
          </a:p>
        </p:txBody>
      </p:sp>
      <p:sp>
        <p:nvSpPr>
          <p:cNvPr id="17" name="Text Placeholder 16"/>
          <p:cNvSpPr>
            <a:spLocks noGrp="1"/>
          </p:cNvSpPr>
          <p:nvPr>
            <p:ph type="body" sz="quarter" idx="18"/>
          </p:nvPr>
        </p:nvSpPr>
        <p:spPr>
          <a:xfrm>
            <a:off x="762000" y="1523999"/>
            <a:ext cx="7620000" cy="838200"/>
          </a:xfrm>
        </p:spPr>
        <p:txBody>
          <a:bodyPr anchor="ctr"/>
          <a:lstStyle>
            <a:lvl1pPr algn="ctr">
              <a:defRPr kumimoji="0" lang="en-US" sz="2400" b="0" kern="1200" dirty="0" smtClean="0">
                <a:solidFill>
                  <a:schemeClr val="tx1"/>
                </a:solidFill>
                <a:effectLst>
                  <a:outerShdw blurRad="50800" dist="38100" dir="5400000" algn="t" rotWithShape="0">
                    <a:srgbClr val="480000">
                      <a:alpha val="40000"/>
                    </a:srgbClr>
                  </a:outerShdw>
                </a:effectLst>
                <a:latin typeface="+mn-lt"/>
                <a:ea typeface="+mn-ea"/>
                <a:cs typeface="+mn-cs"/>
              </a:defRPr>
            </a:lvl1pPr>
          </a:lstStyle>
          <a:p>
            <a:pPr lvl="0"/>
            <a:r>
              <a:rPr lang="en-US" smtClean="0"/>
              <a:t>Click to edit Master text styles</a:t>
            </a:r>
          </a:p>
        </p:txBody>
      </p:sp>
      <p:sp>
        <p:nvSpPr>
          <p:cNvPr id="10" name="Date Placeholder 9"/>
          <p:cNvSpPr>
            <a:spLocks noGrp="1"/>
          </p:cNvSpPr>
          <p:nvPr>
            <p:ph type="dt" sz="half" idx="21"/>
          </p:nvPr>
        </p:nvSpPr>
        <p:spPr/>
        <p:txBody>
          <a:bodyPr/>
          <a:lstStyle>
            <a:lvl1pPr>
              <a:defRPr/>
            </a:lvl1pPr>
          </a:lstStyle>
          <a:p>
            <a:pPr>
              <a:defRPr/>
            </a:pPr>
            <a:endParaRPr lang="en-US">
              <a:solidFill>
                <a:srgbClr val="04617B">
                  <a:shade val="90000"/>
                </a:srgbClr>
              </a:solidFill>
            </a:endParaRPr>
          </a:p>
        </p:txBody>
      </p:sp>
      <p:sp>
        <p:nvSpPr>
          <p:cNvPr id="11" name="Footer Placeholder 21"/>
          <p:cNvSpPr>
            <a:spLocks noGrp="1"/>
          </p:cNvSpPr>
          <p:nvPr>
            <p:ph type="ftr" sz="quarter" idx="22"/>
          </p:nvPr>
        </p:nvSpPr>
        <p:spPr/>
        <p:txBody>
          <a:bodyPr/>
          <a:lstStyle>
            <a:lvl1pPr>
              <a:defRPr/>
            </a:lvl1pPr>
          </a:lstStyle>
          <a:p>
            <a:pPr>
              <a:defRPr/>
            </a:pPr>
            <a:endParaRPr lang="en-US">
              <a:solidFill>
                <a:srgbClr val="04617B">
                  <a:shade val="90000"/>
                </a:srgbClr>
              </a:solidFill>
            </a:endParaRPr>
          </a:p>
        </p:txBody>
      </p:sp>
      <p:sp>
        <p:nvSpPr>
          <p:cNvPr id="14" name="Slide Number Placeholder 17"/>
          <p:cNvSpPr>
            <a:spLocks noGrp="1"/>
          </p:cNvSpPr>
          <p:nvPr>
            <p:ph type="sldNum" sz="quarter" idx="23"/>
          </p:nvPr>
        </p:nvSpPr>
        <p:spPr/>
        <p:txBody>
          <a:bodyPr/>
          <a:lstStyle>
            <a:lvl1pPr>
              <a:defRPr/>
            </a:lvl1pPr>
          </a:lstStyle>
          <a:p>
            <a:pPr>
              <a:defRPr/>
            </a:pPr>
            <a:fld id="{FD897952-A4B3-4527-9DF0-811885F5F4CF}"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6039815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Text Placeholder 8"/>
          <p:cNvSpPr>
            <a:spLocks noGrp="1"/>
          </p:cNvSpPr>
          <p:nvPr>
            <p:ph type="body" sz="quarter" idx="14"/>
          </p:nvPr>
        </p:nvSpPr>
        <p:spPr>
          <a:xfrm>
            <a:off x="152400" y="1371600"/>
            <a:ext cx="4038600" cy="457200"/>
          </a:xfrm>
        </p:spPr>
        <p:txBody>
          <a:bodyPr anchor="ctr">
            <a:normAutofit/>
          </a:bodyPr>
          <a:lstStyle>
            <a:lvl1pPr algn="ctr">
              <a:defRPr sz="2400" b="1">
                <a:solidFill>
                  <a:srgbClr val="00B050"/>
                </a:solidFill>
                <a:effectLst>
                  <a:outerShdw blurRad="50800" dist="38100" dir="5400000" algn="t" rotWithShape="0">
                    <a:srgbClr val="92D050">
                      <a:alpha val="40000"/>
                    </a:srgbClr>
                  </a:outerShdw>
                </a:effectLst>
              </a:defRPr>
            </a:lvl1pPr>
          </a:lstStyle>
          <a:p>
            <a:pPr lvl="0"/>
            <a:r>
              <a:rPr lang="en-US" smtClean="0"/>
              <a:t>Click to edit Master text styles</a:t>
            </a:r>
          </a:p>
        </p:txBody>
      </p:sp>
      <p:sp>
        <p:nvSpPr>
          <p:cNvPr id="10" name="Text Placeholder 8"/>
          <p:cNvSpPr>
            <a:spLocks noGrp="1"/>
          </p:cNvSpPr>
          <p:nvPr>
            <p:ph type="body" sz="quarter" idx="15"/>
          </p:nvPr>
        </p:nvSpPr>
        <p:spPr>
          <a:xfrm>
            <a:off x="4419600" y="1371600"/>
            <a:ext cx="4572000" cy="457200"/>
          </a:xfrm>
        </p:spPr>
        <p:txBody>
          <a:bodyPr anchor="ctr">
            <a:normAutofit/>
          </a:bodyPr>
          <a:lstStyle>
            <a:lvl1pPr algn="ctr">
              <a:defRPr sz="2400" b="1">
                <a:solidFill>
                  <a:srgbClr val="B88C00"/>
                </a:solidFill>
                <a:effectLst>
                  <a:outerShdw blurRad="50800" dist="38100" dir="5400000" algn="t" rotWithShape="0">
                    <a:srgbClr val="FFC000">
                      <a:alpha val="40000"/>
                    </a:srgbClr>
                  </a:outerShdw>
                </a:effectLst>
              </a:defRPr>
            </a:lvl1pPr>
          </a:lstStyle>
          <a:p>
            <a:pPr lvl="0"/>
            <a:r>
              <a:rPr lang="en-US" smtClean="0"/>
              <a:t>Click to edit Master text styles</a:t>
            </a:r>
          </a:p>
        </p:txBody>
      </p:sp>
      <p:sp>
        <p:nvSpPr>
          <p:cNvPr id="12" name="Text Placeholder 11"/>
          <p:cNvSpPr>
            <a:spLocks noGrp="1"/>
          </p:cNvSpPr>
          <p:nvPr>
            <p:ph type="body" sz="quarter" idx="16"/>
          </p:nvPr>
        </p:nvSpPr>
        <p:spPr>
          <a:xfrm>
            <a:off x="152400" y="1905000"/>
            <a:ext cx="4648200" cy="4343400"/>
          </a:xfrm>
          <a:prstGeom prst="homePlate">
            <a:avLst>
              <a:gd name="adj" fmla="val 15190"/>
            </a:avLst>
          </a:prstGeom>
          <a:gradFill>
            <a:gsLst>
              <a:gs pos="0">
                <a:srgbClr val="92D050"/>
              </a:gs>
              <a:gs pos="43000">
                <a:srgbClr val="C0E399"/>
              </a:gs>
              <a:gs pos="93000">
                <a:srgbClr val="E9F5DB"/>
              </a:gs>
              <a:gs pos="100000">
                <a:srgbClr val="F5FBEF"/>
              </a:gs>
            </a:gsLst>
          </a:gradFill>
          <a:ln>
            <a:solidFill>
              <a:srgbClr val="92D050"/>
            </a:solidFill>
          </a:ln>
        </p:spPr>
        <p:style>
          <a:lnRef idx="1">
            <a:schemeClr val="accent1"/>
          </a:lnRef>
          <a:fillRef idx="2">
            <a:schemeClr val="accent1"/>
          </a:fillRef>
          <a:effectRef idx="1">
            <a:schemeClr val="accent1"/>
          </a:effectRef>
          <a:fontRef idx="none"/>
        </p:style>
        <p:txBody>
          <a:bodyPr anchor="ctr">
            <a:normAutofit/>
          </a:bodyPr>
          <a:lstStyle>
            <a:lvl1pPr>
              <a:spcBef>
                <a:spcPts val="1200"/>
              </a:spcBef>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11"/>
          <p:cNvSpPr>
            <a:spLocks noGrp="1"/>
          </p:cNvSpPr>
          <p:nvPr>
            <p:ph type="body" sz="quarter" idx="17"/>
          </p:nvPr>
        </p:nvSpPr>
        <p:spPr>
          <a:xfrm>
            <a:off x="4419600" y="1905000"/>
            <a:ext cx="4572000" cy="4343400"/>
          </a:xfrm>
          <a:custGeom>
            <a:avLst/>
            <a:gdLst>
              <a:gd name="connsiteX0" fmla="*/ 0 w 4419600"/>
              <a:gd name="connsiteY0" fmla="*/ 0 h 4343400"/>
              <a:gd name="connsiteX1" fmla="*/ 3895612 w 4419600"/>
              <a:gd name="connsiteY1" fmla="*/ 0 h 4343400"/>
              <a:gd name="connsiteX2" fmla="*/ 4419600 w 4419600"/>
              <a:gd name="connsiteY2" fmla="*/ 2171700 h 4343400"/>
              <a:gd name="connsiteX3" fmla="*/ 3895612 w 4419600"/>
              <a:gd name="connsiteY3" fmla="*/ 4343400 h 4343400"/>
              <a:gd name="connsiteX4" fmla="*/ 0 w 4419600"/>
              <a:gd name="connsiteY4" fmla="*/ 4343400 h 4343400"/>
              <a:gd name="connsiteX5" fmla="*/ 523988 w 4419600"/>
              <a:gd name="connsiteY5" fmla="*/ 2171700 h 4343400"/>
              <a:gd name="connsiteX6" fmla="*/ 0 w 4419600"/>
              <a:gd name="connsiteY6" fmla="*/ 0 h 4343400"/>
              <a:gd name="connsiteX0" fmla="*/ 0 w 3895612"/>
              <a:gd name="connsiteY0" fmla="*/ 0 h 4343400"/>
              <a:gd name="connsiteX1" fmla="*/ 3895612 w 3895612"/>
              <a:gd name="connsiteY1" fmla="*/ 0 h 4343400"/>
              <a:gd name="connsiteX2" fmla="*/ 3895612 w 3895612"/>
              <a:gd name="connsiteY2" fmla="*/ 4343400 h 4343400"/>
              <a:gd name="connsiteX3" fmla="*/ 0 w 3895612"/>
              <a:gd name="connsiteY3" fmla="*/ 4343400 h 4343400"/>
              <a:gd name="connsiteX4" fmla="*/ 523988 w 3895612"/>
              <a:gd name="connsiteY4" fmla="*/ 2171700 h 4343400"/>
              <a:gd name="connsiteX5" fmla="*/ 0 w 3895612"/>
              <a:gd name="connsiteY5" fmla="*/ 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612" h="4343400">
                <a:moveTo>
                  <a:pt x="0" y="0"/>
                </a:moveTo>
                <a:lnTo>
                  <a:pt x="3895612" y="0"/>
                </a:lnTo>
                <a:lnTo>
                  <a:pt x="3895612" y="4343400"/>
                </a:lnTo>
                <a:lnTo>
                  <a:pt x="0" y="4343400"/>
                </a:lnTo>
                <a:lnTo>
                  <a:pt x="523988" y="2171700"/>
                </a:lnTo>
                <a:lnTo>
                  <a:pt x="0" y="0"/>
                </a:lnTo>
                <a:close/>
              </a:path>
            </a:pathLst>
          </a:custGeom>
          <a:gradFill>
            <a:gsLst>
              <a:gs pos="0">
                <a:srgbClr val="FFC000"/>
              </a:gs>
              <a:gs pos="43000">
                <a:srgbClr val="FFE79B"/>
              </a:gs>
              <a:gs pos="93000">
                <a:srgbClr val="FFF4D1"/>
              </a:gs>
              <a:gs pos="100000">
                <a:srgbClr val="FFF7DD"/>
              </a:gs>
            </a:gsLst>
          </a:gradFill>
          <a:ln>
            <a:solidFill>
              <a:srgbClr val="FFC000"/>
            </a:solidFill>
          </a:ln>
        </p:spPr>
        <p:style>
          <a:lnRef idx="1">
            <a:schemeClr val="accent2"/>
          </a:lnRef>
          <a:fillRef idx="2">
            <a:schemeClr val="accent2"/>
          </a:fillRef>
          <a:effectRef idx="1">
            <a:schemeClr val="accent2"/>
          </a:effectRef>
          <a:fontRef idx="none"/>
        </p:style>
        <p:txBody>
          <a:bodyPr anchor="ctr">
            <a:normAutofit/>
          </a:bodyPr>
          <a:lstStyle>
            <a:lvl1pPr marL="625475" indent="0">
              <a:spcBef>
                <a:spcPts val="1200"/>
              </a:spcBef>
              <a:defRPr sz="2000"/>
            </a:lvl1pPr>
            <a:lvl2pPr marL="1082675" indent="-246063">
              <a:defRPr sz="1600"/>
            </a:lvl2pPr>
            <a:lvl3pPr marL="1312863" indent="-246063">
              <a:defRPr sz="1600"/>
            </a:lvl3pPr>
            <a:lvl4pPr marL="1485900" indent="-209550">
              <a:defRPr sz="1400"/>
            </a:lvl4pPr>
            <a:lvl5pPr marL="1654175" indent="-209550">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9"/>
          <p:cNvSpPr>
            <a:spLocks noGrp="1"/>
          </p:cNvSpPr>
          <p:nvPr>
            <p:ph type="dt" sz="half" idx="18"/>
          </p:nvPr>
        </p:nvSpPr>
        <p:spPr/>
        <p:txBody>
          <a:bodyPr/>
          <a:lstStyle>
            <a:lvl1pPr>
              <a:defRPr/>
            </a:lvl1pPr>
          </a:lstStyle>
          <a:p>
            <a:pPr>
              <a:defRPr/>
            </a:pPr>
            <a:endParaRPr lang="en-US">
              <a:solidFill>
                <a:srgbClr val="04617B">
                  <a:shade val="90000"/>
                </a:srgbClr>
              </a:solidFill>
            </a:endParaRPr>
          </a:p>
        </p:txBody>
      </p:sp>
      <p:sp>
        <p:nvSpPr>
          <p:cNvPr id="8" name="Footer Placeholder 21"/>
          <p:cNvSpPr>
            <a:spLocks noGrp="1"/>
          </p:cNvSpPr>
          <p:nvPr>
            <p:ph type="ftr" sz="quarter" idx="19"/>
          </p:nvPr>
        </p:nvSpPr>
        <p:spPr/>
        <p:txBody>
          <a:bodyPr/>
          <a:lstStyle>
            <a:lvl1pPr>
              <a:defRPr/>
            </a:lvl1pPr>
          </a:lstStyle>
          <a:p>
            <a:pPr>
              <a:defRPr/>
            </a:pPr>
            <a:endParaRPr lang="en-US">
              <a:solidFill>
                <a:srgbClr val="04617B">
                  <a:shade val="90000"/>
                </a:srgbClr>
              </a:solidFill>
            </a:endParaRPr>
          </a:p>
        </p:txBody>
      </p:sp>
      <p:sp>
        <p:nvSpPr>
          <p:cNvPr id="11" name="Slide Number Placeholder 17"/>
          <p:cNvSpPr>
            <a:spLocks noGrp="1"/>
          </p:cNvSpPr>
          <p:nvPr>
            <p:ph type="sldNum" sz="quarter" idx="20"/>
          </p:nvPr>
        </p:nvSpPr>
        <p:spPr/>
        <p:txBody>
          <a:bodyPr/>
          <a:lstStyle>
            <a:lvl1pPr>
              <a:defRPr/>
            </a:lvl1pPr>
          </a:lstStyle>
          <a:p>
            <a:pPr>
              <a:defRPr/>
            </a:pPr>
            <a:fld id="{85274593-05F8-4222-8CB8-344C13C362CA}"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395129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15" name="Text Placeholder 12"/>
          <p:cNvSpPr>
            <a:spLocks noGrp="1"/>
          </p:cNvSpPr>
          <p:nvPr>
            <p:ph type="body" sz="quarter" idx="20"/>
          </p:nvPr>
        </p:nvSpPr>
        <p:spPr>
          <a:xfrm>
            <a:off x="5486400" y="1295400"/>
            <a:ext cx="1752600" cy="1752600"/>
          </a:xfrm>
        </p:spPr>
        <p:txBody>
          <a:bodyPr>
            <a:normAutofit/>
          </a:bodyPr>
          <a:lstStyle>
            <a:lvl1pPr>
              <a:defRPr sz="1600" b="1"/>
            </a:lvl1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Picture Placeholder 6"/>
          <p:cNvSpPr>
            <a:spLocks noGrp="1"/>
          </p:cNvSpPr>
          <p:nvPr>
            <p:ph type="pic" sz="quarter" idx="13"/>
          </p:nvPr>
        </p:nvSpPr>
        <p:spPr>
          <a:xfrm>
            <a:off x="152400" y="1295400"/>
            <a:ext cx="1752600" cy="1752600"/>
          </a:xfrm>
        </p:spPr>
        <p:txBody>
          <a:bodyPr>
            <a:normAutofit/>
          </a:bodyPr>
          <a:lstStyle/>
          <a:p>
            <a:pPr lvl="0"/>
            <a:r>
              <a:rPr lang="en-US" noProof="0" smtClean="0"/>
              <a:t>Click icon to add picture</a:t>
            </a:r>
            <a:endParaRPr lang="en-US" noProof="0"/>
          </a:p>
        </p:txBody>
      </p:sp>
      <p:sp>
        <p:nvSpPr>
          <p:cNvPr id="8" name="Picture Placeholder 6"/>
          <p:cNvSpPr>
            <a:spLocks noGrp="1"/>
          </p:cNvSpPr>
          <p:nvPr>
            <p:ph type="pic" sz="quarter" idx="14"/>
          </p:nvPr>
        </p:nvSpPr>
        <p:spPr>
          <a:xfrm>
            <a:off x="3695700" y="1295400"/>
            <a:ext cx="1752600" cy="1752600"/>
          </a:xfrm>
        </p:spPr>
        <p:txBody>
          <a:bodyPr>
            <a:normAutofit/>
          </a:bodyPr>
          <a:lstStyle/>
          <a:p>
            <a:pPr lvl="0"/>
            <a:r>
              <a:rPr lang="en-US" noProof="0" smtClean="0"/>
              <a:t>Click icon to add picture</a:t>
            </a:r>
            <a:endParaRPr lang="en-US" noProof="0"/>
          </a:p>
        </p:txBody>
      </p:sp>
      <p:sp>
        <p:nvSpPr>
          <p:cNvPr id="9" name="Picture Placeholder 6"/>
          <p:cNvSpPr>
            <a:spLocks noGrp="1"/>
          </p:cNvSpPr>
          <p:nvPr>
            <p:ph type="pic" sz="quarter" idx="15"/>
          </p:nvPr>
        </p:nvSpPr>
        <p:spPr>
          <a:xfrm>
            <a:off x="7251700" y="1295400"/>
            <a:ext cx="1752600" cy="1752600"/>
          </a:xfrm>
        </p:spPr>
        <p:txBody>
          <a:bodyPr>
            <a:normAutofit/>
          </a:bodyPr>
          <a:lstStyle/>
          <a:p>
            <a:pPr lvl="0"/>
            <a:r>
              <a:rPr lang="en-US" noProof="0" smtClean="0"/>
              <a:t>Click icon to add picture</a:t>
            </a:r>
            <a:endParaRPr lang="en-US" noProof="0"/>
          </a:p>
        </p:txBody>
      </p:sp>
      <p:sp>
        <p:nvSpPr>
          <p:cNvPr id="10" name="Picture Placeholder 6"/>
          <p:cNvSpPr>
            <a:spLocks noGrp="1"/>
          </p:cNvSpPr>
          <p:nvPr>
            <p:ph type="pic" sz="quarter" idx="16"/>
          </p:nvPr>
        </p:nvSpPr>
        <p:spPr>
          <a:xfrm>
            <a:off x="127000" y="3886200"/>
            <a:ext cx="1752600" cy="1752600"/>
          </a:xfrm>
        </p:spPr>
        <p:txBody>
          <a:bodyPr>
            <a:normAutofit/>
          </a:bodyPr>
          <a:lstStyle/>
          <a:p>
            <a:pPr lvl="0"/>
            <a:r>
              <a:rPr lang="en-US" noProof="0" smtClean="0"/>
              <a:t>Click icon to add picture</a:t>
            </a:r>
            <a:endParaRPr lang="en-US" noProof="0" dirty="0"/>
          </a:p>
        </p:txBody>
      </p:sp>
      <p:sp>
        <p:nvSpPr>
          <p:cNvPr id="11" name="Picture Placeholder 6"/>
          <p:cNvSpPr>
            <a:spLocks noGrp="1"/>
          </p:cNvSpPr>
          <p:nvPr>
            <p:ph type="pic" sz="quarter" idx="17"/>
          </p:nvPr>
        </p:nvSpPr>
        <p:spPr>
          <a:xfrm>
            <a:off x="5486400" y="3886200"/>
            <a:ext cx="1752600" cy="1752600"/>
          </a:xfrm>
        </p:spPr>
        <p:txBody>
          <a:bodyPr>
            <a:normAutofit/>
          </a:bodyPr>
          <a:lstStyle/>
          <a:p>
            <a:pPr lvl="0"/>
            <a:r>
              <a:rPr lang="en-US" noProof="0" smtClean="0"/>
              <a:t>Click icon to add picture</a:t>
            </a:r>
            <a:endParaRPr lang="en-US" noProof="0"/>
          </a:p>
        </p:txBody>
      </p:sp>
      <p:sp>
        <p:nvSpPr>
          <p:cNvPr id="13" name="Text Placeholder 12"/>
          <p:cNvSpPr>
            <a:spLocks noGrp="1"/>
          </p:cNvSpPr>
          <p:nvPr>
            <p:ph type="body" sz="quarter" idx="18"/>
          </p:nvPr>
        </p:nvSpPr>
        <p:spPr>
          <a:xfrm>
            <a:off x="1905000" y="1295400"/>
            <a:ext cx="1752600" cy="1752600"/>
          </a:xfrm>
        </p:spPr>
        <p:txBody>
          <a:bodyPr>
            <a:normAutofit/>
          </a:bodyPr>
          <a:lstStyle>
            <a:lvl1pPr>
              <a:defRPr sz="1600" b="1"/>
            </a:lvl1pPr>
          </a:lstStyle>
          <a:p>
            <a:pPr lvl="0"/>
            <a:r>
              <a:rPr lang="en-US" smtClean="0"/>
              <a:t>Click to edit Master text styles</a:t>
            </a:r>
          </a:p>
        </p:txBody>
      </p:sp>
      <p:sp>
        <p:nvSpPr>
          <p:cNvPr id="14" name="Text Placeholder 12"/>
          <p:cNvSpPr>
            <a:spLocks noGrp="1"/>
          </p:cNvSpPr>
          <p:nvPr>
            <p:ph type="body" sz="quarter" idx="19"/>
          </p:nvPr>
        </p:nvSpPr>
        <p:spPr>
          <a:xfrm>
            <a:off x="3695700" y="3048000"/>
            <a:ext cx="1752600" cy="1143000"/>
          </a:xfrm>
        </p:spPr>
        <p:txBody>
          <a:bodyPr>
            <a:normAutofit/>
          </a:bodyPr>
          <a:lstStyle>
            <a:lvl1pPr>
              <a:defRPr sz="1600" b="1"/>
            </a:lvl1pPr>
          </a:lstStyle>
          <a:p>
            <a:pPr lvl="0"/>
            <a:r>
              <a:rPr lang="en-US" smtClean="0"/>
              <a:t>Click to edit Master text styles</a:t>
            </a:r>
          </a:p>
        </p:txBody>
      </p:sp>
      <p:sp>
        <p:nvSpPr>
          <p:cNvPr id="16" name="Text Placeholder 12"/>
          <p:cNvSpPr>
            <a:spLocks noGrp="1"/>
          </p:cNvSpPr>
          <p:nvPr>
            <p:ph type="body" sz="quarter" idx="21"/>
          </p:nvPr>
        </p:nvSpPr>
        <p:spPr>
          <a:xfrm>
            <a:off x="1905000" y="3886200"/>
            <a:ext cx="1752600" cy="1752600"/>
          </a:xfrm>
        </p:spPr>
        <p:txBody>
          <a:bodyPr>
            <a:normAutofit/>
          </a:bodyPr>
          <a:lstStyle>
            <a:lvl1pPr>
              <a:defRPr sz="1600" b="1"/>
            </a:lvl1pPr>
          </a:lstStyle>
          <a:p>
            <a:pPr lvl="0"/>
            <a:r>
              <a:rPr lang="en-US" smtClean="0"/>
              <a:t>Click to edit Master text styles</a:t>
            </a:r>
          </a:p>
        </p:txBody>
      </p:sp>
      <p:sp>
        <p:nvSpPr>
          <p:cNvPr id="17" name="Text Placeholder 12"/>
          <p:cNvSpPr>
            <a:spLocks noGrp="1"/>
          </p:cNvSpPr>
          <p:nvPr>
            <p:ph type="body" sz="quarter" idx="22"/>
          </p:nvPr>
        </p:nvSpPr>
        <p:spPr>
          <a:xfrm>
            <a:off x="7251700" y="3886200"/>
            <a:ext cx="1752600" cy="1752600"/>
          </a:xfrm>
        </p:spPr>
        <p:txBody>
          <a:bodyPr>
            <a:normAutofit/>
          </a:bodyPr>
          <a:lstStyle>
            <a:lvl1pPr>
              <a:defRPr sz="1600" b="1"/>
            </a:lvl1pPr>
          </a:lstStyle>
          <a:p>
            <a:pPr lvl="0"/>
            <a:r>
              <a:rPr lang="en-US" smtClean="0"/>
              <a:t>Click to edit Master text styles</a:t>
            </a:r>
          </a:p>
        </p:txBody>
      </p:sp>
      <p:sp>
        <p:nvSpPr>
          <p:cNvPr id="18" name="Date Placeholder 9"/>
          <p:cNvSpPr>
            <a:spLocks noGrp="1"/>
          </p:cNvSpPr>
          <p:nvPr>
            <p:ph type="dt" sz="half" idx="23"/>
          </p:nvPr>
        </p:nvSpPr>
        <p:spPr/>
        <p:txBody>
          <a:bodyPr/>
          <a:lstStyle>
            <a:lvl1pPr>
              <a:defRPr/>
            </a:lvl1pPr>
          </a:lstStyle>
          <a:p>
            <a:pPr>
              <a:defRPr/>
            </a:pPr>
            <a:endParaRPr lang="en-US">
              <a:solidFill>
                <a:srgbClr val="04617B">
                  <a:shade val="90000"/>
                </a:srgbClr>
              </a:solidFill>
            </a:endParaRPr>
          </a:p>
        </p:txBody>
      </p:sp>
      <p:sp>
        <p:nvSpPr>
          <p:cNvPr id="19" name="Footer Placeholder 21"/>
          <p:cNvSpPr>
            <a:spLocks noGrp="1"/>
          </p:cNvSpPr>
          <p:nvPr>
            <p:ph type="ftr" sz="quarter" idx="24"/>
          </p:nvPr>
        </p:nvSpPr>
        <p:spPr/>
        <p:txBody>
          <a:bodyPr/>
          <a:lstStyle>
            <a:lvl1pPr>
              <a:defRPr/>
            </a:lvl1pPr>
          </a:lstStyle>
          <a:p>
            <a:pPr>
              <a:defRPr/>
            </a:pPr>
            <a:endParaRPr lang="en-US">
              <a:solidFill>
                <a:srgbClr val="04617B">
                  <a:shade val="90000"/>
                </a:srgbClr>
              </a:solidFill>
            </a:endParaRPr>
          </a:p>
        </p:txBody>
      </p:sp>
      <p:sp>
        <p:nvSpPr>
          <p:cNvPr id="20" name="Slide Number Placeholder 17"/>
          <p:cNvSpPr>
            <a:spLocks noGrp="1"/>
          </p:cNvSpPr>
          <p:nvPr>
            <p:ph type="sldNum" sz="quarter" idx="25"/>
          </p:nvPr>
        </p:nvSpPr>
        <p:spPr/>
        <p:txBody>
          <a:bodyPr/>
          <a:lstStyle>
            <a:lvl1pPr>
              <a:defRPr/>
            </a:lvl1pPr>
          </a:lstStyle>
          <a:p>
            <a:pPr>
              <a:defRPr/>
            </a:pPr>
            <a:fld id="{0A29B282-7F45-49D3-AA75-A7B0741AEF5E}"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1175275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9ECC3660-58D6-437D-A7BB-1FCE09C2B467}" type="slidenum">
              <a:rPr lang="en-US">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3397426970"/>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19200"/>
            <a:ext cx="4038600" cy="5135725"/>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19200"/>
            <a:ext cx="4038600" cy="5135725"/>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9F6A7D3B-C2DE-477E-8A4A-B0E2ED8F8908}"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141993376"/>
      </p:ext>
    </p:extLst>
  </p:cSld>
  <p:clrMapOvr>
    <a:masterClrMapping/>
  </p:clrMapOvr>
  <p:transition xmlns:p14="http://schemas.microsoft.com/office/powerpoint/2010/mai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62291"/>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066800"/>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752600"/>
            <a:ext cx="4040188" cy="4607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752600"/>
            <a:ext cx="4041775" cy="4607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F1EA2477-2CCD-40CB-B8C3-28F011E84385}"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375097622"/>
      </p:ext>
    </p:extLst>
  </p:cSld>
  <p:clrMapOvr>
    <a:masterClrMapping/>
  </p:clrMapOvr>
  <p:transition xmlns:p14="http://schemas.microsoft.com/office/powerpoint/2010/mai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F9D086A3-CB10-4B37-8E85-AE08F0229367}"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681835307"/>
      </p:ext>
    </p:extLst>
  </p:cSld>
  <p:clrMapOvr>
    <a:masterClrMapping/>
  </p:clrMapOvr>
  <p:transition xmlns:p14="http://schemas.microsoft.com/office/powerpoint/2010/mai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lineOffice">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9FE1AAA8-A426-4F79-93CF-FE74E64E2267}"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183678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goalLea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6D3C53A1-557A-4494-8F56-E18E4A090F26}"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837729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4E3033AF-7D97-43BF-A0D8-24892D9F735F}"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676503323"/>
      </p:ext>
    </p:extLst>
  </p:cSld>
  <p:clrMapOvr>
    <a:masterClrMapping/>
  </p:clrMapOvr>
  <p:transition xmlns:p14="http://schemas.microsoft.com/office/powerpoint/2010/mai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U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3"/>
          </p:nvPr>
        </p:nvSpPr>
        <p:spPr>
          <a:xfrm>
            <a:off x="152400" y="1066800"/>
            <a:ext cx="4419600" cy="2667000"/>
          </a:xfrm>
        </p:spPr>
        <p:txBody>
          <a:bodyPr>
            <a:normAutofit/>
          </a:bodyPr>
          <a:lstStyle>
            <a:lvl1pPr>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6"/>
          <p:cNvSpPr>
            <a:spLocks noGrp="1"/>
          </p:cNvSpPr>
          <p:nvPr>
            <p:ph sz="quarter" idx="14"/>
          </p:nvPr>
        </p:nvSpPr>
        <p:spPr>
          <a:xfrm>
            <a:off x="152400" y="3886200"/>
            <a:ext cx="4419600" cy="2514600"/>
          </a:xfrm>
        </p:spPr>
        <p:txBody>
          <a:bodyPr>
            <a:normAutofit/>
          </a:bodyPr>
          <a:lstStyle>
            <a:lvl1pPr>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6"/>
          <p:cNvSpPr>
            <a:spLocks noGrp="1"/>
          </p:cNvSpPr>
          <p:nvPr>
            <p:ph sz="quarter" idx="15"/>
          </p:nvPr>
        </p:nvSpPr>
        <p:spPr>
          <a:xfrm>
            <a:off x="4572000" y="1066800"/>
            <a:ext cx="4419600" cy="5334000"/>
          </a:xfrm>
        </p:spPr>
        <p:txBody>
          <a:bodyPr>
            <a:normAutofit/>
          </a:bodyPr>
          <a:lstStyle>
            <a:lvl1pPr>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9"/>
          <p:cNvSpPr>
            <a:spLocks noGrp="1"/>
          </p:cNvSpPr>
          <p:nvPr>
            <p:ph type="dt" sz="half" idx="16"/>
          </p:nvPr>
        </p:nvSpPr>
        <p:spPr/>
        <p:txBody>
          <a:bodyPr/>
          <a:lstStyle>
            <a:lvl1pPr>
              <a:defRPr/>
            </a:lvl1pPr>
          </a:lstStyle>
          <a:p>
            <a:pPr>
              <a:defRPr/>
            </a:pPr>
            <a:endParaRPr lang="en-US">
              <a:solidFill>
                <a:srgbClr val="04617B">
                  <a:shade val="90000"/>
                </a:srgbClr>
              </a:solidFill>
            </a:endParaRPr>
          </a:p>
        </p:txBody>
      </p:sp>
      <p:sp>
        <p:nvSpPr>
          <p:cNvPr id="8" name="Footer Placeholder 21"/>
          <p:cNvSpPr>
            <a:spLocks noGrp="1"/>
          </p:cNvSpPr>
          <p:nvPr>
            <p:ph type="ftr" sz="quarter" idx="17"/>
          </p:nvPr>
        </p:nvSpPr>
        <p:spPr/>
        <p:txBody>
          <a:bodyPr/>
          <a:lstStyle>
            <a:lvl1pPr>
              <a:defRPr/>
            </a:lvl1pPr>
          </a:lstStyle>
          <a:p>
            <a:pPr>
              <a:defRPr/>
            </a:pPr>
            <a:endParaRPr lang="en-US">
              <a:solidFill>
                <a:srgbClr val="04617B">
                  <a:shade val="90000"/>
                </a:srgbClr>
              </a:solidFill>
            </a:endParaRPr>
          </a:p>
        </p:txBody>
      </p:sp>
      <p:sp>
        <p:nvSpPr>
          <p:cNvPr id="9" name="Slide Number Placeholder 17"/>
          <p:cNvSpPr>
            <a:spLocks noGrp="1"/>
          </p:cNvSpPr>
          <p:nvPr>
            <p:ph type="sldNum" sz="quarter" idx="18"/>
          </p:nvPr>
        </p:nvSpPr>
        <p:spPr/>
        <p:txBody>
          <a:bodyPr/>
          <a:lstStyle>
            <a:lvl1pPr>
              <a:defRPr/>
            </a:lvl1pPr>
          </a:lstStyle>
          <a:p>
            <a:pPr>
              <a:defRPr/>
            </a:pPr>
            <a:fld id="{06B7FE7D-FF22-4D5D-B840-BE9651047235}"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84722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 U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3"/>
          </p:nvPr>
        </p:nvSpPr>
        <p:spPr>
          <a:xfrm>
            <a:off x="152400" y="1066800"/>
            <a:ext cx="4419600" cy="2667000"/>
          </a:xfrm>
        </p:spPr>
        <p:txBody>
          <a:bodyPr>
            <a:normAutofit/>
          </a:bodyPr>
          <a:lstStyle>
            <a:lvl1pPr>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6"/>
          <p:cNvSpPr>
            <a:spLocks noGrp="1"/>
          </p:cNvSpPr>
          <p:nvPr>
            <p:ph sz="quarter" idx="14"/>
          </p:nvPr>
        </p:nvSpPr>
        <p:spPr>
          <a:xfrm>
            <a:off x="152400" y="3886200"/>
            <a:ext cx="4419600" cy="2514600"/>
          </a:xfrm>
        </p:spPr>
        <p:txBody>
          <a:bodyPr>
            <a:normAutofit/>
          </a:bodyPr>
          <a:lstStyle>
            <a:lvl1pPr>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6"/>
          <p:cNvSpPr>
            <a:spLocks noGrp="1"/>
          </p:cNvSpPr>
          <p:nvPr>
            <p:ph sz="quarter" idx="15"/>
          </p:nvPr>
        </p:nvSpPr>
        <p:spPr>
          <a:xfrm>
            <a:off x="4572000" y="1066800"/>
            <a:ext cx="4419600" cy="2667000"/>
          </a:xfrm>
        </p:spPr>
        <p:txBody>
          <a:bodyPr>
            <a:normAutofit/>
          </a:bodyPr>
          <a:lstStyle>
            <a:lvl1pPr>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6"/>
          <p:cNvSpPr>
            <a:spLocks noGrp="1"/>
          </p:cNvSpPr>
          <p:nvPr>
            <p:ph sz="quarter" idx="16"/>
          </p:nvPr>
        </p:nvSpPr>
        <p:spPr>
          <a:xfrm>
            <a:off x="4572000" y="3886200"/>
            <a:ext cx="4419600" cy="2514600"/>
          </a:xfrm>
        </p:spPr>
        <p:txBody>
          <a:bodyPr>
            <a:normAutofit/>
          </a:bodyPr>
          <a:lstStyle>
            <a:lvl1pPr>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9"/>
          <p:cNvSpPr>
            <a:spLocks noGrp="1"/>
          </p:cNvSpPr>
          <p:nvPr>
            <p:ph type="dt" sz="half" idx="17"/>
          </p:nvPr>
        </p:nvSpPr>
        <p:spPr/>
        <p:txBody>
          <a:bodyPr/>
          <a:lstStyle>
            <a:lvl1pPr>
              <a:defRPr/>
            </a:lvl1pPr>
          </a:lstStyle>
          <a:p>
            <a:pPr>
              <a:defRPr/>
            </a:pPr>
            <a:endParaRPr lang="en-US">
              <a:solidFill>
                <a:srgbClr val="04617B">
                  <a:shade val="90000"/>
                </a:srgbClr>
              </a:solidFill>
            </a:endParaRPr>
          </a:p>
        </p:txBody>
      </p:sp>
      <p:sp>
        <p:nvSpPr>
          <p:cNvPr id="10" name="Footer Placeholder 21"/>
          <p:cNvSpPr>
            <a:spLocks noGrp="1"/>
          </p:cNvSpPr>
          <p:nvPr>
            <p:ph type="ftr" sz="quarter" idx="18"/>
          </p:nvPr>
        </p:nvSpPr>
        <p:spPr/>
        <p:txBody>
          <a:bodyPr/>
          <a:lstStyle>
            <a:lvl1pPr>
              <a:defRPr/>
            </a:lvl1pPr>
          </a:lstStyle>
          <a:p>
            <a:pPr>
              <a:defRPr/>
            </a:pPr>
            <a:endParaRPr lang="en-US">
              <a:solidFill>
                <a:srgbClr val="04617B">
                  <a:shade val="90000"/>
                </a:srgbClr>
              </a:solidFill>
            </a:endParaRPr>
          </a:p>
        </p:txBody>
      </p:sp>
      <p:sp>
        <p:nvSpPr>
          <p:cNvPr id="11" name="Slide Number Placeholder 17"/>
          <p:cNvSpPr>
            <a:spLocks noGrp="1"/>
          </p:cNvSpPr>
          <p:nvPr>
            <p:ph type="sldNum" sz="quarter" idx="19"/>
          </p:nvPr>
        </p:nvSpPr>
        <p:spPr/>
        <p:txBody>
          <a:bodyPr/>
          <a:lstStyle>
            <a:lvl1pPr>
              <a:defRPr/>
            </a:lvl1pPr>
          </a:lstStyle>
          <a:p>
            <a:pPr>
              <a:defRPr/>
            </a:pPr>
            <a:fld id="{A3711A2B-B2FF-4DF3-B2DF-5D93EE986E28}"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4512004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Picture Placeholder 6"/>
          <p:cNvSpPr>
            <a:spLocks noGrp="1"/>
          </p:cNvSpPr>
          <p:nvPr>
            <p:ph type="pic" sz="quarter" idx="13"/>
          </p:nvPr>
        </p:nvSpPr>
        <p:spPr>
          <a:xfrm>
            <a:off x="4114800" y="1295400"/>
            <a:ext cx="4724400" cy="3276600"/>
          </a:xfrm>
          <a:ln w="9525">
            <a:solidFill>
              <a:schemeClr val="accent5"/>
            </a:solidFill>
          </a:ln>
          <a:effectLst>
            <a:outerShdw blurRad="50800" dist="38100" dir="5400000" algn="t" rotWithShape="0">
              <a:schemeClr val="accent5">
                <a:lumMod val="50000"/>
                <a:alpha val="40000"/>
              </a:schemeClr>
            </a:outerShdw>
          </a:effectLst>
        </p:spPr>
        <p:txBody>
          <a:bodyPr>
            <a:normAutofit/>
          </a:bodyPr>
          <a:lstStyle/>
          <a:p>
            <a:pPr lvl="0"/>
            <a:r>
              <a:rPr lang="en-US" noProof="0" smtClean="0"/>
              <a:t>Click icon to add picture</a:t>
            </a:r>
            <a:endParaRPr lang="en-US" noProof="0"/>
          </a:p>
        </p:txBody>
      </p:sp>
      <p:sp>
        <p:nvSpPr>
          <p:cNvPr id="11" name="Text Placeholder 10"/>
          <p:cNvSpPr>
            <a:spLocks noGrp="1"/>
          </p:cNvSpPr>
          <p:nvPr>
            <p:ph type="body" sz="quarter" idx="17"/>
          </p:nvPr>
        </p:nvSpPr>
        <p:spPr>
          <a:xfrm>
            <a:off x="4114800" y="4572000"/>
            <a:ext cx="4724400" cy="1676400"/>
          </a:xfrm>
        </p:spPr>
        <p:style>
          <a:lnRef idx="1">
            <a:schemeClr val="accent5"/>
          </a:lnRef>
          <a:fillRef idx="2">
            <a:schemeClr val="accent5"/>
          </a:fillRef>
          <a:effectRef idx="1">
            <a:schemeClr val="accent5"/>
          </a:effectRef>
          <a:fontRef idx="none"/>
        </p:style>
        <p:txBody>
          <a:bodyPr lIns="274320" tIns="91440">
            <a:noAutofit/>
          </a:bodyPr>
          <a:lstStyle>
            <a:lvl1pPr>
              <a:defRPr sz="2000" b="1">
                <a:solidFill>
                  <a:schemeClr val="accent5">
                    <a:lumMod val="50000"/>
                  </a:schemeClr>
                </a:solidFill>
              </a:defRPr>
            </a:lvl1pPr>
            <a:lvl2pPr>
              <a:buNone/>
              <a:defRPr/>
            </a:lvl2pPr>
          </a:lstStyle>
          <a:p>
            <a:pPr lvl="0"/>
            <a:r>
              <a:rPr lang="en-US" smtClean="0"/>
              <a:t>Click to edit Master text styles</a:t>
            </a:r>
          </a:p>
        </p:txBody>
      </p:sp>
      <p:sp>
        <p:nvSpPr>
          <p:cNvPr id="9" name="Text Placeholder 8"/>
          <p:cNvSpPr>
            <a:spLocks noGrp="1"/>
          </p:cNvSpPr>
          <p:nvPr>
            <p:ph type="body" sz="quarter" idx="14"/>
          </p:nvPr>
        </p:nvSpPr>
        <p:spPr>
          <a:xfrm>
            <a:off x="381000" y="3581400"/>
            <a:ext cx="3886200" cy="2514600"/>
          </a:xfrm>
          <a:prstGeom prst="homePlate">
            <a:avLst>
              <a:gd name="adj" fmla="val 19189"/>
            </a:avLst>
          </a:prstGeom>
          <a:gradFill>
            <a:gsLst>
              <a:gs pos="0">
                <a:schemeClr val="accent1">
                  <a:lumMod val="20000"/>
                  <a:lumOff val="80000"/>
                </a:schemeClr>
              </a:gs>
              <a:gs pos="68000">
                <a:srgbClr val="E3F1FD"/>
              </a:gs>
              <a:gs pos="100000">
                <a:schemeClr val="bg1"/>
              </a:gs>
            </a:gsLst>
          </a:gradFill>
        </p:spPr>
        <p:style>
          <a:lnRef idx="1">
            <a:schemeClr val="accent1"/>
          </a:lnRef>
          <a:fillRef idx="3">
            <a:schemeClr val="accent1"/>
          </a:fillRef>
          <a:effectRef idx="2">
            <a:schemeClr val="accent1"/>
          </a:effectRef>
          <a:fontRef idx="none"/>
        </p:style>
        <p:txBody>
          <a:bodyPr rIns="274320" anchor="ctr"/>
          <a:lstStyle>
            <a:lvl1pPr algn="r">
              <a:defRPr sz="2000" b="0">
                <a:solidFill>
                  <a:schemeClr val="accent1">
                    <a:lumMod val="50000"/>
                  </a:schemeClr>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p:txBody>
      </p:sp>
      <p:sp>
        <p:nvSpPr>
          <p:cNvPr id="13" name="Text Placeholder 12"/>
          <p:cNvSpPr>
            <a:spLocks noGrp="1"/>
          </p:cNvSpPr>
          <p:nvPr>
            <p:ph type="body" sz="quarter" idx="16"/>
          </p:nvPr>
        </p:nvSpPr>
        <p:spPr>
          <a:xfrm>
            <a:off x="381000" y="1295400"/>
            <a:ext cx="3421743" cy="2209800"/>
          </a:xfrm>
          <a:prstGeom prst="wedgeRectCallout">
            <a:avLst>
              <a:gd name="adj1" fmla="val 20824"/>
              <a:gd name="adj2" fmla="val 56275"/>
            </a:avLst>
          </a:prstGeom>
          <a:gradFill>
            <a:gsLst>
              <a:gs pos="0">
                <a:srgbClr val="FFE5E5"/>
              </a:gs>
              <a:gs pos="68000">
                <a:srgbClr val="FFF3F3"/>
              </a:gs>
              <a:gs pos="99000">
                <a:schemeClr val="bg1"/>
              </a:gs>
            </a:gsLst>
          </a:gradFill>
          <a:ln>
            <a:solidFill>
              <a:srgbClr val="C00000"/>
            </a:solidFill>
          </a:ln>
          <a:effectLst>
            <a:outerShdw blurRad="57150" dist="38100" dir="5400000" algn="ctr" rotWithShape="0">
              <a:srgbClr val="C00000">
                <a:alpha val="48000"/>
              </a:srgbClr>
            </a:outerShdw>
          </a:effectLst>
        </p:spPr>
        <p:style>
          <a:lnRef idx="1">
            <a:schemeClr val="accent1"/>
          </a:lnRef>
          <a:fillRef idx="3">
            <a:schemeClr val="accent1"/>
          </a:fillRef>
          <a:effectRef idx="2">
            <a:schemeClr val="accent1"/>
          </a:effectRef>
          <a:fontRef idx="none"/>
        </p:style>
        <p:txBody>
          <a:bodyPr lIns="182880" rIns="182880" anchor="ctr">
            <a:noAutofit/>
          </a:bodyPr>
          <a:lstStyle>
            <a:lvl1pPr algn="l">
              <a:spcBef>
                <a:spcPts val="0"/>
              </a:spcBef>
              <a:defRPr kumimoji="0" lang="en-US" sz="2600" b="1" kern="1200" dirty="0" smtClean="0">
                <a:solidFill>
                  <a:srgbClr val="C00000"/>
                </a:solidFill>
                <a:effectLst/>
                <a:latin typeface="+mn-lt"/>
                <a:ea typeface="+mn-ea"/>
                <a:cs typeface="+mn-cs"/>
              </a:defRPr>
            </a:lvl1pPr>
          </a:lstStyle>
          <a:p>
            <a:pPr lvl="0"/>
            <a:r>
              <a:rPr lang="en-US" smtClean="0"/>
              <a:t>Click to edit Master text styles</a:t>
            </a:r>
          </a:p>
        </p:txBody>
      </p:sp>
      <p:sp>
        <p:nvSpPr>
          <p:cNvPr id="8" name="Date Placeholder 9"/>
          <p:cNvSpPr>
            <a:spLocks noGrp="1"/>
          </p:cNvSpPr>
          <p:nvPr>
            <p:ph type="dt" sz="half" idx="18"/>
          </p:nvPr>
        </p:nvSpPr>
        <p:spPr/>
        <p:txBody>
          <a:bodyPr/>
          <a:lstStyle>
            <a:lvl1pPr>
              <a:defRPr/>
            </a:lvl1pPr>
          </a:lstStyle>
          <a:p>
            <a:pPr>
              <a:defRPr/>
            </a:pPr>
            <a:endParaRPr lang="en-US">
              <a:solidFill>
                <a:srgbClr val="04617B">
                  <a:shade val="90000"/>
                </a:srgbClr>
              </a:solidFill>
            </a:endParaRPr>
          </a:p>
        </p:txBody>
      </p:sp>
      <p:sp>
        <p:nvSpPr>
          <p:cNvPr id="10" name="Footer Placeholder 21"/>
          <p:cNvSpPr>
            <a:spLocks noGrp="1"/>
          </p:cNvSpPr>
          <p:nvPr>
            <p:ph type="ftr" sz="quarter" idx="19"/>
          </p:nvPr>
        </p:nvSpPr>
        <p:spPr/>
        <p:txBody>
          <a:bodyPr/>
          <a:lstStyle>
            <a:lvl1pPr>
              <a:defRPr/>
            </a:lvl1pPr>
          </a:lstStyle>
          <a:p>
            <a:pPr>
              <a:defRPr/>
            </a:pPr>
            <a:endParaRPr lang="en-US">
              <a:solidFill>
                <a:srgbClr val="04617B">
                  <a:shade val="90000"/>
                </a:srgbClr>
              </a:solidFill>
            </a:endParaRPr>
          </a:p>
        </p:txBody>
      </p:sp>
      <p:sp>
        <p:nvSpPr>
          <p:cNvPr id="12" name="Slide Number Placeholder 17"/>
          <p:cNvSpPr>
            <a:spLocks noGrp="1"/>
          </p:cNvSpPr>
          <p:nvPr>
            <p:ph type="sldNum" sz="quarter" idx="20"/>
          </p:nvPr>
        </p:nvSpPr>
        <p:spPr/>
        <p:txBody>
          <a:bodyPr/>
          <a:lstStyle>
            <a:lvl1pPr>
              <a:defRPr/>
            </a:lvl1pPr>
          </a:lstStyle>
          <a:p>
            <a:pPr>
              <a:defRPr/>
            </a:pPr>
            <a:fld id="{05E56282-3D76-42C3-BCE0-96FEC7B22B9B}"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213208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13" name="Text Placeholder 11"/>
          <p:cNvSpPr>
            <a:spLocks noGrp="1"/>
          </p:cNvSpPr>
          <p:nvPr>
            <p:ph type="body" sz="quarter" idx="17"/>
          </p:nvPr>
        </p:nvSpPr>
        <p:spPr>
          <a:xfrm>
            <a:off x="4419600" y="2590800"/>
            <a:ext cx="4572000" cy="3657600"/>
          </a:xfrm>
          <a:custGeom>
            <a:avLst/>
            <a:gdLst>
              <a:gd name="connsiteX0" fmla="*/ 0 w 4419600"/>
              <a:gd name="connsiteY0" fmla="*/ 0 h 4343400"/>
              <a:gd name="connsiteX1" fmla="*/ 3895612 w 4419600"/>
              <a:gd name="connsiteY1" fmla="*/ 0 h 4343400"/>
              <a:gd name="connsiteX2" fmla="*/ 4419600 w 4419600"/>
              <a:gd name="connsiteY2" fmla="*/ 2171700 h 4343400"/>
              <a:gd name="connsiteX3" fmla="*/ 3895612 w 4419600"/>
              <a:gd name="connsiteY3" fmla="*/ 4343400 h 4343400"/>
              <a:gd name="connsiteX4" fmla="*/ 0 w 4419600"/>
              <a:gd name="connsiteY4" fmla="*/ 4343400 h 4343400"/>
              <a:gd name="connsiteX5" fmla="*/ 523988 w 4419600"/>
              <a:gd name="connsiteY5" fmla="*/ 2171700 h 4343400"/>
              <a:gd name="connsiteX6" fmla="*/ 0 w 4419600"/>
              <a:gd name="connsiteY6" fmla="*/ 0 h 4343400"/>
              <a:gd name="connsiteX0" fmla="*/ 0 w 3895612"/>
              <a:gd name="connsiteY0" fmla="*/ 0 h 4343400"/>
              <a:gd name="connsiteX1" fmla="*/ 3895612 w 3895612"/>
              <a:gd name="connsiteY1" fmla="*/ 0 h 4343400"/>
              <a:gd name="connsiteX2" fmla="*/ 3895612 w 3895612"/>
              <a:gd name="connsiteY2" fmla="*/ 4343400 h 4343400"/>
              <a:gd name="connsiteX3" fmla="*/ 0 w 3895612"/>
              <a:gd name="connsiteY3" fmla="*/ 4343400 h 4343400"/>
              <a:gd name="connsiteX4" fmla="*/ 523988 w 3895612"/>
              <a:gd name="connsiteY4" fmla="*/ 2171700 h 4343400"/>
              <a:gd name="connsiteX5" fmla="*/ 0 w 3895612"/>
              <a:gd name="connsiteY5" fmla="*/ 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612" h="4343400">
                <a:moveTo>
                  <a:pt x="0" y="0"/>
                </a:moveTo>
                <a:lnTo>
                  <a:pt x="3895612" y="0"/>
                </a:lnTo>
                <a:lnTo>
                  <a:pt x="3895612" y="4343400"/>
                </a:lnTo>
                <a:lnTo>
                  <a:pt x="0" y="4343400"/>
                </a:lnTo>
                <a:lnTo>
                  <a:pt x="523988" y="2171700"/>
                </a:lnTo>
                <a:lnTo>
                  <a:pt x="0" y="0"/>
                </a:lnTo>
                <a:close/>
              </a:path>
            </a:pathLst>
          </a:custGeom>
          <a:gradFill flip="none" rotWithShape="1">
            <a:gsLst>
              <a:gs pos="0">
                <a:schemeClr val="tx2">
                  <a:lumMod val="50000"/>
                </a:schemeClr>
              </a:gs>
              <a:gs pos="15000">
                <a:schemeClr val="accent1">
                  <a:lumMod val="20000"/>
                  <a:lumOff val="80000"/>
                </a:schemeClr>
              </a:gs>
              <a:gs pos="80000">
                <a:schemeClr val="bg1"/>
              </a:gs>
            </a:gsLst>
            <a:lin ang="5400000" scaled="1"/>
            <a:tileRect/>
          </a:gradFill>
          <a:ln/>
        </p:spPr>
        <p:style>
          <a:lnRef idx="1">
            <a:schemeClr val="accent6"/>
          </a:lnRef>
          <a:fillRef idx="2">
            <a:schemeClr val="accent6"/>
          </a:fillRef>
          <a:effectRef idx="1">
            <a:schemeClr val="accent6"/>
          </a:effectRef>
          <a:fontRef idx="none"/>
        </p:style>
        <p:txBody>
          <a:bodyPr rIns="365760">
            <a:normAutofit/>
          </a:bodyPr>
          <a:lstStyle>
            <a:lvl1pPr marL="625475" indent="0" algn="r">
              <a:spcBef>
                <a:spcPts val="1200"/>
              </a:spcBef>
              <a:defRPr kumimoji="0" lang="en-US" sz="2400" b="1" kern="1200" dirty="0" smtClean="0">
                <a:solidFill>
                  <a:schemeClr val="bg1"/>
                </a:solidFill>
                <a:effectLst/>
                <a:latin typeface="+mj-lt"/>
                <a:ea typeface="+mn-ea"/>
                <a:cs typeface="+mn-cs"/>
              </a:defRPr>
            </a:lvl1pPr>
            <a:lvl2pPr marL="1082675" indent="-246063">
              <a:defRPr kumimoji="0" lang="en-US" sz="2400" b="1" kern="1200" dirty="0" smtClean="0">
                <a:solidFill>
                  <a:schemeClr val="bg1"/>
                </a:solidFill>
                <a:effectLst/>
                <a:latin typeface="+mj-lt"/>
                <a:ea typeface="+mn-ea"/>
                <a:cs typeface="+mn-cs"/>
              </a:defRPr>
            </a:lvl2pPr>
            <a:lvl3pPr marL="1312863" indent="-246063">
              <a:defRPr kumimoji="0" lang="en-US" sz="2400" b="1" kern="1200" dirty="0" smtClean="0">
                <a:solidFill>
                  <a:schemeClr val="bg1"/>
                </a:solidFill>
                <a:effectLst/>
                <a:latin typeface="+mj-lt"/>
                <a:ea typeface="+mn-ea"/>
                <a:cs typeface="+mn-cs"/>
              </a:defRPr>
            </a:lvl3pPr>
            <a:lvl4pPr marL="1485900" indent="-209550">
              <a:defRPr kumimoji="0" lang="en-US" sz="2400" b="1" kern="1200" dirty="0" smtClean="0">
                <a:solidFill>
                  <a:schemeClr val="bg1"/>
                </a:solidFill>
                <a:effectLst/>
                <a:latin typeface="+mj-lt"/>
                <a:ea typeface="+mn-ea"/>
                <a:cs typeface="+mn-cs"/>
              </a:defRPr>
            </a:lvl4pPr>
            <a:lvl5pPr marL="1654175" indent="-209550">
              <a:defRPr kumimoji="0" lang="en-US" sz="2400" b="1" kern="1200" dirty="0">
                <a:solidFill>
                  <a:schemeClr val="bg1"/>
                </a:solidFill>
                <a:effectLst/>
                <a:latin typeface="+mj-lt"/>
                <a:ea typeface="+mn-ea"/>
                <a:cs typeface="+mn-cs"/>
              </a:defRPr>
            </a:lvl5pPr>
          </a:lstStyle>
          <a:p>
            <a:pPr lvl="0"/>
            <a:r>
              <a:rPr lang="en-US" smtClean="0"/>
              <a:t>Click to edit Master text styles</a:t>
            </a:r>
          </a:p>
        </p:txBody>
      </p:sp>
      <p:sp>
        <p:nvSpPr>
          <p:cNvPr id="20" name="Text Placeholder 18"/>
          <p:cNvSpPr>
            <a:spLocks noGrp="1"/>
          </p:cNvSpPr>
          <p:nvPr>
            <p:ph type="body" sz="quarter" idx="20"/>
          </p:nvPr>
        </p:nvSpPr>
        <p:spPr>
          <a:xfrm>
            <a:off x="5029200" y="3048000"/>
            <a:ext cx="39624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6"/>
          </p:nvPr>
        </p:nvSpPr>
        <p:spPr>
          <a:xfrm>
            <a:off x="152400" y="2590800"/>
            <a:ext cx="4648200" cy="3657600"/>
          </a:xfrm>
          <a:prstGeom prst="homePlate">
            <a:avLst>
              <a:gd name="adj" fmla="val 15190"/>
            </a:avLst>
          </a:prstGeom>
          <a:gradFill flip="none" rotWithShape="1">
            <a:gsLst>
              <a:gs pos="0">
                <a:schemeClr val="accent5">
                  <a:lumMod val="50000"/>
                </a:schemeClr>
              </a:gs>
              <a:gs pos="15000">
                <a:schemeClr val="accent5">
                  <a:lumMod val="40000"/>
                  <a:lumOff val="60000"/>
                </a:schemeClr>
              </a:gs>
              <a:gs pos="80000">
                <a:schemeClr val="bg1"/>
              </a:gs>
            </a:gsLst>
            <a:lin ang="5400000" scaled="1"/>
            <a:tileRect/>
          </a:gradFill>
          <a:ln/>
        </p:spPr>
        <p:style>
          <a:lnRef idx="1">
            <a:schemeClr val="accent6"/>
          </a:lnRef>
          <a:fillRef idx="2">
            <a:schemeClr val="accent6"/>
          </a:fillRef>
          <a:effectRef idx="1">
            <a:schemeClr val="accent6"/>
          </a:effectRef>
          <a:fontRef idx="none"/>
        </p:style>
        <p:txBody>
          <a:bodyPr rIns="365760">
            <a:normAutofit/>
          </a:bodyPr>
          <a:lstStyle>
            <a:lvl1pPr algn="r">
              <a:spcBef>
                <a:spcPts val="1200"/>
              </a:spcBef>
              <a:defRPr kumimoji="0" lang="en-US" sz="2400" b="1" kern="1200" dirty="0" smtClean="0">
                <a:solidFill>
                  <a:schemeClr val="bg1"/>
                </a:solidFill>
                <a:effectLst/>
                <a:latin typeface="+mj-lt"/>
                <a:ea typeface="+mn-ea"/>
                <a:cs typeface="+mn-cs"/>
              </a:defRPr>
            </a:lvl1pPr>
            <a:lvl2pPr>
              <a:defRPr sz="1600"/>
            </a:lvl2pPr>
            <a:lvl3pPr>
              <a:defRPr sz="1600"/>
            </a:lvl3pPr>
            <a:lvl4pPr>
              <a:defRPr sz="1400"/>
            </a:lvl4pPr>
            <a:lvl5pPr>
              <a:defRPr sz="1400"/>
            </a:lvl5pPr>
          </a:lstStyle>
          <a:p>
            <a:pPr lvl="0"/>
            <a:r>
              <a:rPr lang="en-US" smtClean="0"/>
              <a:t>Click to edit Master text styles</a:t>
            </a:r>
          </a:p>
        </p:txBody>
      </p:sp>
      <p:sp>
        <p:nvSpPr>
          <p:cNvPr id="19" name="Text Placeholder 18"/>
          <p:cNvSpPr>
            <a:spLocks noGrp="1"/>
          </p:cNvSpPr>
          <p:nvPr>
            <p:ph type="body" sz="quarter" idx="19"/>
          </p:nvPr>
        </p:nvSpPr>
        <p:spPr>
          <a:xfrm>
            <a:off x="152400" y="3048000"/>
            <a:ext cx="41910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9" name="Text Placeholder 8"/>
          <p:cNvSpPr>
            <a:spLocks noGrp="1"/>
          </p:cNvSpPr>
          <p:nvPr>
            <p:ph type="body" sz="quarter" idx="14"/>
          </p:nvPr>
        </p:nvSpPr>
        <p:spPr>
          <a:xfrm>
            <a:off x="152400" y="1066800"/>
            <a:ext cx="8839200" cy="1523999"/>
          </a:xfrm>
          <a:custGeom>
            <a:avLst/>
            <a:gdLst>
              <a:gd name="connsiteX0" fmla="*/ 0 w 8839200"/>
              <a:gd name="connsiteY0" fmla="*/ 0 h 1676400"/>
              <a:gd name="connsiteX1" fmla="*/ 1473200 w 8839200"/>
              <a:gd name="connsiteY1" fmla="*/ 0 h 1676400"/>
              <a:gd name="connsiteX2" fmla="*/ 1473200 w 8839200"/>
              <a:gd name="connsiteY2" fmla="*/ 0 h 1676400"/>
              <a:gd name="connsiteX3" fmla="*/ 3683000 w 8839200"/>
              <a:gd name="connsiteY3" fmla="*/ 0 h 1676400"/>
              <a:gd name="connsiteX4" fmla="*/ 8839200 w 8839200"/>
              <a:gd name="connsiteY4" fmla="*/ 0 h 1676400"/>
              <a:gd name="connsiteX5" fmla="*/ 8839200 w 8839200"/>
              <a:gd name="connsiteY5" fmla="*/ 977900 h 1676400"/>
              <a:gd name="connsiteX6" fmla="*/ 8839200 w 8839200"/>
              <a:gd name="connsiteY6" fmla="*/ 977900 h 1676400"/>
              <a:gd name="connsiteX7" fmla="*/ 8839200 w 8839200"/>
              <a:gd name="connsiteY7" fmla="*/ 1397000 h 1676400"/>
              <a:gd name="connsiteX8" fmla="*/ 8839200 w 8839200"/>
              <a:gd name="connsiteY8" fmla="*/ 1676400 h 1676400"/>
              <a:gd name="connsiteX9" fmla="*/ 3683000 w 8839200"/>
              <a:gd name="connsiteY9" fmla="*/ 1676400 h 1676400"/>
              <a:gd name="connsiteX10" fmla="*/ 2501935 w 8839200"/>
              <a:gd name="connsiteY10" fmla="*/ 2087269 h 1676400"/>
              <a:gd name="connsiteX11" fmla="*/ 1473200 w 8839200"/>
              <a:gd name="connsiteY11" fmla="*/ 1676400 h 1676400"/>
              <a:gd name="connsiteX12" fmla="*/ 0 w 8839200"/>
              <a:gd name="connsiteY12" fmla="*/ 1676400 h 1676400"/>
              <a:gd name="connsiteX13" fmla="*/ 0 w 8839200"/>
              <a:gd name="connsiteY13" fmla="*/ 1397000 h 1676400"/>
              <a:gd name="connsiteX14" fmla="*/ 0 w 8839200"/>
              <a:gd name="connsiteY14" fmla="*/ 977900 h 1676400"/>
              <a:gd name="connsiteX15" fmla="*/ 0 w 8839200"/>
              <a:gd name="connsiteY15" fmla="*/ 977900 h 1676400"/>
              <a:gd name="connsiteX16" fmla="*/ 0 w 8839200"/>
              <a:gd name="connsiteY16" fmla="*/ 0 h 1676400"/>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3683000 w 8839200"/>
              <a:gd name="connsiteY9" fmla="*/ 1676400 h 2087269"/>
              <a:gd name="connsiteX10" fmla="*/ 2501935 w 8839200"/>
              <a:gd name="connsiteY10" fmla="*/ 2087269 h 2087269"/>
              <a:gd name="connsiteX11" fmla="*/ 1473200 w 8839200"/>
              <a:gd name="connsiteY11" fmla="*/ 1676400 h 2087269"/>
              <a:gd name="connsiteX12" fmla="*/ 698500 w 8839200"/>
              <a:gd name="connsiteY12" fmla="*/ 1676400 h 2087269"/>
              <a:gd name="connsiteX13" fmla="*/ 0 w 8839200"/>
              <a:gd name="connsiteY13" fmla="*/ 1676400 h 2087269"/>
              <a:gd name="connsiteX14" fmla="*/ 0 w 8839200"/>
              <a:gd name="connsiteY14" fmla="*/ 1397000 h 2087269"/>
              <a:gd name="connsiteX15" fmla="*/ 0 w 8839200"/>
              <a:gd name="connsiteY15" fmla="*/ 977900 h 2087269"/>
              <a:gd name="connsiteX16" fmla="*/ 0 w 8839200"/>
              <a:gd name="connsiteY16" fmla="*/ 977900 h 2087269"/>
              <a:gd name="connsiteX17" fmla="*/ 0 w 8839200"/>
              <a:gd name="connsiteY17" fmla="*/ 0 h 2087269"/>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3683000 w 8839200"/>
              <a:gd name="connsiteY9" fmla="*/ 1676400 h 2087269"/>
              <a:gd name="connsiteX10" fmla="*/ 2501935 w 8839200"/>
              <a:gd name="connsiteY10" fmla="*/ 2087269 h 2087269"/>
              <a:gd name="connsiteX11" fmla="*/ 1016000 w 8839200"/>
              <a:gd name="connsiteY11" fmla="*/ 1676400 h 2087269"/>
              <a:gd name="connsiteX12" fmla="*/ 698500 w 8839200"/>
              <a:gd name="connsiteY12" fmla="*/ 1676400 h 2087269"/>
              <a:gd name="connsiteX13" fmla="*/ 0 w 8839200"/>
              <a:gd name="connsiteY13" fmla="*/ 1676400 h 2087269"/>
              <a:gd name="connsiteX14" fmla="*/ 0 w 8839200"/>
              <a:gd name="connsiteY14" fmla="*/ 1397000 h 2087269"/>
              <a:gd name="connsiteX15" fmla="*/ 0 w 8839200"/>
              <a:gd name="connsiteY15" fmla="*/ 977900 h 2087269"/>
              <a:gd name="connsiteX16" fmla="*/ 0 w 8839200"/>
              <a:gd name="connsiteY16" fmla="*/ 977900 h 2087269"/>
              <a:gd name="connsiteX17" fmla="*/ 0 w 8839200"/>
              <a:gd name="connsiteY17" fmla="*/ 0 h 2087269"/>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3683000 w 8839200"/>
              <a:gd name="connsiteY9" fmla="*/ 1676400 h 2087269"/>
              <a:gd name="connsiteX10" fmla="*/ 2501935 w 8839200"/>
              <a:gd name="connsiteY10" fmla="*/ 2087269 h 2087269"/>
              <a:gd name="connsiteX11" fmla="*/ 1016000 w 8839200"/>
              <a:gd name="connsiteY11" fmla="*/ 1676400 h 2087269"/>
              <a:gd name="connsiteX12" fmla="*/ 0 w 8839200"/>
              <a:gd name="connsiteY12" fmla="*/ 1676400 h 2087269"/>
              <a:gd name="connsiteX13" fmla="*/ 0 w 8839200"/>
              <a:gd name="connsiteY13" fmla="*/ 1397000 h 2087269"/>
              <a:gd name="connsiteX14" fmla="*/ 0 w 8839200"/>
              <a:gd name="connsiteY14" fmla="*/ 977900 h 2087269"/>
              <a:gd name="connsiteX15" fmla="*/ 0 w 8839200"/>
              <a:gd name="connsiteY15" fmla="*/ 977900 h 2087269"/>
              <a:gd name="connsiteX16" fmla="*/ 0 w 8839200"/>
              <a:gd name="connsiteY16" fmla="*/ 0 h 2087269"/>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3683000 w 8839200"/>
              <a:gd name="connsiteY9" fmla="*/ 1676400 h 2087269"/>
              <a:gd name="connsiteX10" fmla="*/ 2501935 w 8839200"/>
              <a:gd name="connsiteY10" fmla="*/ 2087269 h 2087269"/>
              <a:gd name="connsiteX11" fmla="*/ 482600 w 8839200"/>
              <a:gd name="connsiteY11" fmla="*/ 1676400 h 2087269"/>
              <a:gd name="connsiteX12" fmla="*/ 0 w 8839200"/>
              <a:gd name="connsiteY12" fmla="*/ 1676400 h 2087269"/>
              <a:gd name="connsiteX13" fmla="*/ 0 w 8839200"/>
              <a:gd name="connsiteY13" fmla="*/ 1397000 h 2087269"/>
              <a:gd name="connsiteX14" fmla="*/ 0 w 8839200"/>
              <a:gd name="connsiteY14" fmla="*/ 977900 h 2087269"/>
              <a:gd name="connsiteX15" fmla="*/ 0 w 8839200"/>
              <a:gd name="connsiteY15" fmla="*/ 977900 h 2087269"/>
              <a:gd name="connsiteX16" fmla="*/ 0 w 8839200"/>
              <a:gd name="connsiteY16" fmla="*/ 0 h 2087269"/>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2387600 w 8839200"/>
              <a:gd name="connsiteY9" fmla="*/ 1676400 h 2087269"/>
              <a:gd name="connsiteX10" fmla="*/ 2501935 w 8839200"/>
              <a:gd name="connsiteY10" fmla="*/ 2087269 h 2087269"/>
              <a:gd name="connsiteX11" fmla="*/ 482600 w 8839200"/>
              <a:gd name="connsiteY11" fmla="*/ 1676400 h 2087269"/>
              <a:gd name="connsiteX12" fmla="*/ 0 w 8839200"/>
              <a:gd name="connsiteY12" fmla="*/ 1676400 h 2087269"/>
              <a:gd name="connsiteX13" fmla="*/ 0 w 8839200"/>
              <a:gd name="connsiteY13" fmla="*/ 1397000 h 2087269"/>
              <a:gd name="connsiteX14" fmla="*/ 0 w 8839200"/>
              <a:gd name="connsiteY14" fmla="*/ 977900 h 2087269"/>
              <a:gd name="connsiteX15" fmla="*/ 0 w 8839200"/>
              <a:gd name="connsiteY15" fmla="*/ 977900 h 2087269"/>
              <a:gd name="connsiteX16" fmla="*/ 0 w 8839200"/>
              <a:gd name="connsiteY16" fmla="*/ 0 h 2087269"/>
              <a:gd name="connsiteX0" fmla="*/ 0 w 8839200"/>
              <a:gd name="connsiteY0" fmla="*/ 0 h 2095500"/>
              <a:gd name="connsiteX1" fmla="*/ 1473200 w 8839200"/>
              <a:gd name="connsiteY1" fmla="*/ 0 h 2095500"/>
              <a:gd name="connsiteX2" fmla="*/ 1473200 w 8839200"/>
              <a:gd name="connsiteY2" fmla="*/ 0 h 2095500"/>
              <a:gd name="connsiteX3" fmla="*/ 3683000 w 8839200"/>
              <a:gd name="connsiteY3" fmla="*/ 0 h 2095500"/>
              <a:gd name="connsiteX4" fmla="*/ 8839200 w 8839200"/>
              <a:gd name="connsiteY4" fmla="*/ 0 h 2095500"/>
              <a:gd name="connsiteX5" fmla="*/ 8839200 w 8839200"/>
              <a:gd name="connsiteY5" fmla="*/ 977900 h 2095500"/>
              <a:gd name="connsiteX6" fmla="*/ 8839200 w 8839200"/>
              <a:gd name="connsiteY6" fmla="*/ 977900 h 2095500"/>
              <a:gd name="connsiteX7" fmla="*/ 8839200 w 8839200"/>
              <a:gd name="connsiteY7" fmla="*/ 1397000 h 2095500"/>
              <a:gd name="connsiteX8" fmla="*/ 8839200 w 8839200"/>
              <a:gd name="connsiteY8" fmla="*/ 1676400 h 2095500"/>
              <a:gd name="connsiteX9" fmla="*/ 2387600 w 8839200"/>
              <a:gd name="connsiteY9" fmla="*/ 1676400 h 2095500"/>
              <a:gd name="connsiteX10" fmla="*/ 2501935 w 8839200"/>
              <a:gd name="connsiteY10" fmla="*/ 2087269 h 2095500"/>
              <a:gd name="connsiteX11" fmla="*/ 1181100 w 8839200"/>
              <a:gd name="connsiteY11" fmla="*/ 2095500 h 2095500"/>
              <a:gd name="connsiteX12" fmla="*/ 482600 w 8839200"/>
              <a:gd name="connsiteY12" fmla="*/ 1676400 h 2095500"/>
              <a:gd name="connsiteX13" fmla="*/ 0 w 8839200"/>
              <a:gd name="connsiteY13" fmla="*/ 1676400 h 2095500"/>
              <a:gd name="connsiteX14" fmla="*/ 0 w 8839200"/>
              <a:gd name="connsiteY14" fmla="*/ 1397000 h 2095500"/>
              <a:gd name="connsiteX15" fmla="*/ 0 w 8839200"/>
              <a:gd name="connsiteY15" fmla="*/ 977900 h 2095500"/>
              <a:gd name="connsiteX16" fmla="*/ 0 w 8839200"/>
              <a:gd name="connsiteY16" fmla="*/ 977900 h 2095500"/>
              <a:gd name="connsiteX17" fmla="*/ 0 w 8839200"/>
              <a:gd name="connsiteY17" fmla="*/ 0 h 2095500"/>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2387600 w 8839200"/>
              <a:gd name="connsiteY9" fmla="*/ 1676400 h 2087269"/>
              <a:gd name="connsiteX10" fmla="*/ 2501935 w 8839200"/>
              <a:gd name="connsiteY10" fmla="*/ 2087269 h 2087269"/>
              <a:gd name="connsiteX11" fmla="*/ 482600 w 8839200"/>
              <a:gd name="connsiteY11" fmla="*/ 1676400 h 2087269"/>
              <a:gd name="connsiteX12" fmla="*/ 0 w 8839200"/>
              <a:gd name="connsiteY12" fmla="*/ 1676400 h 2087269"/>
              <a:gd name="connsiteX13" fmla="*/ 0 w 8839200"/>
              <a:gd name="connsiteY13" fmla="*/ 1397000 h 2087269"/>
              <a:gd name="connsiteX14" fmla="*/ 0 w 8839200"/>
              <a:gd name="connsiteY14" fmla="*/ 977900 h 2087269"/>
              <a:gd name="connsiteX15" fmla="*/ 0 w 8839200"/>
              <a:gd name="connsiteY15" fmla="*/ 977900 h 2087269"/>
              <a:gd name="connsiteX16" fmla="*/ 0 w 8839200"/>
              <a:gd name="connsiteY16" fmla="*/ 0 h 2087269"/>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2387600 w 8839200"/>
              <a:gd name="connsiteY9" fmla="*/ 1676400 h 2087269"/>
              <a:gd name="connsiteX10" fmla="*/ 1435135 w 8839200"/>
              <a:gd name="connsiteY10" fmla="*/ 2087269 h 2087269"/>
              <a:gd name="connsiteX11" fmla="*/ 482600 w 8839200"/>
              <a:gd name="connsiteY11" fmla="*/ 1676400 h 2087269"/>
              <a:gd name="connsiteX12" fmla="*/ 0 w 8839200"/>
              <a:gd name="connsiteY12" fmla="*/ 1676400 h 2087269"/>
              <a:gd name="connsiteX13" fmla="*/ 0 w 8839200"/>
              <a:gd name="connsiteY13" fmla="*/ 1397000 h 2087269"/>
              <a:gd name="connsiteX14" fmla="*/ 0 w 8839200"/>
              <a:gd name="connsiteY14" fmla="*/ 977900 h 2087269"/>
              <a:gd name="connsiteX15" fmla="*/ 0 w 8839200"/>
              <a:gd name="connsiteY15" fmla="*/ 977900 h 2087269"/>
              <a:gd name="connsiteX16" fmla="*/ 0 w 8839200"/>
              <a:gd name="connsiteY16" fmla="*/ 0 h 2087269"/>
              <a:gd name="connsiteX0" fmla="*/ 0 w 8839200"/>
              <a:gd name="connsiteY0" fmla="*/ 0 h 2087269"/>
              <a:gd name="connsiteX1" fmla="*/ 1473200 w 8839200"/>
              <a:gd name="connsiteY1" fmla="*/ 0 h 2087269"/>
              <a:gd name="connsiteX2" fmla="*/ 1473200 w 8839200"/>
              <a:gd name="connsiteY2" fmla="*/ 0 h 2087269"/>
              <a:gd name="connsiteX3" fmla="*/ 3683000 w 8839200"/>
              <a:gd name="connsiteY3" fmla="*/ 0 h 2087269"/>
              <a:gd name="connsiteX4" fmla="*/ 8839200 w 8839200"/>
              <a:gd name="connsiteY4" fmla="*/ 0 h 2087269"/>
              <a:gd name="connsiteX5" fmla="*/ 8839200 w 8839200"/>
              <a:gd name="connsiteY5" fmla="*/ 977900 h 2087269"/>
              <a:gd name="connsiteX6" fmla="*/ 8839200 w 8839200"/>
              <a:gd name="connsiteY6" fmla="*/ 977900 h 2087269"/>
              <a:gd name="connsiteX7" fmla="*/ 8839200 w 8839200"/>
              <a:gd name="connsiteY7" fmla="*/ 1397000 h 2087269"/>
              <a:gd name="connsiteX8" fmla="*/ 8839200 w 8839200"/>
              <a:gd name="connsiteY8" fmla="*/ 1676400 h 2087269"/>
              <a:gd name="connsiteX9" fmla="*/ 2387600 w 8839200"/>
              <a:gd name="connsiteY9" fmla="*/ 1676400 h 2087269"/>
              <a:gd name="connsiteX10" fmla="*/ 1435135 w 8839200"/>
              <a:gd name="connsiteY10" fmla="*/ 2087269 h 2087269"/>
              <a:gd name="connsiteX11" fmla="*/ 482600 w 8839200"/>
              <a:gd name="connsiteY11" fmla="*/ 1676400 h 2087269"/>
              <a:gd name="connsiteX12" fmla="*/ 0 w 8839200"/>
              <a:gd name="connsiteY12" fmla="*/ 1676400 h 2087269"/>
              <a:gd name="connsiteX13" fmla="*/ 0 w 8839200"/>
              <a:gd name="connsiteY13" fmla="*/ 1397000 h 2087269"/>
              <a:gd name="connsiteX14" fmla="*/ 0 w 8839200"/>
              <a:gd name="connsiteY14" fmla="*/ 977900 h 2087269"/>
              <a:gd name="connsiteX15" fmla="*/ 0 w 8839200"/>
              <a:gd name="connsiteY15" fmla="*/ 977900 h 2087269"/>
              <a:gd name="connsiteX16" fmla="*/ 0 w 8839200"/>
              <a:gd name="connsiteY16" fmla="*/ 0 h 2087269"/>
              <a:gd name="connsiteX0" fmla="*/ 0 w 8839200"/>
              <a:gd name="connsiteY0" fmla="*/ 0 h 1858669"/>
              <a:gd name="connsiteX1" fmla="*/ 1473200 w 8839200"/>
              <a:gd name="connsiteY1" fmla="*/ 0 h 1858669"/>
              <a:gd name="connsiteX2" fmla="*/ 1473200 w 8839200"/>
              <a:gd name="connsiteY2" fmla="*/ 0 h 1858669"/>
              <a:gd name="connsiteX3" fmla="*/ 3683000 w 8839200"/>
              <a:gd name="connsiteY3" fmla="*/ 0 h 1858669"/>
              <a:gd name="connsiteX4" fmla="*/ 8839200 w 8839200"/>
              <a:gd name="connsiteY4" fmla="*/ 0 h 1858669"/>
              <a:gd name="connsiteX5" fmla="*/ 8839200 w 8839200"/>
              <a:gd name="connsiteY5" fmla="*/ 977900 h 1858669"/>
              <a:gd name="connsiteX6" fmla="*/ 8839200 w 8839200"/>
              <a:gd name="connsiteY6" fmla="*/ 977900 h 1858669"/>
              <a:gd name="connsiteX7" fmla="*/ 8839200 w 8839200"/>
              <a:gd name="connsiteY7" fmla="*/ 1397000 h 1858669"/>
              <a:gd name="connsiteX8" fmla="*/ 8839200 w 8839200"/>
              <a:gd name="connsiteY8" fmla="*/ 1676400 h 1858669"/>
              <a:gd name="connsiteX9" fmla="*/ 2387600 w 8839200"/>
              <a:gd name="connsiteY9" fmla="*/ 1676400 h 1858669"/>
              <a:gd name="connsiteX10" fmla="*/ 1435135 w 8839200"/>
              <a:gd name="connsiteY10" fmla="*/ 1858669 h 1858669"/>
              <a:gd name="connsiteX11" fmla="*/ 482600 w 8839200"/>
              <a:gd name="connsiteY11" fmla="*/ 1676400 h 1858669"/>
              <a:gd name="connsiteX12" fmla="*/ 0 w 8839200"/>
              <a:gd name="connsiteY12" fmla="*/ 1676400 h 1858669"/>
              <a:gd name="connsiteX13" fmla="*/ 0 w 8839200"/>
              <a:gd name="connsiteY13" fmla="*/ 1397000 h 1858669"/>
              <a:gd name="connsiteX14" fmla="*/ 0 w 8839200"/>
              <a:gd name="connsiteY14" fmla="*/ 977900 h 1858669"/>
              <a:gd name="connsiteX15" fmla="*/ 0 w 8839200"/>
              <a:gd name="connsiteY15" fmla="*/ 977900 h 1858669"/>
              <a:gd name="connsiteX16" fmla="*/ 0 w 8839200"/>
              <a:gd name="connsiteY16" fmla="*/ 0 h 1858669"/>
              <a:gd name="connsiteX0" fmla="*/ 0 w 8839200"/>
              <a:gd name="connsiteY0" fmla="*/ 0 h 1858669"/>
              <a:gd name="connsiteX1" fmla="*/ 1473200 w 8839200"/>
              <a:gd name="connsiteY1" fmla="*/ 0 h 1858669"/>
              <a:gd name="connsiteX2" fmla="*/ 1473200 w 8839200"/>
              <a:gd name="connsiteY2" fmla="*/ 0 h 1858669"/>
              <a:gd name="connsiteX3" fmla="*/ 3683000 w 8839200"/>
              <a:gd name="connsiteY3" fmla="*/ 0 h 1858669"/>
              <a:gd name="connsiteX4" fmla="*/ 8839200 w 8839200"/>
              <a:gd name="connsiteY4" fmla="*/ 0 h 1858669"/>
              <a:gd name="connsiteX5" fmla="*/ 8839200 w 8839200"/>
              <a:gd name="connsiteY5" fmla="*/ 977900 h 1858669"/>
              <a:gd name="connsiteX6" fmla="*/ 8839200 w 8839200"/>
              <a:gd name="connsiteY6" fmla="*/ 977900 h 1858669"/>
              <a:gd name="connsiteX7" fmla="*/ 8839200 w 8839200"/>
              <a:gd name="connsiteY7" fmla="*/ 1397000 h 1858669"/>
              <a:gd name="connsiteX8" fmla="*/ 8839200 w 8839200"/>
              <a:gd name="connsiteY8" fmla="*/ 1676400 h 1858669"/>
              <a:gd name="connsiteX9" fmla="*/ 2387600 w 8839200"/>
              <a:gd name="connsiteY9" fmla="*/ 1676400 h 1858669"/>
              <a:gd name="connsiteX10" fmla="*/ 1435135 w 8839200"/>
              <a:gd name="connsiteY10" fmla="*/ 1858669 h 1858669"/>
              <a:gd name="connsiteX11" fmla="*/ 482600 w 8839200"/>
              <a:gd name="connsiteY11" fmla="*/ 1676400 h 1858669"/>
              <a:gd name="connsiteX12" fmla="*/ 0 w 8839200"/>
              <a:gd name="connsiteY12" fmla="*/ 1676400 h 1858669"/>
              <a:gd name="connsiteX13" fmla="*/ 0 w 8839200"/>
              <a:gd name="connsiteY13" fmla="*/ 1397000 h 1858669"/>
              <a:gd name="connsiteX14" fmla="*/ 0 w 8839200"/>
              <a:gd name="connsiteY14" fmla="*/ 977900 h 1858669"/>
              <a:gd name="connsiteX15" fmla="*/ 0 w 8839200"/>
              <a:gd name="connsiteY15" fmla="*/ 977900 h 1858669"/>
              <a:gd name="connsiteX16" fmla="*/ 0 w 8839200"/>
              <a:gd name="connsiteY16" fmla="*/ 0 h 1858669"/>
              <a:gd name="connsiteX0" fmla="*/ 0 w 8839200"/>
              <a:gd name="connsiteY0" fmla="*/ 0 h 1858669"/>
              <a:gd name="connsiteX1" fmla="*/ 1473200 w 8839200"/>
              <a:gd name="connsiteY1" fmla="*/ 0 h 1858669"/>
              <a:gd name="connsiteX2" fmla="*/ 1473200 w 8839200"/>
              <a:gd name="connsiteY2" fmla="*/ 0 h 1858669"/>
              <a:gd name="connsiteX3" fmla="*/ 3683000 w 8839200"/>
              <a:gd name="connsiteY3" fmla="*/ 0 h 1858669"/>
              <a:gd name="connsiteX4" fmla="*/ 8839200 w 8839200"/>
              <a:gd name="connsiteY4" fmla="*/ 0 h 1858669"/>
              <a:gd name="connsiteX5" fmla="*/ 8839200 w 8839200"/>
              <a:gd name="connsiteY5" fmla="*/ 977900 h 1858669"/>
              <a:gd name="connsiteX6" fmla="*/ 8839200 w 8839200"/>
              <a:gd name="connsiteY6" fmla="*/ 977900 h 1858669"/>
              <a:gd name="connsiteX7" fmla="*/ 8839200 w 8839200"/>
              <a:gd name="connsiteY7" fmla="*/ 1397000 h 1858669"/>
              <a:gd name="connsiteX8" fmla="*/ 8839200 w 8839200"/>
              <a:gd name="connsiteY8" fmla="*/ 1676400 h 1858669"/>
              <a:gd name="connsiteX9" fmla="*/ 2387600 w 8839200"/>
              <a:gd name="connsiteY9" fmla="*/ 1676400 h 1858669"/>
              <a:gd name="connsiteX10" fmla="*/ 1384335 w 8839200"/>
              <a:gd name="connsiteY10" fmla="*/ 1858669 h 1858669"/>
              <a:gd name="connsiteX11" fmla="*/ 482600 w 8839200"/>
              <a:gd name="connsiteY11" fmla="*/ 1676400 h 1858669"/>
              <a:gd name="connsiteX12" fmla="*/ 0 w 8839200"/>
              <a:gd name="connsiteY12" fmla="*/ 1676400 h 1858669"/>
              <a:gd name="connsiteX13" fmla="*/ 0 w 8839200"/>
              <a:gd name="connsiteY13" fmla="*/ 1397000 h 1858669"/>
              <a:gd name="connsiteX14" fmla="*/ 0 w 8839200"/>
              <a:gd name="connsiteY14" fmla="*/ 977900 h 1858669"/>
              <a:gd name="connsiteX15" fmla="*/ 0 w 8839200"/>
              <a:gd name="connsiteY15" fmla="*/ 977900 h 1858669"/>
              <a:gd name="connsiteX16" fmla="*/ 0 w 8839200"/>
              <a:gd name="connsiteY16" fmla="*/ 0 h 1858669"/>
              <a:gd name="connsiteX0" fmla="*/ 0 w 8839200"/>
              <a:gd name="connsiteY0" fmla="*/ 0 h 1939481"/>
              <a:gd name="connsiteX1" fmla="*/ 1473200 w 8839200"/>
              <a:gd name="connsiteY1" fmla="*/ 0 h 1939481"/>
              <a:gd name="connsiteX2" fmla="*/ 1473200 w 8839200"/>
              <a:gd name="connsiteY2" fmla="*/ 0 h 1939481"/>
              <a:gd name="connsiteX3" fmla="*/ 3683000 w 8839200"/>
              <a:gd name="connsiteY3" fmla="*/ 0 h 1939481"/>
              <a:gd name="connsiteX4" fmla="*/ 8839200 w 8839200"/>
              <a:gd name="connsiteY4" fmla="*/ 0 h 1939481"/>
              <a:gd name="connsiteX5" fmla="*/ 8839200 w 8839200"/>
              <a:gd name="connsiteY5" fmla="*/ 977900 h 1939481"/>
              <a:gd name="connsiteX6" fmla="*/ 8839200 w 8839200"/>
              <a:gd name="connsiteY6" fmla="*/ 977900 h 1939481"/>
              <a:gd name="connsiteX7" fmla="*/ 8839200 w 8839200"/>
              <a:gd name="connsiteY7" fmla="*/ 1397000 h 1939481"/>
              <a:gd name="connsiteX8" fmla="*/ 8839200 w 8839200"/>
              <a:gd name="connsiteY8" fmla="*/ 1676400 h 1939481"/>
              <a:gd name="connsiteX9" fmla="*/ 2387600 w 8839200"/>
              <a:gd name="connsiteY9" fmla="*/ 1676400 h 1939481"/>
              <a:gd name="connsiteX10" fmla="*/ 1409735 w 8839200"/>
              <a:gd name="connsiteY10" fmla="*/ 1939481 h 1939481"/>
              <a:gd name="connsiteX11" fmla="*/ 482600 w 8839200"/>
              <a:gd name="connsiteY11" fmla="*/ 1676400 h 1939481"/>
              <a:gd name="connsiteX12" fmla="*/ 0 w 8839200"/>
              <a:gd name="connsiteY12" fmla="*/ 1676400 h 1939481"/>
              <a:gd name="connsiteX13" fmla="*/ 0 w 8839200"/>
              <a:gd name="connsiteY13" fmla="*/ 1397000 h 1939481"/>
              <a:gd name="connsiteX14" fmla="*/ 0 w 8839200"/>
              <a:gd name="connsiteY14" fmla="*/ 977900 h 1939481"/>
              <a:gd name="connsiteX15" fmla="*/ 0 w 8839200"/>
              <a:gd name="connsiteY15" fmla="*/ 977900 h 1939481"/>
              <a:gd name="connsiteX16" fmla="*/ 0 w 8839200"/>
              <a:gd name="connsiteY16" fmla="*/ 0 h 193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39200" h="1939481">
                <a:moveTo>
                  <a:pt x="0" y="0"/>
                </a:moveTo>
                <a:lnTo>
                  <a:pt x="1473200" y="0"/>
                </a:lnTo>
                <a:lnTo>
                  <a:pt x="1473200" y="0"/>
                </a:lnTo>
                <a:lnTo>
                  <a:pt x="3683000" y="0"/>
                </a:lnTo>
                <a:lnTo>
                  <a:pt x="8839200" y="0"/>
                </a:lnTo>
                <a:lnTo>
                  <a:pt x="8839200" y="977900"/>
                </a:lnTo>
                <a:lnTo>
                  <a:pt x="8839200" y="977900"/>
                </a:lnTo>
                <a:lnTo>
                  <a:pt x="8839200" y="1397000"/>
                </a:lnTo>
                <a:lnTo>
                  <a:pt x="8839200" y="1676400"/>
                </a:lnTo>
                <a:lnTo>
                  <a:pt x="2387600" y="1676400"/>
                </a:lnTo>
                <a:lnTo>
                  <a:pt x="1409735" y="1939481"/>
                </a:lnTo>
                <a:lnTo>
                  <a:pt x="482600" y="1676400"/>
                </a:lnTo>
                <a:lnTo>
                  <a:pt x="0" y="1676400"/>
                </a:lnTo>
                <a:lnTo>
                  <a:pt x="0" y="1397000"/>
                </a:lnTo>
                <a:lnTo>
                  <a:pt x="0" y="977900"/>
                </a:lnTo>
                <a:lnTo>
                  <a:pt x="0" y="977900"/>
                </a:lnTo>
                <a:lnTo>
                  <a:pt x="0" y="0"/>
                </a:lnTo>
                <a:close/>
              </a:path>
            </a:pathLst>
          </a:custGeom>
          <a:gradFill flip="none" rotWithShape="1">
            <a:gsLst>
              <a:gs pos="0">
                <a:srgbClr val="C00000"/>
              </a:gs>
              <a:gs pos="33000">
                <a:srgbClr val="FFC1C1"/>
              </a:gs>
              <a:gs pos="80000">
                <a:schemeClr val="bg1"/>
              </a:gs>
            </a:gsLst>
            <a:lin ang="5400000" scaled="1"/>
            <a:tileRect/>
          </a:gradFill>
          <a:ln>
            <a:solidFill>
              <a:srgbClr val="C00000"/>
            </a:solidFill>
          </a:ln>
        </p:spPr>
        <p:style>
          <a:lnRef idx="1">
            <a:schemeClr val="accent6"/>
          </a:lnRef>
          <a:fillRef idx="2">
            <a:schemeClr val="accent6"/>
          </a:fillRef>
          <a:effectRef idx="1">
            <a:schemeClr val="accent6"/>
          </a:effectRef>
          <a:fontRef idx="none"/>
        </p:style>
        <p:txBody>
          <a:bodyPr bIns="274320">
            <a:normAutofit/>
          </a:bodyPr>
          <a:lstStyle>
            <a:lvl1pPr algn="ctr">
              <a:defRPr sz="2400" b="1">
                <a:solidFill>
                  <a:schemeClr val="bg1"/>
                </a:solidFill>
                <a:effectLst/>
                <a:latin typeface="+mj-lt"/>
              </a:defRPr>
            </a:lvl1pPr>
          </a:lstStyle>
          <a:p>
            <a:pPr lvl="0"/>
            <a:r>
              <a:rPr lang="en-US" smtClean="0"/>
              <a:t>Click to edit Master text styles</a:t>
            </a:r>
          </a:p>
        </p:txBody>
      </p:sp>
      <p:sp>
        <p:nvSpPr>
          <p:cNvPr id="17" name="Text Placeholder 16"/>
          <p:cNvSpPr>
            <a:spLocks noGrp="1"/>
          </p:cNvSpPr>
          <p:nvPr>
            <p:ph type="body" sz="quarter" idx="18"/>
          </p:nvPr>
        </p:nvSpPr>
        <p:spPr>
          <a:xfrm>
            <a:off x="762000" y="1523999"/>
            <a:ext cx="7620000" cy="838200"/>
          </a:xfrm>
        </p:spPr>
        <p:txBody>
          <a:bodyPr anchor="ctr"/>
          <a:lstStyle>
            <a:lvl1pPr algn="ctr">
              <a:defRPr kumimoji="0" lang="en-US" sz="2400" b="0" kern="1200" dirty="0" smtClean="0">
                <a:solidFill>
                  <a:schemeClr val="tx1"/>
                </a:solidFill>
                <a:effectLst>
                  <a:outerShdw blurRad="50800" dist="38100" dir="5400000" algn="t" rotWithShape="0">
                    <a:srgbClr val="480000">
                      <a:alpha val="40000"/>
                    </a:srgbClr>
                  </a:outerShdw>
                </a:effectLst>
                <a:latin typeface="+mn-lt"/>
                <a:ea typeface="+mn-ea"/>
                <a:cs typeface="+mn-cs"/>
              </a:defRPr>
            </a:lvl1pPr>
          </a:lstStyle>
          <a:p>
            <a:pPr lvl="0"/>
            <a:r>
              <a:rPr lang="en-US" smtClean="0"/>
              <a:t>Click to edit Master text styles</a:t>
            </a:r>
          </a:p>
        </p:txBody>
      </p:sp>
      <p:sp>
        <p:nvSpPr>
          <p:cNvPr id="10" name="Date Placeholder 9"/>
          <p:cNvSpPr>
            <a:spLocks noGrp="1"/>
          </p:cNvSpPr>
          <p:nvPr>
            <p:ph type="dt" sz="half" idx="21"/>
          </p:nvPr>
        </p:nvSpPr>
        <p:spPr/>
        <p:txBody>
          <a:bodyPr/>
          <a:lstStyle>
            <a:lvl1pPr>
              <a:defRPr/>
            </a:lvl1pPr>
          </a:lstStyle>
          <a:p>
            <a:pPr>
              <a:defRPr/>
            </a:pPr>
            <a:endParaRPr lang="en-US">
              <a:solidFill>
                <a:srgbClr val="04617B">
                  <a:shade val="90000"/>
                </a:srgbClr>
              </a:solidFill>
            </a:endParaRPr>
          </a:p>
        </p:txBody>
      </p:sp>
      <p:sp>
        <p:nvSpPr>
          <p:cNvPr id="11" name="Footer Placeholder 21"/>
          <p:cNvSpPr>
            <a:spLocks noGrp="1"/>
          </p:cNvSpPr>
          <p:nvPr>
            <p:ph type="ftr" sz="quarter" idx="22"/>
          </p:nvPr>
        </p:nvSpPr>
        <p:spPr/>
        <p:txBody>
          <a:bodyPr/>
          <a:lstStyle>
            <a:lvl1pPr>
              <a:defRPr/>
            </a:lvl1pPr>
          </a:lstStyle>
          <a:p>
            <a:pPr>
              <a:defRPr/>
            </a:pPr>
            <a:endParaRPr lang="en-US">
              <a:solidFill>
                <a:srgbClr val="04617B">
                  <a:shade val="90000"/>
                </a:srgbClr>
              </a:solidFill>
            </a:endParaRPr>
          </a:p>
        </p:txBody>
      </p:sp>
      <p:sp>
        <p:nvSpPr>
          <p:cNvPr id="14" name="Slide Number Placeholder 17"/>
          <p:cNvSpPr>
            <a:spLocks noGrp="1"/>
          </p:cNvSpPr>
          <p:nvPr>
            <p:ph type="sldNum" sz="quarter" idx="23"/>
          </p:nvPr>
        </p:nvSpPr>
        <p:spPr/>
        <p:txBody>
          <a:bodyPr/>
          <a:lstStyle>
            <a:lvl1pPr>
              <a:defRPr/>
            </a:lvl1pPr>
          </a:lstStyle>
          <a:p>
            <a:pPr>
              <a:defRPr/>
            </a:pPr>
            <a:fld id="{FD897952-A4B3-4527-9DF0-811885F5F4CF}"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4888409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taffOffi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2" name="Picture Placeholder 11"/>
          <p:cNvSpPr>
            <a:spLocks noGrp="1"/>
          </p:cNvSpPr>
          <p:nvPr>
            <p:ph type="pic" sz="quarter" idx="13"/>
          </p:nvPr>
        </p:nvSpPr>
        <p:spPr>
          <a:xfrm>
            <a:off x="609600" y="1295400"/>
            <a:ext cx="990600" cy="1295400"/>
          </a:xfrm>
          <a:effectLst>
            <a:outerShdw blurRad="50800" dist="38100" dir="5400000" algn="t" rotWithShape="0">
              <a:prstClr val="black">
                <a:alpha val="40000"/>
              </a:prstClr>
            </a:outerShdw>
          </a:effectLst>
        </p:spPr>
        <p:txBody>
          <a:bodyPr>
            <a:normAutofit/>
          </a:bodyPr>
          <a:lstStyle/>
          <a:p>
            <a:pPr lvl="0"/>
            <a:r>
              <a:rPr lang="en-US" noProof="0" smtClean="0"/>
              <a:t>Click icon to add picture</a:t>
            </a:r>
            <a:endParaRPr lang="en-US" noProof="0"/>
          </a:p>
        </p:txBody>
      </p:sp>
      <p:sp>
        <p:nvSpPr>
          <p:cNvPr id="14" name="Text Placeholder 13"/>
          <p:cNvSpPr>
            <a:spLocks noGrp="1"/>
          </p:cNvSpPr>
          <p:nvPr>
            <p:ph type="body" sz="quarter" idx="14"/>
          </p:nvPr>
        </p:nvSpPr>
        <p:spPr>
          <a:xfrm>
            <a:off x="609600" y="2590800"/>
            <a:ext cx="1020763" cy="533400"/>
          </a:xfrm>
        </p:spPr>
        <p:txBody>
          <a:bodyPr lIns="0" rIns="0">
            <a:noAutofit/>
          </a:bodyPr>
          <a:lstStyle>
            <a:lvl1pPr algn="ctr" rtl="0" fontAlgn="base">
              <a:spcBef>
                <a:spcPct val="0"/>
              </a:spcBef>
              <a:spcAft>
                <a:spcPct val="0"/>
              </a:spcAft>
              <a:defRPr lang="en-US" sz="1200" b="1" kern="1200" dirty="0" smtClean="0">
                <a:solidFill>
                  <a:schemeClr val="tx1"/>
                </a:solidFill>
                <a:latin typeface="+mn-lt"/>
                <a:ea typeface="+mn-ea"/>
                <a:cs typeface="+mn-cs"/>
              </a:defRPr>
            </a:lvl1pPr>
            <a:lvl2pPr>
              <a:defRPr sz="1000"/>
            </a:lvl2pPr>
            <a:lvl3pPr>
              <a:defRPr sz="1000"/>
            </a:lvl3pPr>
            <a:lvl4pPr>
              <a:defRPr sz="1000"/>
            </a:lvl4pPr>
            <a:lvl5pPr>
              <a:defRPr sz="1000"/>
            </a:lvl5pPr>
          </a:lstStyle>
          <a:p>
            <a:pPr lvl="0"/>
            <a:r>
              <a:rPr lang="en-US" smtClean="0"/>
              <a:t>Click to edit Master text styles</a:t>
            </a:r>
          </a:p>
        </p:txBody>
      </p:sp>
      <p:sp>
        <p:nvSpPr>
          <p:cNvPr id="16" name="Text Placeholder 15"/>
          <p:cNvSpPr>
            <a:spLocks noGrp="1"/>
          </p:cNvSpPr>
          <p:nvPr>
            <p:ph type="body" sz="quarter" idx="15"/>
          </p:nvPr>
        </p:nvSpPr>
        <p:spPr>
          <a:xfrm>
            <a:off x="1676400" y="1295400"/>
            <a:ext cx="5791200" cy="5105400"/>
          </a:xfrm>
        </p:spPr>
        <p:txBody>
          <a:bodyPr/>
          <a:lstStyle>
            <a:lvl1pPr>
              <a:spcBef>
                <a:spcPts val="600"/>
              </a:spcBef>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Picture Placeholder 12"/>
          <p:cNvSpPr>
            <a:spLocks noGrp="1"/>
          </p:cNvSpPr>
          <p:nvPr>
            <p:ph type="pic" sz="quarter" idx="16"/>
          </p:nvPr>
        </p:nvSpPr>
        <p:spPr>
          <a:xfrm>
            <a:off x="7543800" y="1600200"/>
            <a:ext cx="1502885" cy="1143000"/>
          </a:xfrm>
          <a:ln w="12700">
            <a:solidFill>
              <a:schemeClr val="accent2">
                <a:lumMod val="50000"/>
              </a:schemeClr>
            </a:solidFill>
          </a:ln>
          <a:effectLst>
            <a:outerShdw blurRad="50800" dist="38100" dir="5400000" algn="t" rotWithShape="0">
              <a:prstClr val="black">
                <a:alpha val="40000"/>
              </a:prstClr>
            </a:outerShdw>
          </a:effectLst>
        </p:spPr>
        <p:txBody>
          <a:bodyPr>
            <a:normAutofit/>
          </a:bodyPr>
          <a:lstStyle/>
          <a:p>
            <a:pPr lvl="0"/>
            <a:r>
              <a:rPr lang="en-US" noProof="0" smtClean="0"/>
              <a:t>Click icon to add picture</a:t>
            </a:r>
            <a:endParaRPr lang="en-US" noProof="0"/>
          </a:p>
        </p:txBody>
      </p:sp>
      <p:sp>
        <p:nvSpPr>
          <p:cNvPr id="15" name="Picture Placeholder 12"/>
          <p:cNvSpPr>
            <a:spLocks noGrp="1"/>
          </p:cNvSpPr>
          <p:nvPr>
            <p:ph type="pic" sz="quarter" idx="17"/>
          </p:nvPr>
        </p:nvSpPr>
        <p:spPr>
          <a:xfrm>
            <a:off x="7543800" y="2971800"/>
            <a:ext cx="1502885" cy="1143000"/>
          </a:xfrm>
          <a:ln w="12700">
            <a:solidFill>
              <a:schemeClr val="accent2">
                <a:lumMod val="50000"/>
              </a:schemeClr>
            </a:solidFill>
          </a:ln>
          <a:effectLst>
            <a:outerShdw blurRad="50800" dist="38100" dir="5400000" algn="t" rotWithShape="0">
              <a:prstClr val="black">
                <a:alpha val="40000"/>
              </a:prstClr>
            </a:outerShdw>
          </a:effectLst>
        </p:spPr>
        <p:txBody>
          <a:bodyPr>
            <a:normAutofit/>
          </a:bodyPr>
          <a:lstStyle>
            <a:lvl1pPr marL="0" indent="0" algn="l" rtl="0" eaLnBrk="1" latinLnBrk="0" hangingPunct="1">
              <a:spcBef>
                <a:spcPct val="20000"/>
              </a:spcBef>
              <a:buClr>
                <a:schemeClr val="accent3"/>
              </a:buClr>
              <a:buSzPct val="95000"/>
              <a:buFont typeface="Wingdings 2"/>
              <a:buNone/>
              <a:defRPr kumimoji="0" lang="en-US" sz="2600" kern="1200">
                <a:solidFill>
                  <a:schemeClr val="tx1"/>
                </a:solidFill>
                <a:latin typeface="+mn-lt"/>
                <a:ea typeface="+mn-ea"/>
                <a:cs typeface="+mn-cs"/>
              </a:defRPr>
            </a:lvl1pPr>
          </a:lstStyle>
          <a:p>
            <a:pPr lvl="0"/>
            <a:r>
              <a:rPr lang="en-US" noProof="0" smtClean="0"/>
              <a:t>Click icon to add picture</a:t>
            </a:r>
            <a:endParaRPr lang="en-US" noProof="0"/>
          </a:p>
        </p:txBody>
      </p:sp>
      <p:sp>
        <p:nvSpPr>
          <p:cNvPr id="18" name="Picture Placeholder 12"/>
          <p:cNvSpPr>
            <a:spLocks noGrp="1"/>
          </p:cNvSpPr>
          <p:nvPr>
            <p:ph type="pic" sz="quarter" idx="18"/>
          </p:nvPr>
        </p:nvSpPr>
        <p:spPr>
          <a:xfrm>
            <a:off x="7543800" y="4343400"/>
            <a:ext cx="1502885" cy="1143000"/>
          </a:xfrm>
          <a:ln w="12700">
            <a:solidFill>
              <a:schemeClr val="accent2">
                <a:lumMod val="50000"/>
              </a:schemeClr>
            </a:solidFill>
          </a:ln>
          <a:effectLst>
            <a:outerShdw blurRad="50800" dist="38100" dir="5400000" algn="t" rotWithShape="0">
              <a:prstClr val="black">
                <a:alpha val="40000"/>
              </a:prstClr>
            </a:outerShdw>
          </a:effectLst>
        </p:spPr>
        <p:txBody>
          <a:bodyPr>
            <a:normAutofit/>
          </a:bodyPr>
          <a:lstStyle>
            <a:lvl1pPr marL="0" indent="0" algn="l" rtl="0" eaLnBrk="1" latinLnBrk="0" hangingPunct="1">
              <a:spcBef>
                <a:spcPct val="20000"/>
              </a:spcBef>
              <a:buClr>
                <a:schemeClr val="accent3"/>
              </a:buClr>
              <a:buSzPct val="95000"/>
              <a:buFont typeface="Wingdings 2"/>
              <a:buNone/>
              <a:defRPr kumimoji="0" lang="en-US" sz="2600" kern="1200">
                <a:solidFill>
                  <a:schemeClr val="tx1"/>
                </a:solidFill>
                <a:latin typeface="+mn-lt"/>
                <a:ea typeface="+mn-ea"/>
                <a:cs typeface="+mn-cs"/>
              </a:defRPr>
            </a:lvl1pPr>
          </a:lstStyle>
          <a:p>
            <a:pPr lvl="0"/>
            <a:r>
              <a:rPr lang="en-US" noProof="0" smtClean="0"/>
              <a:t>Click icon to add picture</a:t>
            </a:r>
            <a:endParaRPr lang="en-US" noProof="0"/>
          </a:p>
        </p:txBody>
      </p:sp>
      <p:sp>
        <p:nvSpPr>
          <p:cNvPr id="9" name="Date Placeholder 9"/>
          <p:cNvSpPr>
            <a:spLocks noGrp="1"/>
          </p:cNvSpPr>
          <p:nvPr>
            <p:ph type="dt" sz="half" idx="19"/>
          </p:nvPr>
        </p:nvSpPr>
        <p:spPr/>
        <p:txBody>
          <a:bodyPr/>
          <a:lstStyle>
            <a:lvl1pPr>
              <a:defRPr/>
            </a:lvl1pPr>
          </a:lstStyle>
          <a:p>
            <a:pPr>
              <a:defRPr/>
            </a:pPr>
            <a:endParaRPr lang="en-US">
              <a:solidFill>
                <a:srgbClr val="04617B">
                  <a:shade val="90000"/>
                </a:srgbClr>
              </a:solidFill>
            </a:endParaRPr>
          </a:p>
        </p:txBody>
      </p:sp>
      <p:sp>
        <p:nvSpPr>
          <p:cNvPr id="10" name="Footer Placeholder 21"/>
          <p:cNvSpPr>
            <a:spLocks noGrp="1"/>
          </p:cNvSpPr>
          <p:nvPr>
            <p:ph type="ftr" sz="quarter" idx="20"/>
          </p:nvPr>
        </p:nvSpPr>
        <p:spPr/>
        <p:txBody>
          <a:bodyPr/>
          <a:lstStyle>
            <a:lvl1pPr>
              <a:defRPr/>
            </a:lvl1pPr>
          </a:lstStyle>
          <a:p>
            <a:pPr>
              <a:defRPr/>
            </a:pPr>
            <a:endParaRPr lang="en-US">
              <a:solidFill>
                <a:srgbClr val="04617B">
                  <a:shade val="90000"/>
                </a:srgbClr>
              </a:solidFill>
            </a:endParaRPr>
          </a:p>
        </p:txBody>
      </p:sp>
      <p:sp>
        <p:nvSpPr>
          <p:cNvPr id="11" name="Slide Number Placeholder 17"/>
          <p:cNvSpPr>
            <a:spLocks noGrp="1"/>
          </p:cNvSpPr>
          <p:nvPr>
            <p:ph type="sldNum" sz="quarter" idx="21"/>
          </p:nvPr>
        </p:nvSpPr>
        <p:spPr/>
        <p:txBody>
          <a:bodyPr/>
          <a:lstStyle>
            <a:lvl1pPr>
              <a:defRPr/>
            </a:lvl1pPr>
          </a:lstStyle>
          <a:p>
            <a:pPr>
              <a:defRPr/>
            </a:pPr>
            <a:fld id="{D5C85791-AA9B-4DB4-BDC6-2EDEE157B78F}"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979234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6" name="Pentagon 5"/>
          <p:cNvSpPr/>
          <p:nvPr/>
        </p:nvSpPr>
        <p:spPr>
          <a:xfrm>
            <a:off x="152400" y="2590800"/>
            <a:ext cx="4648200" cy="3657600"/>
          </a:xfrm>
          <a:prstGeom prst="homePlate">
            <a:avLst>
              <a:gd name="adj" fmla="val 15196"/>
            </a:avLst>
          </a:prstGeom>
          <a:gradFill flip="none" rotWithShape="1">
            <a:gsLst>
              <a:gs pos="0">
                <a:schemeClr val="tx2">
                  <a:lumMod val="50000"/>
                </a:schemeClr>
              </a:gs>
              <a:gs pos="15000">
                <a:schemeClr val="accent1">
                  <a:lumMod val="20000"/>
                  <a:lumOff val="80000"/>
                </a:schemeClr>
              </a:gs>
              <a:gs pos="80000">
                <a:schemeClr val="bg1"/>
              </a:gs>
            </a:gsLst>
            <a:lin ang="5400000" scaled="1"/>
            <a:tileRect/>
          </a:gradFill>
          <a:ln>
            <a:solidFill>
              <a:schemeClr val="accent1">
                <a:lumMod val="75000"/>
              </a:schemeClr>
            </a:solidFill>
          </a:ln>
          <a:effectLst>
            <a:outerShdw blurRad="57150" dist="38100" dir="5400000" algn="ctr" rotWithShape="0">
              <a:schemeClr val="accent1">
                <a:lumMod val="50000"/>
                <a:alpha val="48000"/>
              </a:schemeClr>
            </a:outerShdw>
          </a:effectLst>
        </p:spPr>
        <p:style>
          <a:lnRef idx="1">
            <a:schemeClr val="accent6"/>
          </a:lnRef>
          <a:fillRef idx="2">
            <a:schemeClr val="accent6"/>
          </a:fillRef>
          <a:effectRef idx="1">
            <a:schemeClr val="accent6"/>
          </a:effectRef>
          <a:fontRef idx="none"/>
        </p:style>
        <p:txBody>
          <a:bodyPr rIns="365760">
            <a:normAutofit/>
          </a:bodyPr>
          <a:lstStyle/>
          <a:p>
            <a:pPr algn="r"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7" name="Freeform 6"/>
          <p:cNvSpPr/>
          <p:nvPr/>
        </p:nvSpPr>
        <p:spPr>
          <a:xfrm flipH="1">
            <a:off x="4419600" y="2590800"/>
            <a:ext cx="4572000" cy="3657600"/>
          </a:xfrm>
          <a:custGeom>
            <a:avLst/>
            <a:gdLst>
              <a:gd name="connsiteX0" fmla="*/ 0 w 4648200"/>
              <a:gd name="connsiteY0" fmla="*/ 0 h 3657600"/>
              <a:gd name="connsiteX1" fmla="*/ 4648200 w 4648200"/>
              <a:gd name="connsiteY1" fmla="*/ 0 h 3657600"/>
              <a:gd name="connsiteX2" fmla="*/ 46482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 name="connsiteX0" fmla="*/ 0 w 4648200"/>
              <a:gd name="connsiteY0" fmla="*/ 0 h 3657600"/>
              <a:gd name="connsiteX1" fmla="*/ 4648200 w 4648200"/>
              <a:gd name="connsiteY1" fmla="*/ 0 h 3657600"/>
              <a:gd name="connsiteX2" fmla="*/ 40386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200" h="3657600">
                <a:moveTo>
                  <a:pt x="0" y="0"/>
                </a:moveTo>
                <a:lnTo>
                  <a:pt x="4648200" y="0"/>
                </a:lnTo>
                <a:lnTo>
                  <a:pt x="4038600" y="1828800"/>
                </a:lnTo>
                <a:lnTo>
                  <a:pt x="4648200" y="3657600"/>
                </a:lnTo>
                <a:lnTo>
                  <a:pt x="0" y="3657600"/>
                </a:lnTo>
                <a:lnTo>
                  <a:pt x="0" y="0"/>
                </a:lnTo>
                <a:close/>
              </a:path>
            </a:pathLst>
          </a:custGeom>
          <a:gradFill flip="none" rotWithShape="1">
            <a:gsLst>
              <a:gs pos="0">
                <a:schemeClr val="accent5">
                  <a:lumMod val="50000"/>
                </a:schemeClr>
              </a:gs>
              <a:gs pos="15000">
                <a:schemeClr val="accent5">
                  <a:lumMod val="40000"/>
                  <a:lumOff val="60000"/>
                </a:schemeClr>
              </a:gs>
              <a:gs pos="80000">
                <a:schemeClr val="bg1"/>
              </a:gs>
            </a:gsLst>
            <a:lin ang="5400000" scaled="1"/>
            <a:tileRect/>
          </a:gradFill>
          <a:ln/>
          <a:effectLst>
            <a:outerShdw blurRad="57150" dist="38100" dir="5400000" algn="ctr" rotWithShape="0">
              <a:srgbClr val="006600">
                <a:alpha val="47843"/>
              </a:srgbClr>
            </a:outerShdw>
          </a:effectLst>
        </p:spPr>
        <p:style>
          <a:lnRef idx="1">
            <a:schemeClr val="accent6"/>
          </a:lnRef>
          <a:fillRef idx="2">
            <a:schemeClr val="accent6"/>
          </a:fillRef>
          <a:effectRef idx="1">
            <a:schemeClr val="accent6"/>
          </a:effectRef>
          <a:fontRef idx="none"/>
        </p:style>
        <p:txBody>
          <a:bodyPr rIns="365760">
            <a:normAutofit/>
          </a:bodyPr>
          <a:lstStyle/>
          <a:p>
            <a:pPr algn="r"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8" name="Rectangle 7"/>
          <p:cNvSpPr/>
          <p:nvPr/>
        </p:nvSpPr>
        <p:spPr>
          <a:xfrm>
            <a:off x="923925" y="2590800"/>
            <a:ext cx="3328988" cy="461963"/>
          </a:xfrm>
          <a:prstGeom prst="rect">
            <a:avLst/>
          </a:prstGeom>
        </p:spPr>
        <p:txBody>
          <a:bodyPr wrap="none">
            <a:spAutoFit/>
          </a:bodyPr>
          <a:lstStyle/>
          <a:p>
            <a:pPr algn="r" fontAlgn="base">
              <a:spcBef>
                <a:spcPct val="0"/>
              </a:spcBef>
              <a:spcAft>
                <a:spcPct val="0"/>
              </a:spcAft>
              <a:defRPr/>
            </a:pPr>
            <a:r>
              <a:rPr lang="en-US" sz="1200" dirty="0">
                <a:solidFill>
                  <a:prstClr val="white"/>
                </a:solidFill>
                <a:effectLst>
                  <a:outerShdw blurRad="50800" dist="38100" dir="5400000" algn="t" rotWithShape="0">
                    <a:prstClr val="black">
                      <a:alpha val="40000"/>
                    </a:prstClr>
                  </a:outerShdw>
                </a:effectLst>
                <a:latin typeface="Arial Black"/>
                <a:cs typeface="Times New Roman" pitchFamily="18" charset="0"/>
              </a:rPr>
              <a:t>NOAA’s SOLUTION</a:t>
            </a:r>
          </a:p>
        </p:txBody>
      </p:sp>
      <p:sp>
        <p:nvSpPr>
          <p:cNvPr id="9" name="Rectangle 8"/>
          <p:cNvSpPr/>
          <p:nvPr/>
        </p:nvSpPr>
        <p:spPr>
          <a:xfrm>
            <a:off x="4572000" y="2590800"/>
            <a:ext cx="3624263" cy="461963"/>
          </a:xfrm>
          <a:prstGeom prst="rect">
            <a:avLst/>
          </a:prstGeom>
        </p:spPr>
        <p:txBody>
          <a:bodyPr wrap="none">
            <a:spAutoFit/>
          </a:bodyPr>
          <a:lstStyle/>
          <a:p>
            <a:pPr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IMPACT on SOCIETY</a:t>
            </a:r>
          </a:p>
        </p:txBody>
      </p:sp>
      <p:sp>
        <p:nvSpPr>
          <p:cNvPr id="10" name="Freeform 9"/>
          <p:cNvSpPr/>
          <p:nvPr/>
        </p:nvSpPr>
        <p:spPr>
          <a:xfrm>
            <a:off x="152400" y="1066800"/>
            <a:ext cx="8839200" cy="1544638"/>
          </a:xfrm>
          <a:custGeom>
            <a:avLst/>
            <a:gdLst>
              <a:gd name="connsiteX0" fmla="*/ 0 w 8839200"/>
              <a:gd name="connsiteY0" fmla="*/ 0 h 1317812"/>
              <a:gd name="connsiteX1" fmla="*/ 1473200 w 8839200"/>
              <a:gd name="connsiteY1" fmla="*/ 0 h 1317812"/>
              <a:gd name="connsiteX2" fmla="*/ 1473200 w 8839200"/>
              <a:gd name="connsiteY2" fmla="*/ 0 h 1317812"/>
              <a:gd name="connsiteX3" fmla="*/ 3683000 w 8839200"/>
              <a:gd name="connsiteY3" fmla="*/ 0 h 1317812"/>
              <a:gd name="connsiteX4" fmla="*/ 8839200 w 8839200"/>
              <a:gd name="connsiteY4" fmla="*/ 0 h 1317812"/>
              <a:gd name="connsiteX5" fmla="*/ 8839200 w 8839200"/>
              <a:gd name="connsiteY5" fmla="*/ 768724 h 1317812"/>
              <a:gd name="connsiteX6" fmla="*/ 8839200 w 8839200"/>
              <a:gd name="connsiteY6" fmla="*/ 768724 h 1317812"/>
              <a:gd name="connsiteX7" fmla="*/ 8839200 w 8839200"/>
              <a:gd name="connsiteY7" fmla="*/ 1098177 h 1317812"/>
              <a:gd name="connsiteX8" fmla="*/ 8839200 w 8839200"/>
              <a:gd name="connsiteY8" fmla="*/ 1317812 h 1317812"/>
              <a:gd name="connsiteX9" fmla="*/ 3683000 w 8839200"/>
              <a:gd name="connsiteY9" fmla="*/ 1317812 h 1317812"/>
              <a:gd name="connsiteX10" fmla="*/ 2578129 w 8839200"/>
              <a:gd name="connsiteY10" fmla="*/ 1482538 h 1317812"/>
              <a:gd name="connsiteX11" fmla="*/ 1473200 w 8839200"/>
              <a:gd name="connsiteY11" fmla="*/ 1317812 h 1317812"/>
              <a:gd name="connsiteX12" fmla="*/ 0 w 8839200"/>
              <a:gd name="connsiteY12" fmla="*/ 1317812 h 1317812"/>
              <a:gd name="connsiteX13" fmla="*/ 0 w 8839200"/>
              <a:gd name="connsiteY13" fmla="*/ 1098177 h 1317812"/>
              <a:gd name="connsiteX14" fmla="*/ 0 w 8839200"/>
              <a:gd name="connsiteY14" fmla="*/ 768724 h 1317812"/>
              <a:gd name="connsiteX15" fmla="*/ 0 w 8839200"/>
              <a:gd name="connsiteY15" fmla="*/ 768724 h 1317812"/>
              <a:gd name="connsiteX16" fmla="*/ 0 w 8839200"/>
              <a:gd name="connsiteY16" fmla="*/ 0 h 1317812"/>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1473200 w 8839200"/>
              <a:gd name="connsiteY11" fmla="*/ 1317812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540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082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463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3683000 w 8839200"/>
              <a:gd name="connsiteY2" fmla="*/ 0 h 1545291"/>
              <a:gd name="connsiteX3" fmla="*/ 8839200 w 8839200"/>
              <a:gd name="connsiteY3" fmla="*/ 0 h 1545291"/>
              <a:gd name="connsiteX4" fmla="*/ 8839200 w 8839200"/>
              <a:gd name="connsiteY4" fmla="*/ 768724 h 1545291"/>
              <a:gd name="connsiteX5" fmla="*/ 8839200 w 8839200"/>
              <a:gd name="connsiteY5" fmla="*/ 768724 h 1545291"/>
              <a:gd name="connsiteX6" fmla="*/ 8839200 w 8839200"/>
              <a:gd name="connsiteY6" fmla="*/ 1098177 h 1545291"/>
              <a:gd name="connsiteX7" fmla="*/ 8839200 w 8839200"/>
              <a:gd name="connsiteY7" fmla="*/ 1317812 h 1545291"/>
              <a:gd name="connsiteX8" fmla="*/ 2463800 w 8839200"/>
              <a:gd name="connsiteY8" fmla="*/ 1317812 h 1545291"/>
              <a:gd name="connsiteX9" fmla="*/ 1412717 w 8839200"/>
              <a:gd name="connsiteY9" fmla="*/ 1545291 h 1545291"/>
              <a:gd name="connsiteX10" fmla="*/ 442259 w 8839200"/>
              <a:gd name="connsiteY10" fmla="*/ 1308847 h 1545291"/>
              <a:gd name="connsiteX11" fmla="*/ 0 w 8839200"/>
              <a:gd name="connsiteY11" fmla="*/ 1317812 h 1545291"/>
              <a:gd name="connsiteX12" fmla="*/ 0 w 8839200"/>
              <a:gd name="connsiteY12" fmla="*/ 1098177 h 1545291"/>
              <a:gd name="connsiteX13" fmla="*/ 0 w 8839200"/>
              <a:gd name="connsiteY13" fmla="*/ 768724 h 1545291"/>
              <a:gd name="connsiteX14" fmla="*/ 0 w 8839200"/>
              <a:gd name="connsiteY14" fmla="*/ 768724 h 1545291"/>
              <a:gd name="connsiteX15" fmla="*/ 0 w 8839200"/>
              <a:gd name="connsiteY15"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768724 h 1545291"/>
              <a:gd name="connsiteX14" fmla="*/ 0 w 8839200"/>
              <a:gd name="connsiteY14"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0 h 15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9200" h="1545291">
                <a:moveTo>
                  <a:pt x="0" y="0"/>
                </a:moveTo>
                <a:lnTo>
                  <a:pt x="3683000" y="0"/>
                </a:lnTo>
                <a:lnTo>
                  <a:pt x="8839200" y="0"/>
                </a:lnTo>
                <a:lnTo>
                  <a:pt x="8839200" y="768724"/>
                </a:lnTo>
                <a:lnTo>
                  <a:pt x="8839200" y="768724"/>
                </a:lnTo>
                <a:lnTo>
                  <a:pt x="8839200" y="1098177"/>
                </a:lnTo>
                <a:lnTo>
                  <a:pt x="8839200" y="1317812"/>
                </a:lnTo>
                <a:lnTo>
                  <a:pt x="2463800" y="1317812"/>
                </a:lnTo>
                <a:lnTo>
                  <a:pt x="1412717" y="1545291"/>
                </a:lnTo>
                <a:lnTo>
                  <a:pt x="442259" y="1308847"/>
                </a:lnTo>
                <a:lnTo>
                  <a:pt x="0" y="1317812"/>
                </a:lnTo>
                <a:lnTo>
                  <a:pt x="0" y="0"/>
                </a:lnTo>
                <a:close/>
              </a:path>
            </a:pathLst>
          </a:custGeom>
          <a:gradFill flip="none" rotWithShape="1">
            <a:gsLst>
              <a:gs pos="0">
                <a:srgbClr val="C00000"/>
              </a:gs>
              <a:gs pos="33000">
                <a:srgbClr val="FFC1C1"/>
              </a:gs>
              <a:gs pos="80000">
                <a:schemeClr val="bg1"/>
              </a:gs>
            </a:gsLst>
            <a:lin ang="5400000" scaled="1"/>
            <a:tileRect/>
          </a:gradFill>
          <a:ln>
            <a:solidFill>
              <a:srgbClr val="C00000"/>
            </a:solidFill>
          </a:ln>
          <a:effectLst>
            <a:outerShdw blurRad="57150" dist="38100" dir="5400000" algn="ctr" rotWithShape="0">
              <a:srgbClr val="800000">
                <a:alpha val="47843"/>
              </a:srgbClr>
            </a:outerShdw>
          </a:effectLst>
        </p:spPr>
        <p:style>
          <a:lnRef idx="1">
            <a:schemeClr val="accent6"/>
          </a:lnRef>
          <a:fillRef idx="2">
            <a:schemeClr val="accent6"/>
          </a:fillRef>
          <a:effectRef idx="1">
            <a:schemeClr val="accent6"/>
          </a:effectRef>
          <a:fontRef idx="none"/>
        </p:style>
        <p:txBody>
          <a:bodyPr bIns="274320">
            <a:normAutofit/>
          </a:bodyPr>
          <a:lstStyle/>
          <a:p>
            <a:pPr algn="ctr" fontAlgn="base">
              <a:spcBef>
                <a:spcPct val="200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11" name="Rectangle 10"/>
          <p:cNvSpPr/>
          <p:nvPr/>
        </p:nvSpPr>
        <p:spPr>
          <a:xfrm>
            <a:off x="2492375" y="1066800"/>
            <a:ext cx="4159250" cy="461963"/>
          </a:xfrm>
          <a:prstGeom prst="rect">
            <a:avLst/>
          </a:prstGeom>
        </p:spPr>
        <p:txBody>
          <a:bodyPr wrap="none">
            <a:spAutoFit/>
          </a:bodyPr>
          <a:lstStyle/>
          <a:p>
            <a:pPr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NATIONAL CHALLENGE</a:t>
            </a:r>
          </a:p>
        </p:txBody>
      </p:sp>
      <p:sp>
        <p:nvSpPr>
          <p:cNvPr id="20" name="Text Placeholder 18"/>
          <p:cNvSpPr>
            <a:spLocks noGrp="1"/>
          </p:cNvSpPr>
          <p:nvPr>
            <p:ph type="body" sz="quarter" idx="20"/>
          </p:nvPr>
        </p:nvSpPr>
        <p:spPr>
          <a:xfrm>
            <a:off x="5029200" y="3048000"/>
            <a:ext cx="39624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ext Placeholder 18"/>
          <p:cNvSpPr>
            <a:spLocks noGrp="1"/>
          </p:cNvSpPr>
          <p:nvPr>
            <p:ph type="body" sz="quarter" idx="19"/>
          </p:nvPr>
        </p:nvSpPr>
        <p:spPr>
          <a:xfrm>
            <a:off x="152400" y="3048000"/>
            <a:ext cx="41910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16"/>
          <p:cNvSpPr>
            <a:spLocks noGrp="1"/>
          </p:cNvSpPr>
          <p:nvPr>
            <p:ph type="body" sz="quarter" idx="18"/>
          </p:nvPr>
        </p:nvSpPr>
        <p:spPr>
          <a:xfrm>
            <a:off x="762000" y="1523999"/>
            <a:ext cx="7620000" cy="838200"/>
          </a:xfrm>
        </p:spPr>
        <p:txBody>
          <a:bodyPr anchor="ctr"/>
          <a:lstStyle>
            <a:lvl1pPr algn="ctr">
              <a:defRPr kumimoji="0" lang="en-US" sz="2400" b="1" kern="1200" dirty="0" smtClean="0">
                <a:solidFill>
                  <a:srgbClr val="800000"/>
                </a:solidFill>
                <a:effectLst/>
                <a:latin typeface="+mn-lt"/>
                <a:ea typeface="+mn-ea"/>
                <a:cs typeface="+mn-cs"/>
              </a:defRPr>
            </a:lvl1pPr>
          </a:lstStyle>
          <a:p>
            <a:pPr lvl="0"/>
            <a:r>
              <a:rPr lang="en-US" smtClean="0"/>
              <a:t>Click to edit Master text styles</a:t>
            </a:r>
          </a:p>
        </p:txBody>
      </p:sp>
      <p:sp>
        <p:nvSpPr>
          <p:cNvPr id="12" name="Date Placeholder 2"/>
          <p:cNvSpPr>
            <a:spLocks noGrp="1"/>
          </p:cNvSpPr>
          <p:nvPr>
            <p:ph type="dt" sz="half" idx="21"/>
          </p:nvPr>
        </p:nvSpPr>
        <p:spPr/>
        <p:txBody>
          <a:bodyPr/>
          <a:lstStyle>
            <a:lvl1pPr>
              <a:defRPr/>
            </a:lvl1pPr>
          </a:lstStyle>
          <a:p>
            <a:pPr>
              <a:defRPr/>
            </a:pPr>
            <a:endParaRPr lang="en-US">
              <a:solidFill>
                <a:srgbClr val="04617B">
                  <a:shade val="90000"/>
                </a:srgbClr>
              </a:solidFill>
            </a:endParaRPr>
          </a:p>
        </p:txBody>
      </p:sp>
      <p:sp>
        <p:nvSpPr>
          <p:cNvPr id="13" name="Footer Placeholder 3"/>
          <p:cNvSpPr>
            <a:spLocks noGrp="1"/>
          </p:cNvSpPr>
          <p:nvPr>
            <p:ph type="ftr" sz="quarter" idx="22"/>
          </p:nvPr>
        </p:nvSpPr>
        <p:spPr/>
        <p:txBody>
          <a:bodyPr/>
          <a:lstStyle>
            <a:lvl1pPr>
              <a:defRPr/>
            </a:lvl1pPr>
          </a:lstStyle>
          <a:p>
            <a:pPr>
              <a:defRPr/>
            </a:pPr>
            <a:endParaRPr lang="en-US">
              <a:solidFill>
                <a:srgbClr val="04617B">
                  <a:shade val="90000"/>
                </a:srgbClr>
              </a:solidFill>
            </a:endParaRPr>
          </a:p>
        </p:txBody>
      </p:sp>
      <p:sp>
        <p:nvSpPr>
          <p:cNvPr id="14" name="Slide Number Placeholder 4"/>
          <p:cNvSpPr>
            <a:spLocks noGrp="1"/>
          </p:cNvSpPr>
          <p:nvPr>
            <p:ph type="sldNum" sz="quarter" idx="23"/>
          </p:nvPr>
        </p:nvSpPr>
        <p:spPr/>
        <p:txBody>
          <a:bodyPr/>
          <a:lstStyle>
            <a:lvl1pPr>
              <a:defRPr/>
            </a:lvl1pPr>
          </a:lstStyle>
          <a:p>
            <a:pPr>
              <a:defRPr/>
            </a:pPr>
            <a:fld id="{DD47EEBD-40AB-438E-8BB9-BE3F3236F197}"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5093679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6" name="Pentagon 5"/>
          <p:cNvSpPr/>
          <p:nvPr/>
        </p:nvSpPr>
        <p:spPr>
          <a:xfrm>
            <a:off x="152400" y="2590800"/>
            <a:ext cx="4648200" cy="3657600"/>
          </a:xfrm>
          <a:prstGeom prst="homePlate">
            <a:avLst>
              <a:gd name="adj" fmla="val 15196"/>
            </a:avLst>
          </a:prstGeom>
          <a:gradFill flip="none" rotWithShape="1">
            <a:gsLst>
              <a:gs pos="0">
                <a:schemeClr val="tx2">
                  <a:lumMod val="50000"/>
                </a:schemeClr>
              </a:gs>
              <a:gs pos="15000">
                <a:schemeClr val="accent1">
                  <a:lumMod val="20000"/>
                  <a:lumOff val="80000"/>
                </a:schemeClr>
              </a:gs>
              <a:gs pos="80000">
                <a:schemeClr val="bg1"/>
              </a:gs>
            </a:gsLst>
            <a:lin ang="5400000" scaled="1"/>
            <a:tileRect/>
          </a:gradFill>
          <a:ln>
            <a:solidFill>
              <a:schemeClr val="accent1">
                <a:lumMod val="75000"/>
              </a:schemeClr>
            </a:solidFill>
          </a:ln>
          <a:effectLst>
            <a:outerShdw blurRad="57150" dist="38100" dir="5400000" algn="ctr" rotWithShape="0">
              <a:schemeClr val="accent1">
                <a:lumMod val="50000"/>
                <a:alpha val="48000"/>
              </a:schemeClr>
            </a:outerShdw>
          </a:effectLst>
        </p:spPr>
        <p:style>
          <a:lnRef idx="1">
            <a:schemeClr val="accent6"/>
          </a:lnRef>
          <a:fillRef idx="2">
            <a:schemeClr val="accent6"/>
          </a:fillRef>
          <a:effectRef idx="1">
            <a:schemeClr val="accent6"/>
          </a:effectRef>
          <a:fontRef idx="none"/>
        </p:style>
        <p:txBody>
          <a:bodyPr rIns="365760">
            <a:normAutofit/>
          </a:bodyPr>
          <a:lstStyle/>
          <a:p>
            <a:pPr algn="r"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7" name="Freeform 6"/>
          <p:cNvSpPr/>
          <p:nvPr/>
        </p:nvSpPr>
        <p:spPr>
          <a:xfrm flipH="1">
            <a:off x="4419600" y="2590800"/>
            <a:ext cx="4572000" cy="3657600"/>
          </a:xfrm>
          <a:custGeom>
            <a:avLst/>
            <a:gdLst>
              <a:gd name="connsiteX0" fmla="*/ 0 w 4648200"/>
              <a:gd name="connsiteY0" fmla="*/ 0 h 3657600"/>
              <a:gd name="connsiteX1" fmla="*/ 4648200 w 4648200"/>
              <a:gd name="connsiteY1" fmla="*/ 0 h 3657600"/>
              <a:gd name="connsiteX2" fmla="*/ 46482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 name="connsiteX0" fmla="*/ 0 w 4648200"/>
              <a:gd name="connsiteY0" fmla="*/ 0 h 3657600"/>
              <a:gd name="connsiteX1" fmla="*/ 4648200 w 4648200"/>
              <a:gd name="connsiteY1" fmla="*/ 0 h 3657600"/>
              <a:gd name="connsiteX2" fmla="*/ 40386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200" h="3657600">
                <a:moveTo>
                  <a:pt x="0" y="0"/>
                </a:moveTo>
                <a:lnTo>
                  <a:pt x="4648200" y="0"/>
                </a:lnTo>
                <a:lnTo>
                  <a:pt x="4038600" y="1828800"/>
                </a:lnTo>
                <a:lnTo>
                  <a:pt x="4648200" y="3657600"/>
                </a:lnTo>
                <a:lnTo>
                  <a:pt x="0" y="3657600"/>
                </a:lnTo>
                <a:lnTo>
                  <a:pt x="0" y="0"/>
                </a:lnTo>
                <a:close/>
              </a:path>
            </a:pathLst>
          </a:custGeom>
          <a:gradFill flip="none" rotWithShape="1">
            <a:gsLst>
              <a:gs pos="0">
                <a:schemeClr val="accent5">
                  <a:lumMod val="50000"/>
                </a:schemeClr>
              </a:gs>
              <a:gs pos="15000">
                <a:schemeClr val="accent5">
                  <a:lumMod val="40000"/>
                  <a:lumOff val="60000"/>
                </a:schemeClr>
              </a:gs>
              <a:gs pos="80000">
                <a:schemeClr val="bg1"/>
              </a:gs>
            </a:gsLst>
            <a:lin ang="5400000" scaled="1"/>
            <a:tileRect/>
          </a:gradFill>
          <a:ln/>
          <a:effectLst>
            <a:outerShdw blurRad="57150" dist="38100" dir="5400000" algn="ctr" rotWithShape="0">
              <a:srgbClr val="006600">
                <a:alpha val="47843"/>
              </a:srgbClr>
            </a:outerShdw>
          </a:effectLst>
        </p:spPr>
        <p:style>
          <a:lnRef idx="1">
            <a:schemeClr val="accent6"/>
          </a:lnRef>
          <a:fillRef idx="2">
            <a:schemeClr val="accent6"/>
          </a:fillRef>
          <a:effectRef idx="1">
            <a:schemeClr val="accent6"/>
          </a:effectRef>
          <a:fontRef idx="none"/>
        </p:style>
        <p:txBody>
          <a:bodyPr rIns="365760">
            <a:normAutofit/>
          </a:bodyPr>
          <a:lstStyle/>
          <a:p>
            <a:pPr algn="r"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8" name="Rectangle 7"/>
          <p:cNvSpPr/>
          <p:nvPr/>
        </p:nvSpPr>
        <p:spPr>
          <a:xfrm>
            <a:off x="923925" y="2590800"/>
            <a:ext cx="3328988" cy="461963"/>
          </a:xfrm>
          <a:prstGeom prst="rect">
            <a:avLst/>
          </a:prstGeom>
        </p:spPr>
        <p:txBody>
          <a:bodyPr wrap="none">
            <a:spAutoFit/>
          </a:bodyPr>
          <a:lstStyle/>
          <a:p>
            <a:pPr algn="r" fontAlgn="base">
              <a:spcBef>
                <a:spcPct val="0"/>
              </a:spcBef>
              <a:spcAft>
                <a:spcPct val="0"/>
              </a:spcAft>
              <a:defRPr/>
            </a:pPr>
            <a:r>
              <a:rPr lang="en-US" sz="1200" dirty="0">
                <a:solidFill>
                  <a:prstClr val="white"/>
                </a:solidFill>
                <a:effectLst>
                  <a:outerShdw blurRad="50800" dist="38100" dir="5400000" algn="t" rotWithShape="0">
                    <a:prstClr val="black">
                      <a:alpha val="40000"/>
                    </a:prstClr>
                  </a:outerShdw>
                </a:effectLst>
                <a:latin typeface="Arial Black"/>
                <a:cs typeface="Times New Roman" pitchFamily="18" charset="0"/>
              </a:rPr>
              <a:t>NOAA’s SOLUTION</a:t>
            </a:r>
          </a:p>
        </p:txBody>
      </p:sp>
      <p:sp>
        <p:nvSpPr>
          <p:cNvPr id="9" name="Rectangle 8"/>
          <p:cNvSpPr/>
          <p:nvPr/>
        </p:nvSpPr>
        <p:spPr>
          <a:xfrm>
            <a:off x="4572000" y="2590800"/>
            <a:ext cx="3624263" cy="461963"/>
          </a:xfrm>
          <a:prstGeom prst="rect">
            <a:avLst/>
          </a:prstGeom>
        </p:spPr>
        <p:txBody>
          <a:bodyPr wrap="none">
            <a:spAutoFit/>
          </a:bodyPr>
          <a:lstStyle/>
          <a:p>
            <a:pPr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IMPACT on SOCIETY</a:t>
            </a:r>
          </a:p>
        </p:txBody>
      </p:sp>
      <p:sp>
        <p:nvSpPr>
          <p:cNvPr id="10" name="Freeform 9"/>
          <p:cNvSpPr/>
          <p:nvPr/>
        </p:nvSpPr>
        <p:spPr>
          <a:xfrm>
            <a:off x="152400" y="1066800"/>
            <a:ext cx="8839200" cy="1544638"/>
          </a:xfrm>
          <a:custGeom>
            <a:avLst/>
            <a:gdLst>
              <a:gd name="connsiteX0" fmla="*/ 0 w 8839200"/>
              <a:gd name="connsiteY0" fmla="*/ 0 h 1317812"/>
              <a:gd name="connsiteX1" fmla="*/ 1473200 w 8839200"/>
              <a:gd name="connsiteY1" fmla="*/ 0 h 1317812"/>
              <a:gd name="connsiteX2" fmla="*/ 1473200 w 8839200"/>
              <a:gd name="connsiteY2" fmla="*/ 0 h 1317812"/>
              <a:gd name="connsiteX3" fmla="*/ 3683000 w 8839200"/>
              <a:gd name="connsiteY3" fmla="*/ 0 h 1317812"/>
              <a:gd name="connsiteX4" fmla="*/ 8839200 w 8839200"/>
              <a:gd name="connsiteY4" fmla="*/ 0 h 1317812"/>
              <a:gd name="connsiteX5" fmla="*/ 8839200 w 8839200"/>
              <a:gd name="connsiteY5" fmla="*/ 768724 h 1317812"/>
              <a:gd name="connsiteX6" fmla="*/ 8839200 w 8839200"/>
              <a:gd name="connsiteY6" fmla="*/ 768724 h 1317812"/>
              <a:gd name="connsiteX7" fmla="*/ 8839200 w 8839200"/>
              <a:gd name="connsiteY7" fmla="*/ 1098177 h 1317812"/>
              <a:gd name="connsiteX8" fmla="*/ 8839200 w 8839200"/>
              <a:gd name="connsiteY8" fmla="*/ 1317812 h 1317812"/>
              <a:gd name="connsiteX9" fmla="*/ 3683000 w 8839200"/>
              <a:gd name="connsiteY9" fmla="*/ 1317812 h 1317812"/>
              <a:gd name="connsiteX10" fmla="*/ 2578129 w 8839200"/>
              <a:gd name="connsiteY10" fmla="*/ 1482538 h 1317812"/>
              <a:gd name="connsiteX11" fmla="*/ 1473200 w 8839200"/>
              <a:gd name="connsiteY11" fmla="*/ 1317812 h 1317812"/>
              <a:gd name="connsiteX12" fmla="*/ 0 w 8839200"/>
              <a:gd name="connsiteY12" fmla="*/ 1317812 h 1317812"/>
              <a:gd name="connsiteX13" fmla="*/ 0 w 8839200"/>
              <a:gd name="connsiteY13" fmla="*/ 1098177 h 1317812"/>
              <a:gd name="connsiteX14" fmla="*/ 0 w 8839200"/>
              <a:gd name="connsiteY14" fmla="*/ 768724 h 1317812"/>
              <a:gd name="connsiteX15" fmla="*/ 0 w 8839200"/>
              <a:gd name="connsiteY15" fmla="*/ 768724 h 1317812"/>
              <a:gd name="connsiteX16" fmla="*/ 0 w 8839200"/>
              <a:gd name="connsiteY16" fmla="*/ 0 h 1317812"/>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1473200 w 8839200"/>
              <a:gd name="connsiteY11" fmla="*/ 1317812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540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082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463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3683000 w 8839200"/>
              <a:gd name="connsiteY2" fmla="*/ 0 h 1545291"/>
              <a:gd name="connsiteX3" fmla="*/ 8839200 w 8839200"/>
              <a:gd name="connsiteY3" fmla="*/ 0 h 1545291"/>
              <a:gd name="connsiteX4" fmla="*/ 8839200 w 8839200"/>
              <a:gd name="connsiteY4" fmla="*/ 768724 h 1545291"/>
              <a:gd name="connsiteX5" fmla="*/ 8839200 w 8839200"/>
              <a:gd name="connsiteY5" fmla="*/ 768724 h 1545291"/>
              <a:gd name="connsiteX6" fmla="*/ 8839200 w 8839200"/>
              <a:gd name="connsiteY6" fmla="*/ 1098177 h 1545291"/>
              <a:gd name="connsiteX7" fmla="*/ 8839200 w 8839200"/>
              <a:gd name="connsiteY7" fmla="*/ 1317812 h 1545291"/>
              <a:gd name="connsiteX8" fmla="*/ 2463800 w 8839200"/>
              <a:gd name="connsiteY8" fmla="*/ 1317812 h 1545291"/>
              <a:gd name="connsiteX9" fmla="*/ 1412717 w 8839200"/>
              <a:gd name="connsiteY9" fmla="*/ 1545291 h 1545291"/>
              <a:gd name="connsiteX10" fmla="*/ 442259 w 8839200"/>
              <a:gd name="connsiteY10" fmla="*/ 1308847 h 1545291"/>
              <a:gd name="connsiteX11" fmla="*/ 0 w 8839200"/>
              <a:gd name="connsiteY11" fmla="*/ 1317812 h 1545291"/>
              <a:gd name="connsiteX12" fmla="*/ 0 w 8839200"/>
              <a:gd name="connsiteY12" fmla="*/ 1098177 h 1545291"/>
              <a:gd name="connsiteX13" fmla="*/ 0 w 8839200"/>
              <a:gd name="connsiteY13" fmla="*/ 768724 h 1545291"/>
              <a:gd name="connsiteX14" fmla="*/ 0 w 8839200"/>
              <a:gd name="connsiteY14" fmla="*/ 768724 h 1545291"/>
              <a:gd name="connsiteX15" fmla="*/ 0 w 8839200"/>
              <a:gd name="connsiteY15"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768724 h 1545291"/>
              <a:gd name="connsiteX14" fmla="*/ 0 w 8839200"/>
              <a:gd name="connsiteY14"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0 h 15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9200" h="1545291">
                <a:moveTo>
                  <a:pt x="0" y="0"/>
                </a:moveTo>
                <a:lnTo>
                  <a:pt x="3683000" y="0"/>
                </a:lnTo>
                <a:lnTo>
                  <a:pt x="8839200" y="0"/>
                </a:lnTo>
                <a:lnTo>
                  <a:pt x="8839200" y="768724"/>
                </a:lnTo>
                <a:lnTo>
                  <a:pt x="8839200" y="768724"/>
                </a:lnTo>
                <a:lnTo>
                  <a:pt x="8839200" y="1098177"/>
                </a:lnTo>
                <a:lnTo>
                  <a:pt x="8839200" y="1317812"/>
                </a:lnTo>
                <a:lnTo>
                  <a:pt x="2463800" y="1317812"/>
                </a:lnTo>
                <a:lnTo>
                  <a:pt x="1412717" y="1545291"/>
                </a:lnTo>
                <a:lnTo>
                  <a:pt x="442259" y="1308847"/>
                </a:lnTo>
                <a:lnTo>
                  <a:pt x="0" y="1317812"/>
                </a:lnTo>
                <a:lnTo>
                  <a:pt x="0" y="0"/>
                </a:lnTo>
                <a:close/>
              </a:path>
            </a:pathLst>
          </a:custGeom>
          <a:gradFill flip="none" rotWithShape="1">
            <a:gsLst>
              <a:gs pos="0">
                <a:srgbClr val="C00000"/>
              </a:gs>
              <a:gs pos="33000">
                <a:srgbClr val="FFC1C1"/>
              </a:gs>
              <a:gs pos="80000">
                <a:schemeClr val="bg1"/>
              </a:gs>
            </a:gsLst>
            <a:lin ang="5400000" scaled="1"/>
            <a:tileRect/>
          </a:gradFill>
          <a:ln>
            <a:solidFill>
              <a:srgbClr val="C00000"/>
            </a:solidFill>
          </a:ln>
          <a:effectLst>
            <a:outerShdw blurRad="57150" dist="38100" dir="5400000" algn="ctr" rotWithShape="0">
              <a:srgbClr val="800000">
                <a:alpha val="47843"/>
              </a:srgbClr>
            </a:outerShdw>
          </a:effectLst>
        </p:spPr>
        <p:style>
          <a:lnRef idx="1">
            <a:schemeClr val="accent6"/>
          </a:lnRef>
          <a:fillRef idx="2">
            <a:schemeClr val="accent6"/>
          </a:fillRef>
          <a:effectRef idx="1">
            <a:schemeClr val="accent6"/>
          </a:effectRef>
          <a:fontRef idx="none"/>
        </p:style>
        <p:txBody>
          <a:bodyPr bIns="274320">
            <a:normAutofit/>
          </a:bodyPr>
          <a:lstStyle/>
          <a:p>
            <a:pPr algn="ctr" fontAlgn="base">
              <a:spcBef>
                <a:spcPct val="200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11" name="Rectangle 10"/>
          <p:cNvSpPr/>
          <p:nvPr/>
        </p:nvSpPr>
        <p:spPr>
          <a:xfrm>
            <a:off x="2492375" y="1066800"/>
            <a:ext cx="4159250" cy="461963"/>
          </a:xfrm>
          <a:prstGeom prst="rect">
            <a:avLst/>
          </a:prstGeom>
        </p:spPr>
        <p:txBody>
          <a:bodyPr wrap="none">
            <a:spAutoFit/>
          </a:bodyPr>
          <a:lstStyle/>
          <a:p>
            <a:pPr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NATIONAL CHALLENGE</a:t>
            </a:r>
          </a:p>
        </p:txBody>
      </p:sp>
      <p:sp>
        <p:nvSpPr>
          <p:cNvPr id="20" name="Text Placeholder 18"/>
          <p:cNvSpPr>
            <a:spLocks noGrp="1"/>
          </p:cNvSpPr>
          <p:nvPr>
            <p:ph type="body" sz="quarter" idx="20"/>
          </p:nvPr>
        </p:nvSpPr>
        <p:spPr>
          <a:xfrm>
            <a:off x="5029200" y="3048000"/>
            <a:ext cx="39624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ext Placeholder 18"/>
          <p:cNvSpPr>
            <a:spLocks noGrp="1"/>
          </p:cNvSpPr>
          <p:nvPr>
            <p:ph type="body" sz="quarter" idx="19"/>
          </p:nvPr>
        </p:nvSpPr>
        <p:spPr>
          <a:xfrm>
            <a:off x="152400" y="3048000"/>
            <a:ext cx="41910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16"/>
          <p:cNvSpPr>
            <a:spLocks noGrp="1"/>
          </p:cNvSpPr>
          <p:nvPr>
            <p:ph type="body" sz="quarter" idx="18"/>
          </p:nvPr>
        </p:nvSpPr>
        <p:spPr>
          <a:xfrm>
            <a:off x="762000" y="1523999"/>
            <a:ext cx="7620000" cy="838200"/>
          </a:xfrm>
        </p:spPr>
        <p:txBody>
          <a:bodyPr anchor="ctr"/>
          <a:lstStyle>
            <a:lvl1pPr algn="ctr">
              <a:defRPr kumimoji="0" lang="en-US" sz="2400" b="1" kern="1200" dirty="0" smtClean="0">
                <a:solidFill>
                  <a:srgbClr val="800000"/>
                </a:solidFill>
                <a:effectLst/>
                <a:latin typeface="+mn-lt"/>
                <a:ea typeface="+mn-ea"/>
                <a:cs typeface="+mn-cs"/>
              </a:defRPr>
            </a:lvl1pPr>
          </a:lstStyle>
          <a:p>
            <a:pPr lvl="0"/>
            <a:r>
              <a:rPr lang="en-US" smtClean="0"/>
              <a:t>Click to edit Master text styles</a:t>
            </a:r>
          </a:p>
        </p:txBody>
      </p:sp>
      <p:sp>
        <p:nvSpPr>
          <p:cNvPr id="12" name="Date Placeholder 2"/>
          <p:cNvSpPr>
            <a:spLocks noGrp="1"/>
          </p:cNvSpPr>
          <p:nvPr>
            <p:ph type="dt" sz="half" idx="21"/>
          </p:nvPr>
        </p:nvSpPr>
        <p:spPr/>
        <p:txBody>
          <a:bodyPr/>
          <a:lstStyle>
            <a:lvl1pPr>
              <a:defRPr/>
            </a:lvl1pPr>
          </a:lstStyle>
          <a:p>
            <a:pPr>
              <a:defRPr/>
            </a:pPr>
            <a:endParaRPr lang="en-US">
              <a:solidFill>
                <a:srgbClr val="04617B">
                  <a:shade val="90000"/>
                </a:srgbClr>
              </a:solidFill>
            </a:endParaRPr>
          </a:p>
        </p:txBody>
      </p:sp>
      <p:sp>
        <p:nvSpPr>
          <p:cNvPr id="13" name="Footer Placeholder 3"/>
          <p:cNvSpPr>
            <a:spLocks noGrp="1"/>
          </p:cNvSpPr>
          <p:nvPr>
            <p:ph type="ftr" sz="quarter" idx="22"/>
          </p:nvPr>
        </p:nvSpPr>
        <p:spPr/>
        <p:txBody>
          <a:bodyPr/>
          <a:lstStyle>
            <a:lvl1pPr>
              <a:defRPr/>
            </a:lvl1pPr>
          </a:lstStyle>
          <a:p>
            <a:pPr>
              <a:defRPr/>
            </a:pPr>
            <a:endParaRPr lang="en-US">
              <a:solidFill>
                <a:srgbClr val="04617B">
                  <a:shade val="90000"/>
                </a:srgbClr>
              </a:solidFill>
            </a:endParaRPr>
          </a:p>
        </p:txBody>
      </p:sp>
      <p:sp>
        <p:nvSpPr>
          <p:cNvPr id="14" name="Slide Number Placeholder 4"/>
          <p:cNvSpPr>
            <a:spLocks noGrp="1"/>
          </p:cNvSpPr>
          <p:nvPr>
            <p:ph type="sldNum" sz="quarter" idx="23"/>
          </p:nvPr>
        </p:nvSpPr>
        <p:spPr/>
        <p:txBody>
          <a:bodyPr/>
          <a:lstStyle>
            <a:lvl1pPr>
              <a:defRPr/>
            </a:lvl1pPr>
          </a:lstStyle>
          <a:p>
            <a:pPr>
              <a:defRPr/>
            </a:pPr>
            <a:fld id="{8908C1D4-D934-4EA6-9703-67B3ED2E544C}"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2150226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
        <p:nvSpPr>
          <p:cNvPr id="6" name="Pentagon 5"/>
          <p:cNvSpPr/>
          <p:nvPr/>
        </p:nvSpPr>
        <p:spPr>
          <a:xfrm>
            <a:off x="152400" y="2590800"/>
            <a:ext cx="4648200" cy="3657600"/>
          </a:xfrm>
          <a:prstGeom prst="homePlate">
            <a:avLst>
              <a:gd name="adj" fmla="val 15196"/>
            </a:avLst>
          </a:prstGeom>
          <a:gradFill flip="none" rotWithShape="1">
            <a:gsLst>
              <a:gs pos="0">
                <a:schemeClr val="tx2">
                  <a:lumMod val="50000"/>
                </a:schemeClr>
              </a:gs>
              <a:gs pos="15000">
                <a:schemeClr val="accent1">
                  <a:lumMod val="20000"/>
                  <a:lumOff val="80000"/>
                </a:schemeClr>
              </a:gs>
              <a:gs pos="80000">
                <a:schemeClr val="bg1"/>
              </a:gs>
            </a:gsLst>
            <a:lin ang="5400000" scaled="1"/>
            <a:tileRect/>
          </a:gradFill>
          <a:ln>
            <a:solidFill>
              <a:schemeClr val="accent1">
                <a:lumMod val="75000"/>
              </a:schemeClr>
            </a:solidFill>
          </a:ln>
          <a:effectLst>
            <a:outerShdw blurRad="57150" dist="38100" dir="5400000" algn="ctr" rotWithShape="0">
              <a:schemeClr val="accent1">
                <a:lumMod val="50000"/>
                <a:alpha val="48000"/>
              </a:schemeClr>
            </a:outerShdw>
          </a:effectLst>
        </p:spPr>
        <p:style>
          <a:lnRef idx="1">
            <a:schemeClr val="accent6"/>
          </a:lnRef>
          <a:fillRef idx="2">
            <a:schemeClr val="accent6"/>
          </a:fillRef>
          <a:effectRef idx="1">
            <a:schemeClr val="accent6"/>
          </a:effectRef>
          <a:fontRef idx="none"/>
        </p:style>
        <p:txBody>
          <a:bodyPr rIns="365760">
            <a:normAutofit/>
          </a:bodyPr>
          <a:lstStyle/>
          <a:p>
            <a:pPr algn="r"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7" name="Freeform 6"/>
          <p:cNvSpPr/>
          <p:nvPr/>
        </p:nvSpPr>
        <p:spPr>
          <a:xfrm flipH="1">
            <a:off x="4419600" y="2590800"/>
            <a:ext cx="4572000" cy="3657600"/>
          </a:xfrm>
          <a:custGeom>
            <a:avLst/>
            <a:gdLst>
              <a:gd name="connsiteX0" fmla="*/ 0 w 4648200"/>
              <a:gd name="connsiteY0" fmla="*/ 0 h 3657600"/>
              <a:gd name="connsiteX1" fmla="*/ 4648200 w 4648200"/>
              <a:gd name="connsiteY1" fmla="*/ 0 h 3657600"/>
              <a:gd name="connsiteX2" fmla="*/ 46482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 name="connsiteX0" fmla="*/ 0 w 4648200"/>
              <a:gd name="connsiteY0" fmla="*/ 0 h 3657600"/>
              <a:gd name="connsiteX1" fmla="*/ 4648200 w 4648200"/>
              <a:gd name="connsiteY1" fmla="*/ 0 h 3657600"/>
              <a:gd name="connsiteX2" fmla="*/ 40386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200" h="3657600">
                <a:moveTo>
                  <a:pt x="0" y="0"/>
                </a:moveTo>
                <a:lnTo>
                  <a:pt x="4648200" y="0"/>
                </a:lnTo>
                <a:lnTo>
                  <a:pt x="4038600" y="1828800"/>
                </a:lnTo>
                <a:lnTo>
                  <a:pt x="4648200" y="3657600"/>
                </a:lnTo>
                <a:lnTo>
                  <a:pt x="0" y="3657600"/>
                </a:lnTo>
                <a:lnTo>
                  <a:pt x="0" y="0"/>
                </a:lnTo>
                <a:close/>
              </a:path>
            </a:pathLst>
          </a:custGeom>
          <a:gradFill flip="none" rotWithShape="1">
            <a:gsLst>
              <a:gs pos="0">
                <a:schemeClr val="accent5">
                  <a:lumMod val="50000"/>
                </a:schemeClr>
              </a:gs>
              <a:gs pos="15000">
                <a:schemeClr val="accent5">
                  <a:lumMod val="40000"/>
                  <a:lumOff val="60000"/>
                </a:schemeClr>
              </a:gs>
              <a:gs pos="80000">
                <a:schemeClr val="bg1"/>
              </a:gs>
            </a:gsLst>
            <a:lin ang="5400000" scaled="1"/>
            <a:tileRect/>
          </a:gradFill>
          <a:ln/>
          <a:effectLst>
            <a:outerShdw blurRad="57150" dist="38100" dir="5400000" algn="ctr" rotWithShape="0">
              <a:srgbClr val="006600">
                <a:alpha val="47843"/>
              </a:srgbClr>
            </a:outerShdw>
          </a:effectLst>
        </p:spPr>
        <p:style>
          <a:lnRef idx="1">
            <a:schemeClr val="accent6"/>
          </a:lnRef>
          <a:fillRef idx="2">
            <a:schemeClr val="accent6"/>
          </a:fillRef>
          <a:effectRef idx="1">
            <a:schemeClr val="accent6"/>
          </a:effectRef>
          <a:fontRef idx="none"/>
        </p:style>
        <p:txBody>
          <a:bodyPr rIns="365760">
            <a:normAutofit/>
          </a:bodyPr>
          <a:lstStyle/>
          <a:p>
            <a:pPr algn="r"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8" name="Rectangle 7"/>
          <p:cNvSpPr/>
          <p:nvPr/>
        </p:nvSpPr>
        <p:spPr>
          <a:xfrm>
            <a:off x="923925" y="2590800"/>
            <a:ext cx="3328988" cy="461963"/>
          </a:xfrm>
          <a:prstGeom prst="rect">
            <a:avLst/>
          </a:prstGeom>
        </p:spPr>
        <p:txBody>
          <a:bodyPr wrap="none">
            <a:spAutoFit/>
          </a:bodyPr>
          <a:lstStyle/>
          <a:p>
            <a:pPr algn="r" fontAlgn="base">
              <a:spcBef>
                <a:spcPct val="0"/>
              </a:spcBef>
              <a:spcAft>
                <a:spcPct val="0"/>
              </a:spcAft>
              <a:defRPr/>
            </a:pPr>
            <a:r>
              <a:rPr lang="en-US" sz="1200" dirty="0">
                <a:solidFill>
                  <a:prstClr val="white"/>
                </a:solidFill>
                <a:effectLst>
                  <a:outerShdw blurRad="50800" dist="38100" dir="5400000" algn="t" rotWithShape="0">
                    <a:prstClr val="black">
                      <a:alpha val="40000"/>
                    </a:prstClr>
                  </a:outerShdw>
                </a:effectLst>
                <a:latin typeface="Arial Black"/>
                <a:cs typeface="Times New Roman" pitchFamily="18" charset="0"/>
              </a:rPr>
              <a:t>NOAA’s SOLUTION</a:t>
            </a:r>
          </a:p>
        </p:txBody>
      </p:sp>
      <p:sp>
        <p:nvSpPr>
          <p:cNvPr id="9" name="Rectangle 8"/>
          <p:cNvSpPr/>
          <p:nvPr/>
        </p:nvSpPr>
        <p:spPr>
          <a:xfrm>
            <a:off x="4572000" y="2590800"/>
            <a:ext cx="3624263" cy="461963"/>
          </a:xfrm>
          <a:prstGeom prst="rect">
            <a:avLst/>
          </a:prstGeom>
        </p:spPr>
        <p:txBody>
          <a:bodyPr wrap="none">
            <a:spAutoFit/>
          </a:bodyPr>
          <a:lstStyle/>
          <a:p>
            <a:pPr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IMPACT on SOCIETY</a:t>
            </a:r>
          </a:p>
        </p:txBody>
      </p:sp>
      <p:sp>
        <p:nvSpPr>
          <p:cNvPr id="10" name="Freeform 9"/>
          <p:cNvSpPr/>
          <p:nvPr/>
        </p:nvSpPr>
        <p:spPr>
          <a:xfrm>
            <a:off x="152400" y="1066800"/>
            <a:ext cx="8839200" cy="1544638"/>
          </a:xfrm>
          <a:custGeom>
            <a:avLst/>
            <a:gdLst>
              <a:gd name="connsiteX0" fmla="*/ 0 w 8839200"/>
              <a:gd name="connsiteY0" fmla="*/ 0 h 1317812"/>
              <a:gd name="connsiteX1" fmla="*/ 1473200 w 8839200"/>
              <a:gd name="connsiteY1" fmla="*/ 0 h 1317812"/>
              <a:gd name="connsiteX2" fmla="*/ 1473200 w 8839200"/>
              <a:gd name="connsiteY2" fmla="*/ 0 h 1317812"/>
              <a:gd name="connsiteX3" fmla="*/ 3683000 w 8839200"/>
              <a:gd name="connsiteY3" fmla="*/ 0 h 1317812"/>
              <a:gd name="connsiteX4" fmla="*/ 8839200 w 8839200"/>
              <a:gd name="connsiteY4" fmla="*/ 0 h 1317812"/>
              <a:gd name="connsiteX5" fmla="*/ 8839200 w 8839200"/>
              <a:gd name="connsiteY5" fmla="*/ 768724 h 1317812"/>
              <a:gd name="connsiteX6" fmla="*/ 8839200 w 8839200"/>
              <a:gd name="connsiteY6" fmla="*/ 768724 h 1317812"/>
              <a:gd name="connsiteX7" fmla="*/ 8839200 w 8839200"/>
              <a:gd name="connsiteY7" fmla="*/ 1098177 h 1317812"/>
              <a:gd name="connsiteX8" fmla="*/ 8839200 w 8839200"/>
              <a:gd name="connsiteY8" fmla="*/ 1317812 h 1317812"/>
              <a:gd name="connsiteX9" fmla="*/ 3683000 w 8839200"/>
              <a:gd name="connsiteY9" fmla="*/ 1317812 h 1317812"/>
              <a:gd name="connsiteX10" fmla="*/ 2578129 w 8839200"/>
              <a:gd name="connsiteY10" fmla="*/ 1482538 h 1317812"/>
              <a:gd name="connsiteX11" fmla="*/ 1473200 w 8839200"/>
              <a:gd name="connsiteY11" fmla="*/ 1317812 h 1317812"/>
              <a:gd name="connsiteX12" fmla="*/ 0 w 8839200"/>
              <a:gd name="connsiteY12" fmla="*/ 1317812 h 1317812"/>
              <a:gd name="connsiteX13" fmla="*/ 0 w 8839200"/>
              <a:gd name="connsiteY13" fmla="*/ 1098177 h 1317812"/>
              <a:gd name="connsiteX14" fmla="*/ 0 w 8839200"/>
              <a:gd name="connsiteY14" fmla="*/ 768724 h 1317812"/>
              <a:gd name="connsiteX15" fmla="*/ 0 w 8839200"/>
              <a:gd name="connsiteY15" fmla="*/ 768724 h 1317812"/>
              <a:gd name="connsiteX16" fmla="*/ 0 w 8839200"/>
              <a:gd name="connsiteY16" fmla="*/ 0 h 1317812"/>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1473200 w 8839200"/>
              <a:gd name="connsiteY11" fmla="*/ 1317812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540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082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463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3683000 w 8839200"/>
              <a:gd name="connsiteY2" fmla="*/ 0 h 1545291"/>
              <a:gd name="connsiteX3" fmla="*/ 8839200 w 8839200"/>
              <a:gd name="connsiteY3" fmla="*/ 0 h 1545291"/>
              <a:gd name="connsiteX4" fmla="*/ 8839200 w 8839200"/>
              <a:gd name="connsiteY4" fmla="*/ 768724 h 1545291"/>
              <a:gd name="connsiteX5" fmla="*/ 8839200 w 8839200"/>
              <a:gd name="connsiteY5" fmla="*/ 768724 h 1545291"/>
              <a:gd name="connsiteX6" fmla="*/ 8839200 w 8839200"/>
              <a:gd name="connsiteY6" fmla="*/ 1098177 h 1545291"/>
              <a:gd name="connsiteX7" fmla="*/ 8839200 w 8839200"/>
              <a:gd name="connsiteY7" fmla="*/ 1317812 h 1545291"/>
              <a:gd name="connsiteX8" fmla="*/ 2463800 w 8839200"/>
              <a:gd name="connsiteY8" fmla="*/ 1317812 h 1545291"/>
              <a:gd name="connsiteX9" fmla="*/ 1412717 w 8839200"/>
              <a:gd name="connsiteY9" fmla="*/ 1545291 h 1545291"/>
              <a:gd name="connsiteX10" fmla="*/ 442259 w 8839200"/>
              <a:gd name="connsiteY10" fmla="*/ 1308847 h 1545291"/>
              <a:gd name="connsiteX11" fmla="*/ 0 w 8839200"/>
              <a:gd name="connsiteY11" fmla="*/ 1317812 h 1545291"/>
              <a:gd name="connsiteX12" fmla="*/ 0 w 8839200"/>
              <a:gd name="connsiteY12" fmla="*/ 1098177 h 1545291"/>
              <a:gd name="connsiteX13" fmla="*/ 0 w 8839200"/>
              <a:gd name="connsiteY13" fmla="*/ 768724 h 1545291"/>
              <a:gd name="connsiteX14" fmla="*/ 0 w 8839200"/>
              <a:gd name="connsiteY14" fmla="*/ 768724 h 1545291"/>
              <a:gd name="connsiteX15" fmla="*/ 0 w 8839200"/>
              <a:gd name="connsiteY15"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768724 h 1545291"/>
              <a:gd name="connsiteX14" fmla="*/ 0 w 8839200"/>
              <a:gd name="connsiteY14"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0 h 15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9200" h="1545291">
                <a:moveTo>
                  <a:pt x="0" y="0"/>
                </a:moveTo>
                <a:lnTo>
                  <a:pt x="3683000" y="0"/>
                </a:lnTo>
                <a:lnTo>
                  <a:pt x="8839200" y="0"/>
                </a:lnTo>
                <a:lnTo>
                  <a:pt x="8839200" y="768724"/>
                </a:lnTo>
                <a:lnTo>
                  <a:pt x="8839200" y="768724"/>
                </a:lnTo>
                <a:lnTo>
                  <a:pt x="8839200" y="1098177"/>
                </a:lnTo>
                <a:lnTo>
                  <a:pt x="8839200" y="1317812"/>
                </a:lnTo>
                <a:lnTo>
                  <a:pt x="2463800" y="1317812"/>
                </a:lnTo>
                <a:lnTo>
                  <a:pt x="1412717" y="1545291"/>
                </a:lnTo>
                <a:lnTo>
                  <a:pt x="442259" y="1308847"/>
                </a:lnTo>
                <a:lnTo>
                  <a:pt x="0" y="1317812"/>
                </a:lnTo>
                <a:lnTo>
                  <a:pt x="0" y="0"/>
                </a:lnTo>
                <a:close/>
              </a:path>
            </a:pathLst>
          </a:custGeom>
          <a:gradFill flip="none" rotWithShape="1">
            <a:gsLst>
              <a:gs pos="0">
                <a:srgbClr val="C00000"/>
              </a:gs>
              <a:gs pos="33000">
                <a:srgbClr val="FFC1C1"/>
              </a:gs>
              <a:gs pos="80000">
                <a:schemeClr val="bg1"/>
              </a:gs>
            </a:gsLst>
            <a:lin ang="5400000" scaled="1"/>
            <a:tileRect/>
          </a:gradFill>
          <a:ln>
            <a:solidFill>
              <a:srgbClr val="C00000"/>
            </a:solidFill>
          </a:ln>
          <a:effectLst>
            <a:outerShdw blurRad="57150" dist="38100" dir="5400000" algn="ctr" rotWithShape="0">
              <a:srgbClr val="800000">
                <a:alpha val="47843"/>
              </a:srgbClr>
            </a:outerShdw>
          </a:effectLst>
        </p:spPr>
        <p:style>
          <a:lnRef idx="1">
            <a:schemeClr val="accent6"/>
          </a:lnRef>
          <a:fillRef idx="2">
            <a:schemeClr val="accent6"/>
          </a:fillRef>
          <a:effectRef idx="1">
            <a:schemeClr val="accent6"/>
          </a:effectRef>
          <a:fontRef idx="none"/>
        </p:style>
        <p:txBody>
          <a:bodyPr bIns="274320">
            <a:normAutofit/>
          </a:bodyPr>
          <a:lstStyle/>
          <a:p>
            <a:pPr algn="ctr" fontAlgn="base">
              <a:spcBef>
                <a:spcPct val="200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11" name="Rectangle 10"/>
          <p:cNvSpPr/>
          <p:nvPr/>
        </p:nvSpPr>
        <p:spPr>
          <a:xfrm>
            <a:off x="2492375" y="1066800"/>
            <a:ext cx="4159250" cy="461963"/>
          </a:xfrm>
          <a:prstGeom prst="rect">
            <a:avLst/>
          </a:prstGeom>
        </p:spPr>
        <p:txBody>
          <a:bodyPr wrap="none">
            <a:spAutoFit/>
          </a:bodyPr>
          <a:lstStyle/>
          <a:p>
            <a:pPr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NATIONAL CHALLENGE</a:t>
            </a:r>
          </a:p>
        </p:txBody>
      </p:sp>
      <p:sp>
        <p:nvSpPr>
          <p:cNvPr id="20" name="Text Placeholder 18"/>
          <p:cNvSpPr>
            <a:spLocks noGrp="1"/>
          </p:cNvSpPr>
          <p:nvPr>
            <p:ph type="body" sz="quarter" idx="20"/>
          </p:nvPr>
        </p:nvSpPr>
        <p:spPr>
          <a:xfrm>
            <a:off x="5029200" y="3048000"/>
            <a:ext cx="39624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ext Placeholder 18"/>
          <p:cNvSpPr>
            <a:spLocks noGrp="1"/>
          </p:cNvSpPr>
          <p:nvPr>
            <p:ph type="body" sz="quarter" idx="19"/>
          </p:nvPr>
        </p:nvSpPr>
        <p:spPr>
          <a:xfrm>
            <a:off x="152400" y="3048000"/>
            <a:ext cx="41910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16"/>
          <p:cNvSpPr>
            <a:spLocks noGrp="1"/>
          </p:cNvSpPr>
          <p:nvPr>
            <p:ph type="body" sz="quarter" idx="18"/>
          </p:nvPr>
        </p:nvSpPr>
        <p:spPr>
          <a:xfrm>
            <a:off x="762000" y="1523999"/>
            <a:ext cx="7620000" cy="838200"/>
          </a:xfrm>
        </p:spPr>
        <p:txBody>
          <a:bodyPr anchor="ctr"/>
          <a:lstStyle>
            <a:lvl1pPr algn="ctr">
              <a:defRPr kumimoji="0" lang="en-US" sz="2400" b="1" kern="1200" dirty="0" smtClean="0">
                <a:solidFill>
                  <a:srgbClr val="800000"/>
                </a:solidFill>
                <a:effectLst/>
                <a:latin typeface="+mn-lt"/>
                <a:ea typeface="+mn-ea"/>
                <a:cs typeface="+mn-cs"/>
              </a:defRPr>
            </a:lvl1pPr>
          </a:lstStyle>
          <a:p>
            <a:pPr lvl="0"/>
            <a:r>
              <a:rPr lang="en-US" smtClean="0"/>
              <a:t>Click to edit Master text styles</a:t>
            </a:r>
          </a:p>
        </p:txBody>
      </p:sp>
      <p:sp>
        <p:nvSpPr>
          <p:cNvPr id="12" name="Date Placeholder 2"/>
          <p:cNvSpPr>
            <a:spLocks noGrp="1"/>
          </p:cNvSpPr>
          <p:nvPr>
            <p:ph type="dt" sz="half" idx="21"/>
          </p:nvPr>
        </p:nvSpPr>
        <p:spPr/>
        <p:txBody>
          <a:bodyPr/>
          <a:lstStyle>
            <a:lvl1pPr>
              <a:defRPr/>
            </a:lvl1pPr>
          </a:lstStyle>
          <a:p>
            <a:pPr>
              <a:defRPr/>
            </a:pPr>
            <a:endParaRPr lang="en-US">
              <a:solidFill>
                <a:srgbClr val="04617B">
                  <a:shade val="90000"/>
                </a:srgbClr>
              </a:solidFill>
            </a:endParaRPr>
          </a:p>
        </p:txBody>
      </p:sp>
      <p:sp>
        <p:nvSpPr>
          <p:cNvPr id="13" name="Footer Placeholder 3"/>
          <p:cNvSpPr>
            <a:spLocks noGrp="1"/>
          </p:cNvSpPr>
          <p:nvPr>
            <p:ph type="ftr" sz="quarter" idx="22"/>
          </p:nvPr>
        </p:nvSpPr>
        <p:spPr/>
        <p:txBody>
          <a:bodyPr/>
          <a:lstStyle>
            <a:lvl1pPr>
              <a:defRPr/>
            </a:lvl1pPr>
          </a:lstStyle>
          <a:p>
            <a:pPr>
              <a:defRPr/>
            </a:pPr>
            <a:endParaRPr lang="en-US">
              <a:solidFill>
                <a:srgbClr val="04617B">
                  <a:shade val="90000"/>
                </a:srgbClr>
              </a:solidFill>
            </a:endParaRPr>
          </a:p>
        </p:txBody>
      </p:sp>
      <p:sp>
        <p:nvSpPr>
          <p:cNvPr id="14" name="Slide Number Placeholder 4"/>
          <p:cNvSpPr>
            <a:spLocks noGrp="1"/>
          </p:cNvSpPr>
          <p:nvPr>
            <p:ph type="sldNum" sz="quarter" idx="23"/>
          </p:nvPr>
        </p:nvSpPr>
        <p:spPr/>
        <p:txBody>
          <a:bodyPr/>
          <a:lstStyle>
            <a:lvl1pPr>
              <a:defRPr/>
            </a:lvl1pPr>
          </a:lstStyle>
          <a:p>
            <a:pPr>
              <a:defRPr/>
            </a:pPr>
            <a:fld id="{18BE30D0-507B-4FA9-B4EB-677F5FC5A61B}"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4189531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7_Custom Layout">
    <p:spTree>
      <p:nvGrpSpPr>
        <p:cNvPr id="1" name=""/>
        <p:cNvGrpSpPr/>
        <p:nvPr/>
      </p:nvGrpSpPr>
      <p:grpSpPr>
        <a:xfrm>
          <a:off x="0" y="0"/>
          <a:ext cx="0" cy="0"/>
          <a:chOff x="0" y="0"/>
          <a:chExt cx="0" cy="0"/>
        </a:xfrm>
      </p:grpSpPr>
      <p:sp>
        <p:nvSpPr>
          <p:cNvPr id="6" name="Pentagon 5"/>
          <p:cNvSpPr/>
          <p:nvPr/>
        </p:nvSpPr>
        <p:spPr>
          <a:xfrm>
            <a:off x="152400" y="2590800"/>
            <a:ext cx="4648200" cy="3657600"/>
          </a:xfrm>
          <a:prstGeom prst="homePlate">
            <a:avLst>
              <a:gd name="adj" fmla="val 15196"/>
            </a:avLst>
          </a:prstGeom>
          <a:gradFill flip="none" rotWithShape="1">
            <a:gsLst>
              <a:gs pos="0">
                <a:schemeClr val="tx2">
                  <a:lumMod val="50000"/>
                </a:schemeClr>
              </a:gs>
              <a:gs pos="15000">
                <a:schemeClr val="accent1">
                  <a:lumMod val="20000"/>
                  <a:lumOff val="80000"/>
                </a:schemeClr>
              </a:gs>
              <a:gs pos="80000">
                <a:schemeClr val="bg1"/>
              </a:gs>
            </a:gsLst>
            <a:lin ang="5400000" scaled="1"/>
            <a:tileRect/>
          </a:gradFill>
          <a:ln>
            <a:solidFill>
              <a:schemeClr val="accent1">
                <a:lumMod val="75000"/>
              </a:schemeClr>
            </a:solidFill>
          </a:ln>
          <a:effectLst>
            <a:outerShdw blurRad="57150" dist="38100" dir="5400000" algn="ctr" rotWithShape="0">
              <a:schemeClr val="accent1">
                <a:lumMod val="50000"/>
                <a:alpha val="48000"/>
              </a:schemeClr>
            </a:outerShdw>
          </a:effectLst>
        </p:spPr>
        <p:style>
          <a:lnRef idx="1">
            <a:schemeClr val="accent6"/>
          </a:lnRef>
          <a:fillRef idx="2">
            <a:schemeClr val="accent6"/>
          </a:fillRef>
          <a:effectRef idx="1">
            <a:schemeClr val="accent6"/>
          </a:effectRef>
          <a:fontRef idx="none"/>
        </p:style>
        <p:txBody>
          <a:bodyPr rIns="365760">
            <a:normAutofit/>
          </a:bodyPr>
          <a:lstStyle/>
          <a:p>
            <a:pPr algn="r"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7" name="Freeform 6"/>
          <p:cNvSpPr/>
          <p:nvPr/>
        </p:nvSpPr>
        <p:spPr>
          <a:xfrm flipH="1">
            <a:off x="4419600" y="2590800"/>
            <a:ext cx="4572000" cy="3657600"/>
          </a:xfrm>
          <a:custGeom>
            <a:avLst/>
            <a:gdLst>
              <a:gd name="connsiteX0" fmla="*/ 0 w 4648200"/>
              <a:gd name="connsiteY0" fmla="*/ 0 h 3657600"/>
              <a:gd name="connsiteX1" fmla="*/ 4648200 w 4648200"/>
              <a:gd name="connsiteY1" fmla="*/ 0 h 3657600"/>
              <a:gd name="connsiteX2" fmla="*/ 46482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 name="connsiteX0" fmla="*/ 0 w 4648200"/>
              <a:gd name="connsiteY0" fmla="*/ 0 h 3657600"/>
              <a:gd name="connsiteX1" fmla="*/ 4648200 w 4648200"/>
              <a:gd name="connsiteY1" fmla="*/ 0 h 3657600"/>
              <a:gd name="connsiteX2" fmla="*/ 40386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200" h="3657600">
                <a:moveTo>
                  <a:pt x="0" y="0"/>
                </a:moveTo>
                <a:lnTo>
                  <a:pt x="4648200" y="0"/>
                </a:lnTo>
                <a:lnTo>
                  <a:pt x="4038600" y="1828800"/>
                </a:lnTo>
                <a:lnTo>
                  <a:pt x="4648200" y="3657600"/>
                </a:lnTo>
                <a:lnTo>
                  <a:pt x="0" y="3657600"/>
                </a:lnTo>
                <a:lnTo>
                  <a:pt x="0" y="0"/>
                </a:lnTo>
                <a:close/>
              </a:path>
            </a:pathLst>
          </a:custGeom>
          <a:gradFill flip="none" rotWithShape="1">
            <a:gsLst>
              <a:gs pos="0">
                <a:schemeClr val="accent5">
                  <a:lumMod val="50000"/>
                </a:schemeClr>
              </a:gs>
              <a:gs pos="15000">
                <a:schemeClr val="accent5">
                  <a:lumMod val="40000"/>
                  <a:lumOff val="60000"/>
                </a:schemeClr>
              </a:gs>
              <a:gs pos="80000">
                <a:schemeClr val="bg1"/>
              </a:gs>
            </a:gsLst>
            <a:lin ang="5400000" scaled="1"/>
            <a:tileRect/>
          </a:gradFill>
          <a:ln/>
          <a:effectLst>
            <a:outerShdw blurRad="57150" dist="38100" dir="5400000" algn="ctr" rotWithShape="0">
              <a:srgbClr val="006600">
                <a:alpha val="47843"/>
              </a:srgbClr>
            </a:outerShdw>
          </a:effectLst>
        </p:spPr>
        <p:style>
          <a:lnRef idx="1">
            <a:schemeClr val="accent6"/>
          </a:lnRef>
          <a:fillRef idx="2">
            <a:schemeClr val="accent6"/>
          </a:fillRef>
          <a:effectRef idx="1">
            <a:schemeClr val="accent6"/>
          </a:effectRef>
          <a:fontRef idx="none"/>
        </p:style>
        <p:txBody>
          <a:bodyPr rIns="365760">
            <a:normAutofit/>
          </a:bodyPr>
          <a:lstStyle/>
          <a:p>
            <a:pPr algn="r"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8" name="Rectangle 7"/>
          <p:cNvSpPr/>
          <p:nvPr/>
        </p:nvSpPr>
        <p:spPr>
          <a:xfrm>
            <a:off x="923925" y="2590800"/>
            <a:ext cx="3328988" cy="461963"/>
          </a:xfrm>
          <a:prstGeom prst="rect">
            <a:avLst/>
          </a:prstGeom>
        </p:spPr>
        <p:txBody>
          <a:bodyPr wrap="none">
            <a:spAutoFit/>
          </a:bodyPr>
          <a:lstStyle/>
          <a:p>
            <a:pPr algn="r" fontAlgn="base">
              <a:spcBef>
                <a:spcPct val="0"/>
              </a:spcBef>
              <a:spcAft>
                <a:spcPct val="0"/>
              </a:spcAft>
              <a:defRPr/>
            </a:pPr>
            <a:r>
              <a:rPr lang="en-US" sz="1200" dirty="0">
                <a:solidFill>
                  <a:prstClr val="white"/>
                </a:solidFill>
                <a:effectLst>
                  <a:outerShdw blurRad="50800" dist="38100" dir="5400000" algn="t" rotWithShape="0">
                    <a:prstClr val="black">
                      <a:alpha val="40000"/>
                    </a:prstClr>
                  </a:outerShdw>
                </a:effectLst>
                <a:latin typeface="Arial Black"/>
                <a:cs typeface="Times New Roman" pitchFamily="18" charset="0"/>
              </a:rPr>
              <a:t>NOAA’s SOLUTION</a:t>
            </a:r>
          </a:p>
        </p:txBody>
      </p:sp>
      <p:sp>
        <p:nvSpPr>
          <p:cNvPr id="9" name="Rectangle 8"/>
          <p:cNvSpPr/>
          <p:nvPr/>
        </p:nvSpPr>
        <p:spPr>
          <a:xfrm>
            <a:off x="4572000" y="2590800"/>
            <a:ext cx="3624263" cy="461963"/>
          </a:xfrm>
          <a:prstGeom prst="rect">
            <a:avLst/>
          </a:prstGeom>
        </p:spPr>
        <p:txBody>
          <a:bodyPr wrap="none">
            <a:spAutoFit/>
          </a:bodyPr>
          <a:lstStyle/>
          <a:p>
            <a:pPr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IMPACT on SOCIETY</a:t>
            </a:r>
          </a:p>
        </p:txBody>
      </p:sp>
      <p:sp>
        <p:nvSpPr>
          <p:cNvPr id="10" name="Freeform 9"/>
          <p:cNvSpPr/>
          <p:nvPr/>
        </p:nvSpPr>
        <p:spPr>
          <a:xfrm>
            <a:off x="152400" y="1066800"/>
            <a:ext cx="8839200" cy="1544638"/>
          </a:xfrm>
          <a:custGeom>
            <a:avLst/>
            <a:gdLst>
              <a:gd name="connsiteX0" fmla="*/ 0 w 8839200"/>
              <a:gd name="connsiteY0" fmla="*/ 0 h 1317812"/>
              <a:gd name="connsiteX1" fmla="*/ 1473200 w 8839200"/>
              <a:gd name="connsiteY1" fmla="*/ 0 h 1317812"/>
              <a:gd name="connsiteX2" fmla="*/ 1473200 w 8839200"/>
              <a:gd name="connsiteY2" fmla="*/ 0 h 1317812"/>
              <a:gd name="connsiteX3" fmla="*/ 3683000 w 8839200"/>
              <a:gd name="connsiteY3" fmla="*/ 0 h 1317812"/>
              <a:gd name="connsiteX4" fmla="*/ 8839200 w 8839200"/>
              <a:gd name="connsiteY4" fmla="*/ 0 h 1317812"/>
              <a:gd name="connsiteX5" fmla="*/ 8839200 w 8839200"/>
              <a:gd name="connsiteY5" fmla="*/ 768724 h 1317812"/>
              <a:gd name="connsiteX6" fmla="*/ 8839200 w 8839200"/>
              <a:gd name="connsiteY6" fmla="*/ 768724 h 1317812"/>
              <a:gd name="connsiteX7" fmla="*/ 8839200 w 8839200"/>
              <a:gd name="connsiteY7" fmla="*/ 1098177 h 1317812"/>
              <a:gd name="connsiteX8" fmla="*/ 8839200 w 8839200"/>
              <a:gd name="connsiteY8" fmla="*/ 1317812 h 1317812"/>
              <a:gd name="connsiteX9" fmla="*/ 3683000 w 8839200"/>
              <a:gd name="connsiteY9" fmla="*/ 1317812 h 1317812"/>
              <a:gd name="connsiteX10" fmla="*/ 2578129 w 8839200"/>
              <a:gd name="connsiteY10" fmla="*/ 1482538 h 1317812"/>
              <a:gd name="connsiteX11" fmla="*/ 1473200 w 8839200"/>
              <a:gd name="connsiteY11" fmla="*/ 1317812 h 1317812"/>
              <a:gd name="connsiteX12" fmla="*/ 0 w 8839200"/>
              <a:gd name="connsiteY12" fmla="*/ 1317812 h 1317812"/>
              <a:gd name="connsiteX13" fmla="*/ 0 w 8839200"/>
              <a:gd name="connsiteY13" fmla="*/ 1098177 h 1317812"/>
              <a:gd name="connsiteX14" fmla="*/ 0 w 8839200"/>
              <a:gd name="connsiteY14" fmla="*/ 768724 h 1317812"/>
              <a:gd name="connsiteX15" fmla="*/ 0 w 8839200"/>
              <a:gd name="connsiteY15" fmla="*/ 768724 h 1317812"/>
              <a:gd name="connsiteX16" fmla="*/ 0 w 8839200"/>
              <a:gd name="connsiteY16" fmla="*/ 0 h 1317812"/>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1473200 w 8839200"/>
              <a:gd name="connsiteY11" fmla="*/ 1317812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540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082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463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3683000 w 8839200"/>
              <a:gd name="connsiteY2" fmla="*/ 0 h 1545291"/>
              <a:gd name="connsiteX3" fmla="*/ 8839200 w 8839200"/>
              <a:gd name="connsiteY3" fmla="*/ 0 h 1545291"/>
              <a:gd name="connsiteX4" fmla="*/ 8839200 w 8839200"/>
              <a:gd name="connsiteY4" fmla="*/ 768724 h 1545291"/>
              <a:gd name="connsiteX5" fmla="*/ 8839200 w 8839200"/>
              <a:gd name="connsiteY5" fmla="*/ 768724 h 1545291"/>
              <a:gd name="connsiteX6" fmla="*/ 8839200 w 8839200"/>
              <a:gd name="connsiteY6" fmla="*/ 1098177 h 1545291"/>
              <a:gd name="connsiteX7" fmla="*/ 8839200 w 8839200"/>
              <a:gd name="connsiteY7" fmla="*/ 1317812 h 1545291"/>
              <a:gd name="connsiteX8" fmla="*/ 2463800 w 8839200"/>
              <a:gd name="connsiteY8" fmla="*/ 1317812 h 1545291"/>
              <a:gd name="connsiteX9" fmla="*/ 1412717 w 8839200"/>
              <a:gd name="connsiteY9" fmla="*/ 1545291 h 1545291"/>
              <a:gd name="connsiteX10" fmla="*/ 442259 w 8839200"/>
              <a:gd name="connsiteY10" fmla="*/ 1308847 h 1545291"/>
              <a:gd name="connsiteX11" fmla="*/ 0 w 8839200"/>
              <a:gd name="connsiteY11" fmla="*/ 1317812 h 1545291"/>
              <a:gd name="connsiteX12" fmla="*/ 0 w 8839200"/>
              <a:gd name="connsiteY12" fmla="*/ 1098177 h 1545291"/>
              <a:gd name="connsiteX13" fmla="*/ 0 w 8839200"/>
              <a:gd name="connsiteY13" fmla="*/ 768724 h 1545291"/>
              <a:gd name="connsiteX14" fmla="*/ 0 w 8839200"/>
              <a:gd name="connsiteY14" fmla="*/ 768724 h 1545291"/>
              <a:gd name="connsiteX15" fmla="*/ 0 w 8839200"/>
              <a:gd name="connsiteY15"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768724 h 1545291"/>
              <a:gd name="connsiteX14" fmla="*/ 0 w 8839200"/>
              <a:gd name="connsiteY14"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0 h 15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9200" h="1545291">
                <a:moveTo>
                  <a:pt x="0" y="0"/>
                </a:moveTo>
                <a:lnTo>
                  <a:pt x="3683000" y="0"/>
                </a:lnTo>
                <a:lnTo>
                  <a:pt x="8839200" y="0"/>
                </a:lnTo>
                <a:lnTo>
                  <a:pt x="8839200" y="768724"/>
                </a:lnTo>
                <a:lnTo>
                  <a:pt x="8839200" y="768724"/>
                </a:lnTo>
                <a:lnTo>
                  <a:pt x="8839200" y="1098177"/>
                </a:lnTo>
                <a:lnTo>
                  <a:pt x="8839200" y="1317812"/>
                </a:lnTo>
                <a:lnTo>
                  <a:pt x="2463800" y="1317812"/>
                </a:lnTo>
                <a:lnTo>
                  <a:pt x="1412717" y="1545291"/>
                </a:lnTo>
                <a:lnTo>
                  <a:pt x="442259" y="1308847"/>
                </a:lnTo>
                <a:lnTo>
                  <a:pt x="0" y="1317812"/>
                </a:lnTo>
                <a:lnTo>
                  <a:pt x="0" y="0"/>
                </a:lnTo>
                <a:close/>
              </a:path>
            </a:pathLst>
          </a:custGeom>
          <a:gradFill flip="none" rotWithShape="1">
            <a:gsLst>
              <a:gs pos="0">
                <a:srgbClr val="C00000"/>
              </a:gs>
              <a:gs pos="33000">
                <a:srgbClr val="FFC1C1"/>
              </a:gs>
              <a:gs pos="80000">
                <a:schemeClr val="bg1"/>
              </a:gs>
            </a:gsLst>
            <a:lin ang="5400000" scaled="1"/>
            <a:tileRect/>
          </a:gradFill>
          <a:ln>
            <a:solidFill>
              <a:srgbClr val="C00000"/>
            </a:solidFill>
          </a:ln>
          <a:effectLst>
            <a:outerShdw blurRad="57150" dist="38100" dir="5400000" algn="ctr" rotWithShape="0">
              <a:srgbClr val="800000">
                <a:alpha val="47843"/>
              </a:srgbClr>
            </a:outerShdw>
          </a:effectLst>
        </p:spPr>
        <p:style>
          <a:lnRef idx="1">
            <a:schemeClr val="accent6"/>
          </a:lnRef>
          <a:fillRef idx="2">
            <a:schemeClr val="accent6"/>
          </a:fillRef>
          <a:effectRef idx="1">
            <a:schemeClr val="accent6"/>
          </a:effectRef>
          <a:fontRef idx="none"/>
        </p:style>
        <p:txBody>
          <a:bodyPr bIns="274320">
            <a:normAutofit/>
          </a:bodyPr>
          <a:lstStyle/>
          <a:p>
            <a:pPr algn="ctr" fontAlgn="base">
              <a:spcBef>
                <a:spcPct val="200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11" name="Rectangle 10"/>
          <p:cNvSpPr/>
          <p:nvPr/>
        </p:nvSpPr>
        <p:spPr>
          <a:xfrm>
            <a:off x="2492375" y="1066800"/>
            <a:ext cx="4159250" cy="461963"/>
          </a:xfrm>
          <a:prstGeom prst="rect">
            <a:avLst/>
          </a:prstGeom>
        </p:spPr>
        <p:txBody>
          <a:bodyPr wrap="none">
            <a:spAutoFit/>
          </a:bodyPr>
          <a:lstStyle/>
          <a:p>
            <a:pPr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NATIONAL CHALLENGE</a:t>
            </a:r>
          </a:p>
        </p:txBody>
      </p:sp>
      <p:sp>
        <p:nvSpPr>
          <p:cNvPr id="20" name="Text Placeholder 18"/>
          <p:cNvSpPr>
            <a:spLocks noGrp="1"/>
          </p:cNvSpPr>
          <p:nvPr>
            <p:ph type="body" sz="quarter" idx="20"/>
          </p:nvPr>
        </p:nvSpPr>
        <p:spPr>
          <a:xfrm>
            <a:off x="5029200" y="3048000"/>
            <a:ext cx="39624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ext Placeholder 18"/>
          <p:cNvSpPr>
            <a:spLocks noGrp="1"/>
          </p:cNvSpPr>
          <p:nvPr>
            <p:ph type="body" sz="quarter" idx="19"/>
          </p:nvPr>
        </p:nvSpPr>
        <p:spPr>
          <a:xfrm>
            <a:off x="152400" y="3048000"/>
            <a:ext cx="41910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16"/>
          <p:cNvSpPr>
            <a:spLocks noGrp="1"/>
          </p:cNvSpPr>
          <p:nvPr>
            <p:ph type="body" sz="quarter" idx="18"/>
          </p:nvPr>
        </p:nvSpPr>
        <p:spPr>
          <a:xfrm>
            <a:off x="762000" y="1523999"/>
            <a:ext cx="7620000" cy="838200"/>
          </a:xfrm>
        </p:spPr>
        <p:txBody>
          <a:bodyPr anchor="ctr"/>
          <a:lstStyle>
            <a:lvl1pPr algn="ctr">
              <a:defRPr kumimoji="0" lang="en-US" sz="2400" b="1" kern="1200" dirty="0" smtClean="0">
                <a:solidFill>
                  <a:srgbClr val="800000"/>
                </a:solidFill>
                <a:effectLst/>
                <a:latin typeface="+mn-lt"/>
                <a:ea typeface="+mn-ea"/>
                <a:cs typeface="+mn-cs"/>
              </a:defRPr>
            </a:lvl1pPr>
          </a:lstStyle>
          <a:p>
            <a:pPr lvl="0"/>
            <a:r>
              <a:rPr lang="en-US" smtClean="0"/>
              <a:t>Click to edit Master text styles</a:t>
            </a:r>
          </a:p>
        </p:txBody>
      </p:sp>
      <p:sp>
        <p:nvSpPr>
          <p:cNvPr id="12" name="Date Placeholder 2"/>
          <p:cNvSpPr>
            <a:spLocks noGrp="1"/>
          </p:cNvSpPr>
          <p:nvPr>
            <p:ph type="dt" sz="half" idx="21"/>
          </p:nvPr>
        </p:nvSpPr>
        <p:spPr/>
        <p:txBody>
          <a:bodyPr/>
          <a:lstStyle>
            <a:lvl1pPr>
              <a:defRPr/>
            </a:lvl1pPr>
          </a:lstStyle>
          <a:p>
            <a:pPr>
              <a:defRPr/>
            </a:pPr>
            <a:endParaRPr lang="en-US">
              <a:solidFill>
                <a:srgbClr val="04617B">
                  <a:shade val="90000"/>
                </a:srgbClr>
              </a:solidFill>
            </a:endParaRPr>
          </a:p>
        </p:txBody>
      </p:sp>
      <p:sp>
        <p:nvSpPr>
          <p:cNvPr id="13" name="Footer Placeholder 3"/>
          <p:cNvSpPr>
            <a:spLocks noGrp="1"/>
          </p:cNvSpPr>
          <p:nvPr>
            <p:ph type="ftr" sz="quarter" idx="22"/>
          </p:nvPr>
        </p:nvSpPr>
        <p:spPr/>
        <p:txBody>
          <a:bodyPr/>
          <a:lstStyle>
            <a:lvl1pPr>
              <a:defRPr/>
            </a:lvl1pPr>
          </a:lstStyle>
          <a:p>
            <a:pPr>
              <a:defRPr/>
            </a:pPr>
            <a:endParaRPr lang="en-US">
              <a:solidFill>
                <a:srgbClr val="04617B">
                  <a:shade val="90000"/>
                </a:srgbClr>
              </a:solidFill>
            </a:endParaRPr>
          </a:p>
        </p:txBody>
      </p:sp>
      <p:sp>
        <p:nvSpPr>
          <p:cNvPr id="14" name="Slide Number Placeholder 4"/>
          <p:cNvSpPr>
            <a:spLocks noGrp="1"/>
          </p:cNvSpPr>
          <p:nvPr>
            <p:ph type="sldNum" sz="quarter" idx="23"/>
          </p:nvPr>
        </p:nvSpPr>
        <p:spPr/>
        <p:txBody>
          <a:bodyPr/>
          <a:lstStyle>
            <a:lvl1pPr>
              <a:defRPr/>
            </a:lvl1pPr>
          </a:lstStyle>
          <a:p>
            <a:pPr>
              <a:defRPr/>
            </a:pPr>
            <a:fld id="{5E282224-6E1A-4419-86BF-05FEBD595CC2}"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7419110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8_Custom Layout">
    <p:spTree>
      <p:nvGrpSpPr>
        <p:cNvPr id="1" name=""/>
        <p:cNvGrpSpPr/>
        <p:nvPr/>
      </p:nvGrpSpPr>
      <p:grpSpPr>
        <a:xfrm>
          <a:off x="0" y="0"/>
          <a:ext cx="0" cy="0"/>
          <a:chOff x="0" y="0"/>
          <a:chExt cx="0" cy="0"/>
        </a:xfrm>
      </p:grpSpPr>
      <p:sp>
        <p:nvSpPr>
          <p:cNvPr id="6" name="Pentagon 5"/>
          <p:cNvSpPr/>
          <p:nvPr/>
        </p:nvSpPr>
        <p:spPr>
          <a:xfrm>
            <a:off x="152400" y="2590800"/>
            <a:ext cx="4648200" cy="3657600"/>
          </a:xfrm>
          <a:prstGeom prst="homePlate">
            <a:avLst>
              <a:gd name="adj" fmla="val 15196"/>
            </a:avLst>
          </a:prstGeom>
          <a:gradFill flip="none" rotWithShape="1">
            <a:gsLst>
              <a:gs pos="0">
                <a:schemeClr val="tx2">
                  <a:lumMod val="50000"/>
                </a:schemeClr>
              </a:gs>
              <a:gs pos="15000">
                <a:schemeClr val="accent1">
                  <a:lumMod val="20000"/>
                  <a:lumOff val="80000"/>
                </a:schemeClr>
              </a:gs>
              <a:gs pos="80000">
                <a:schemeClr val="bg1"/>
              </a:gs>
            </a:gsLst>
            <a:lin ang="5400000" scaled="1"/>
            <a:tileRect/>
          </a:gradFill>
          <a:ln>
            <a:solidFill>
              <a:schemeClr val="accent1">
                <a:lumMod val="75000"/>
              </a:schemeClr>
            </a:solidFill>
          </a:ln>
          <a:effectLst>
            <a:outerShdw blurRad="57150" dist="38100" dir="5400000" algn="ctr" rotWithShape="0">
              <a:schemeClr val="accent1">
                <a:lumMod val="50000"/>
                <a:alpha val="48000"/>
              </a:schemeClr>
            </a:outerShdw>
          </a:effectLst>
        </p:spPr>
        <p:style>
          <a:lnRef idx="1">
            <a:schemeClr val="accent6"/>
          </a:lnRef>
          <a:fillRef idx="2">
            <a:schemeClr val="accent6"/>
          </a:fillRef>
          <a:effectRef idx="1">
            <a:schemeClr val="accent6"/>
          </a:effectRef>
          <a:fontRef idx="none"/>
        </p:style>
        <p:txBody>
          <a:bodyPr rIns="365760">
            <a:normAutofit/>
          </a:bodyPr>
          <a:lstStyle/>
          <a:p>
            <a:pPr algn="r"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7" name="Freeform 6"/>
          <p:cNvSpPr/>
          <p:nvPr/>
        </p:nvSpPr>
        <p:spPr>
          <a:xfrm flipH="1">
            <a:off x="4419600" y="2590800"/>
            <a:ext cx="4572000" cy="3657600"/>
          </a:xfrm>
          <a:custGeom>
            <a:avLst/>
            <a:gdLst>
              <a:gd name="connsiteX0" fmla="*/ 0 w 4648200"/>
              <a:gd name="connsiteY0" fmla="*/ 0 h 3657600"/>
              <a:gd name="connsiteX1" fmla="*/ 4648200 w 4648200"/>
              <a:gd name="connsiteY1" fmla="*/ 0 h 3657600"/>
              <a:gd name="connsiteX2" fmla="*/ 46482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 name="connsiteX0" fmla="*/ 0 w 4648200"/>
              <a:gd name="connsiteY0" fmla="*/ 0 h 3657600"/>
              <a:gd name="connsiteX1" fmla="*/ 4648200 w 4648200"/>
              <a:gd name="connsiteY1" fmla="*/ 0 h 3657600"/>
              <a:gd name="connsiteX2" fmla="*/ 4038600 w 4648200"/>
              <a:gd name="connsiteY2" fmla="*/ 1828800 h 3657600"/>
              <a:gd name="connsiteX3" fmla="*/ 4648200 w 4648200"/>
              <a:gd name="connsiteY3" fmla="*/ 3657600 h 3657600"/>
              <a:gd name="connsiteX4" fmla="*/ 0 w 4648200"/>
              <a:gd name="connsiteY4" fmla="*/ 3657600 h 3657600"/>
              <a:gd name="connsiteX5" fmla="*/ 0 w 4648200"/>
              <a:gd name="connsiteY5"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200" h="3657600">
                <a:moveTo>
                  <a:pt x="0" y="0"/>
                </a:moveTo>
                <a:lnTo>
                  <a:pt x="4648200" y="0"/>
                </a:lnTo>
                <a:lnTo>
                  <a:pt x="4038600" y="1828800"/>
                </a:lnTo>
                <a:lnTo>
                  <a:pt x="4648200" y="3657600"/>
                </a:lnTo>
                <a:lnTo>
                  <a:pt x="0" y="3657600"/>
                </a:lnTo>
                <a:lnTo>
                  <a:pt x="0" y="0"/>
                </a:lnTo>
                <a:close/>
              </a:path>
            </a:pathLst>
          </a:custGeom>
          <a:gradFill flip="none" rotWithShape="1">
            <a:gsLst>
              <a:gs pos="0">
                <a:schemeClr val="accent5">
                  <a:lumMod val="50000"/>
                </a:schemeClr>
              </a:gs>
              <a:gs pos="15000">
                <a:schemeClr val="accent5">
                  <a:lumMod val="40000"/>
                  <a:lumOff val="60000"/>
                </a:schemeClr>
              </a:gs>
              <a:gs pos="80000">
                <a:schemeClr val="bg1"/>
              </a:gs>
            </a:gsLst>
            <a:lin ang="5400000" scaled="1"/>
            <a:tileRect/>
          </a:gradFill>
          <a:ln/>
          <a:effectLst>
            <a:outerShdw blurRad="57150" dist="38100" dir="5400000" algn="ctr" rotWithShape="0">
              <a:srgbClr val="006600">
                <a:alpha val="47843"/>
              </a:srgbClr>
            </a:outerShdw>
          </a:effectLst>
        </p:spPr>
        <p:style>
          <a:lnRef idx="1">
            <a:schemeClr val="accent6"/>
          </a:lnRef>
          <a:fillRef idx="2">
            <a:schemeClr val="accent6"/>
          </a:fillRef>
          <a:effectRef idx="1">
            <a:schemeClr val="accent6"/>
          </a:effectRef>
          <a:fontRef idx="none"/>
        </p:style>
        <p:txBody>
          <a:bodyPr rIns="365760">
            <a:normAutofit/>
          </a:bodyPr>
          <a:lstStyle/>
          <a:p>
            <a:pPr algn="r" fontAlgn="base">
              <a:spcBef>
                <a:spcPts val="12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8" name="Rectangle 7"/>
          <p:cNvSpPr/>
          <p:nvPr/>
        </p:nvSpPr>
        <p:spPr>
          <a:xfrm>
            <a:off x="923925" y="2590800"/>
            <a:ext cx="3328988" cy="461963"/>
          </a:xfrm>
          <a:prstGeom prst="rect">
            <a:avLst/>
          </a:prstGeom>
        </p:spPr>
        <p:txBody>
          <a:bodyPr wrap="none">
            <a:spAutoFit/>
          </a:bodyPr>
          <a:lstStyle/>
          <a:p>
            <a:pPr algn="r" fontAlgn="base">
              <a:spcBef>
                <a:spcPct val="0"/>
              </a:spcBef>
              <a:spcAft>
                <a:spcPct val="0"/>
              </a:spcAft>
              <a:defRPr/>
            </a:pPr>
            <a:r>
              <a:rPr lang="en-US" sz="1200" dirty="0">
                <a:solidFill>
                  <a:prstClr val="white"/>
                </a:solidFill>
                <a:effectLst>
                  <a:outerShdw blurRad="50800" dist="38100" dir="5400000" algn="t" rotWithShape="0">
                    <a:prstClr val="black">
                      <a:alpha val="40000"/>
                    </a:prstClr>
                  </a:outerShdw>
                </a:effectLst>
                <a:latin typeface="Arial Black"/>
                <a:cs typeface="Times New Roman" pitchFamily="18" charset="0"/>
              </a:rPr>
              <a:t>NOAA’s SOLUTION</a:t>
            </a:r>
          </a:p>
        </p:txBody>
      </p:sp>
      <p:sp>
        <p:nvSpPr>
          <p:cNvPr id="9" name="Rectangle 8"/>
          <p:cNvSpPr/>
          <p:nvPr/>
        </p:nvSpPr>
        <p:spPr>
          <a:xfrm>
            <a:off x="4572000" y="2590800"/>
            <a:ext cx="3624263" cy="461963"/>
          </a:xfrm>
          <a:prstGeom prst="rect">
            <a:avLst/>
          </a:prstGeom>
        </p:spPr>
        <p:txBody>
          <a:bodyPr wrap="none">
            <a:spAutoFit/>
          </a:bodyPr>
          <a:lstStyle/>
          <a:p>
            <a:pPr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IMPACT on SOCIETY</a:t>
            </a:r>
          </a:p>
        </p:txBody>
      </p:sp>
      <p:sp>
        <p:nvSpPr>
          <p:cNvPr id="10" name="Freeform 9"/>
          <p:cNvSpPr/>
          <p:nvPr/>
        </p:nvSpPr>
        <p:spPr>
          <a:xfrm>
            <a:off x="152400" y="1066800"/>
            <a:ext cx="8839200" cy="1544638"/>
          </a:xfrm>
          <a:custGeom>
            <a:avLst/>
            <a:gdLst>
              <a:gd name="connsiteX0" fmla="*/ 0 w 8839200"/>
              <a:gd name="connsiteY0" fmla="*/ 0 h 1317812"/>
              <a:gd name="connsiteX1" fmla="*/ 1473200 w 8839200"/>
              <a:gd name="connsiteY1" fmla="*/ 0 h 1317812"/>
              <a:gd name="connsiteX2" fmla="*/ 1473200 w 8839200"/>
              <a:gd name="connsiteY2" fmla="*/ 0 h 1317812"/>
              <a:gd name="connsiteX3" fmla="*/ 3683000 w 8839200"/>
              <a:gd name="connsiteY3" fmla="*/ 0 h 1317812"/>
              <a:gd name="connsiteX4" fmla="*/ 8839200 w 8839200"/>
              <a:gd name="connsiteY4" fmla="*/ 0 h 1317812"/>
              <a:gd name="connsiteX5" fmla="*/ 8839200 w 8839200"/>
              <a:gd name="connsiteY5" fmla="*/ 768724 h 1317812"/>
              <a:gd name="connsiteX6" fmla="*/ 8839200 w 8839200"/>
              <a:gd name="connsiteY6" fmla="*/ 768724 h 1317812"/>
              <a:gd name="connsiteX7" fmla="*/ 8839200 w 8839200"/>
              <a:gd name="connsiteY7" fmla="*/ 1098177 h 1317812"/>
              <a:gd name="connsiteX8" fmla="*/ 8839200 w 8839200"/>
              <a:gd name="connsiteY8" fmla="*/ 1317812 h 1317812"/>
              <a:gd name="connsiteX9" fmla="*/ 3683000 w 8839200"/>
              <a:gd name="connsiteY9" fmla="*/ 1317812 h 1317812"/>
              <a:gd name="connsiteX10" fmla="*/ 2578129 w 8839200"/>
              <a:gd name="connsiteY10" fmla="*/ 1482538 h 1317812"/>
              <a:gd name="connsiteX11" fmla="*/ 1473200 w 8839200"/>
              <a:gd name="connsiteY11" fmla="*/ 1317812 h 1317812"/>
              <a:gd name="connsiteX12" fmla="*/ 0 w 8839200"/>
              <a:gd name="connsiteY12" fmla="*/ 1317812 h 1317812"/>
              <a:gd name="connsiteX13" fmla="*/ 0 w 8839200"/>
              <a:gd name="connsiteY13" fmla="*/ 1098177 h 1317812"/>
              <a:gd name="connsiteX14" fmla="*/ 0 w 8839200"/>
              <a:gd name="connsiteY14" fmla="*/ 768724 h 1317812"/>
              <a:gd name="connsiteX15" fmla="*/ 0 w 8839200"/>
              <a:gd name="connsiteY15" fmla="*/ 768724 h 1317812"/>
              <a:gd name="connsiteX16" fmla="*/ 0 w 8839200"/>
              <a:gd name="connsiteY16" fmla="*/ 0 h 1317812"/>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1473200 w 8839200"/>
              <a:gd name="connsiteY11" fmla="*/ 1317812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3683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5400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082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1473200 w 8839200"/>
              <a:gd name="connsiteY2" fmla="*/ 0 h 1545291"/>
              <a:gd name="connsiteX3" fmla="*/ 3683000 w 8839200"/>
              <a:gd name="connsiteY3" fmla="*/ 0 h 1545291"/>
              <a:gd name="connsiteX4" fmla="*/ 8839200 w 8839200"/>
              <a:gd name="connsiteY4" fmla="*/ 0 h 1545291"/>
              <a:gd name="connsiteX5" fmla="*/ 8839200 w 8839200"/>
              <a:gd name="connsiteY5" fmla="*/ 768724 h 1545291"/>
              <a:gd name="connsiteX6" fmla="*/ 8839200 w 8839200"/>
              <a:gd name="connsiteY6" fmla="*/ 768724 h 1545291"/>
              <a:gd name="connsiteX7" fmla="*/ 8839200 w 8839200"/>
              <a:gd name="connsiteY7" fmla="*/ 1098177 h 1545291"/>
              <a:gd name="connsiteX8" fmla="*/ 8839200 w 8839200"/>
              <a:gd name="connsiteY8" fmla="*/ 1317812 h 1545291"/>
              <a:gd name="connsiteX9" fmla="*/ 2463800 w 8839200"/>
              <a:gd name="connsiteY9" fmla="*/ 1317812 h 1545291"/>
              <a:gd name="connsiteX10" fmla="*/ 1412717 w 8839200"/>
              <a:gd name="connsiteY10" fmla="*/ 1545291 h 1545291"/>
              <a:gd name="connsiteX11" fmla="*/ 442259 w 8839200"/>
              <a:gd name="connsiteY11" fmla="*/ 1308847 h 1545291"/>
              <a:gd name="connsiteX12" fmla="*/ 0 w 8839200"/>
              <a:gd name="connsiteY12" fmla="*/ 1317812 h 1545291"/>
              <a:gd name="connsiteX13" fmla="*/ 0 w 8839200"/>
              <a:gd name="connsiteY13" fmla="*/ 1098177 h 1545291"/>
              <a:gd name="connsiteX14" fmla="*/ 0 w 8839200"/>
              <a:gd name="connsiteY14" fmla="*/ 768724 h 1545291"/>
              <a:gd name="connsiteX15" fmla="*/ 0 w 8839200"/>
              <a:gd name="connsiteY15" fmla="*/ 768724 h 1545291"/>
              <a:gd name="connsiteX16" fmla="*/ 0 w 8839200"/>
              <a:gd name="connsiteY16" fmla="*/ 0 h 1545291"/>
              <a:gd name="connsiteX0" fmla="*/ 0 w 8839200"/>
              <a:gd name="connsiteY0" fmla="*/ 0 h 1545291"/>
              <a:gd name="connsiteX1" fmla="*/ 1473200 w 8839200"/>
              <a:gd name="connsiteY1" fmla="*/ 0 h 1545291"/>
              <a:gd name="connsiteX2" fmla="*/ 3683000 w 8839200"/>
              <a:gd name="connsiteY2" fmla="*/ 0 h 1545291"/>
              <a:gd name="connsiteX3" fmla="*/ 8839200 w 8839200"/>
              <a:gd name="connsiteY3" fmla="*/ 0 h 1545291"/>
              <a:gd name="connsiteX4" fmla="*/ 8839200 w 8839200"/>
              <a:gd name="connsiteY4" fmla="*/ 768724 h 1545291"/>
              <a:gd name="connsiteX5" fmla="*/ 8839200 w 8839200"/>
              <a:gd name="connsiteY5" fmla="*/ 768724 h 1545291"/>
              <a:gd name="connsiteX6" fmla="*/ 8839200 w 8839200"/>
              <a:gd name="connsiteY6" fmla="*/ 1098177 h 1545291"/>
              <a:gd name="connsiteX7" fmla="*/ 8839200 w 8839200"/>
              <a:gd name="connsiteY7" fmla="*/ 1317812 h 1545291"/>
              <a:gd name="connsiteX8" fmla="*/ 2463800 w 8839200"/>
              <a:gd name="connsiteY8" fmla="*/ 1317812 h 1545291"/>
              <a:gd name="connsiteX9" fmla="*/ 1412717 w 8839200"/>
              <a:gd name="connsiteY9" fmla="*/ 1545291 h 1545291"/>
              <a:gd name="connsiteX10" fmla="*/ 442259 w 8839200"/>
              <a:gd name="connsiteY10" fmla="*/ 1308847 h 1545291"/>
              <a:gd name="connsiteX11" fmla="*/ 0 w 8839200"/>
              <a:gd name="connsiteY11" fmla="*/ 1317812 h 1545291"/>
              <a:gd name="connsiteX12" fmla="*/ 0 w 8839200"/>
              <a:gd name="connsiteY12" fmla="*/ 1098177 h 1545291"/>
              <a:gd name="connsiteX13" fmla="*/ 0 w 8839200"/>
              <a:gd name="connsiteY13" fmla="*/ 768724 h 1545291"/>
              <a:gd name="connsiteX14" fmla="*/ 0 w 8839200"/>
              <a:gd name="connsiteY14" fmla="*/ 768724 h 1545291"/>
              <a:gd name="connsiteX15" fmla="*/ 0 w 8839200"/>
              <a:gd name="connsiteY15"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768724 h 1545291"/>
              <a:gd name="connsiteX14" fmla="*/ 0 w 8839200"/>
              <a:gd name="connsiteY14"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768724 h 1545291"/>
              <a:gd name="connsiteX13" fmla="*/ 0 w 8839200"/>
              <a:gd name="connsiteY13"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1098177 h 1545291"/>
              <a:gd name="connsiteX12" fmla="*/ 0 w 8839200"/>
              <a:gd name="connsiteY12" fmla="*/ 0 h 1545291"/>
              <a:gd name="connsiteX0" fmla="*/ 0 w 8839200"/>
              <a:gd name="connsiteY0" fmla="*/ 0 h 1545291"/>
              <a:gd name="connsiteX1" fmla="*/ 3683000 w 8839200"/>
              <a:gd name="connsiteY1" fmla="*/ 0 h 1545291"/>
              <a:gd name="connsiteX2" fmla="*/ 8839200 w 8839200"/>
              <a:gd name="connsiteY2" fmla="*/ 0 h 1545291"/>
              <a:gd name="connsiteX3" fmla="*/ 8839200 w 8839200"/>
              <a:gd name="connsiteY3" fmla="*/ 768724 h 1545291"/>
              <a:gd name="connsiteX4" fmla="*/ 8839200 w 8839200"/>
              <a:gd name="connsiteY4" fmla="*/ 768724 h 1545291"/>
              <a:gd name="connsiteX5" fmla="*/ 8839200 w 8839200"/>
              <a:gd name="connsiteY5" fmla="*/ 1098177 h 1545291"/>
              <a:gd name="connsiteX6" fmla="*/ 8839200 w 8839200"/>
              <a:gd name="connsiteY6" fmla="*/ 1317812 h 1545291"/>
              <a:gd name="connsiteX7" fmla="*/ 2463800 w 8839200"/>
              <a:gd name="connsiteY7" fmla="*/ 1317812 h 1545291"/>
              <a:gd name="connsiteX8" fmla="*/ 1412717 w 8839200"/>
              <a:gd name="connsiteY8" fmla="*/ 1545291 h 1545291"/>
              <a:gd name="connsiteX9" fmla="*/ 442259 w 8839200"/>
              <a:gd name="connsiteY9" fmla="*/ 1308847 h 1545291"/>
              <a:gd name="connsiteX10" fmla="*/ 0 w 8839200"/>
              <a:gd name="connsiteY10" fmla="*/ 1317812 h 1545291"/>
              <a:gd name="connsiteX11" fmla="*/ 0 w 8839200"/>
              <a:gd name="connsiteY11" fmla="*/ 0 h 15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9200" h="1545291">
                <a:moveTo>
                  <a:pt x="0" y="0"/>
                </a:moveTo>
                <a:lnTo>
                  <a:pt x="3683000" y="0"/>
                </a:lnTo>
                <a:lnTo>
                  <a:pt x="8839200" y="0"/>
                </a:lnTo>
                <a:lnTo>
                  <a:pt x="8839200" y="768724"/>
                </a:lnTo>
                <a:lnTo>
                  <a:pt x="8839200" y="768724"/>
                </a:lnTo>
                <a:lnTo>
                  <a:pt x="8839200" y="1098177"/>
                </a:lnTo>
                <a:lnTo>
                  <a:pt x="8839200" y="1317812"/>
                </a:lnTo>
                <a:lnTo>
                  <a:pt x="2463800" y="1317812"/>
                </a:lnTo>
                <a:lnTo>
                  <a:pt x="1412717" y="1545291"/>
                </a:lnTo>
                <a:lnTo>
                  <a:pt x="442259" y="1308847"/>
                </a:lnTo>
                <a:lnTo>
                  <a:pt x="0" y="1317812"/>
                </a:lnTo>
                <a:lnTo>
                  <a:pt x="0" y="0"/>
                </a:lnTo>
                <a:close/>
              </a:path>
            </a:pathLst>
          </a:custGeom>
          <a:gradFill flip="none" rotWithShape="1">
            <a:gsLst>
              <a:gs pos="0">
                <a:srgbClr val="C00000"/>
              </a:gs>
              <a:gs pos="33000">
                <a:srgbClr val="FFC1C1"/>
              </a:gs>
              <a:gs pos="80000">
                <a:schemeClr val="bg1"/>
              </a:gs>
            </a:gsLst>
            <a:lin ang="5400000" scaled="1"/>
            <a:tileRect/>
          </a:gradFill>
          <a:ln>
            <a:solidFill>
              <a:srgbClr val="C00000"/>
            </a:solidFill>
          </a:ln>
          <a:effectLst>
            <a:outerShdw blurRad="57150" dist="38100" dir="5400000" algn="ctr" rotWithShape="0">
              <a:srgbClr val="800000">
                <a:alpha val="47843"/>
              </a:srgbClr>
            </a:outerShdw>
          </a:effectLst>
        </p:spPr>
        <p:style>
          <a:lnRef idx="1">
            <a:schemeClr val="accent6"/>
          </a:lnRef>
          <a:fillRef idx="2">
            <a:schemeClr val="accent6"/>
          </a:fillRef>
          <a:effectRef idx="1">
            <a:schemeClr val="accent6"/>
          </a:effectRef>
          <a:fontRef idx="none"/>
        </p:style>
        <p:txBody>
          <a:bodyPr bIns="274320">
            <a:normAutofit/>
          </a:bodyPr>
          <a:lstStyle/>
          <a:p>
            <a:pPr algn="ctr" fontAlgn="base">
              <a:spcBef>
                <a:spcPct val="20000"/>
              </a:spcBef>
              <a:spcAft>
                <a:spcPct val="0"/>
              </a:spcAft>
              <a:buClr>
                <a:srgbClr val="0BD0D9"/>
              </a:buClr>
              <a:buSzPct val="95000"/>
              <a:buFont typeface="Wingdings 2"/>
              <a:buNone/>
              <a:defRPr/>
            </a:pPr>
            <a:endParaRPr lang="en-US" sz="2400" b="1" dirty="0">
              <a:solidFill>
                <a:prstClr val="white"/>
              </a:solidFill>
              <a:latin typeface="Arial Black"/>
              <a:cs typeface="Times New Roman" pitchFamily="18" charset="0"/>
            </a:endParaRPr>
          </a:p>
        </p:txBody>
      </p:sp>
      <p:sp>
        <p:nvSpPr>
          <p:cNvPr id="11" name="Rectangle 10"/>
          <p:cNvSpPr/>
          <p:nvPr/>
        </p:nvSpPr>
        <p:spPr>
          <a:xfrm>
            <a:off x="2492375" y="1066800"/>
            <a:ext cx="4159250" cy="461963"/>
          </a:xfrm>
          <a:prstGeom prst="rect">
            <a:avLst/>
          </a:prstGeom>
        </p:spPr>
        <p:txBody>
          <a:bodyPr wrap="none">
            <a:spAutoFit/>
          </a:bodyPr>
          <a:lstStyle/>
          <a:p>
            <a:pPr fontAlgn="base">
              <a:spcBef>
                <a:spcPct val="0"/>
              </a:spcBef>
              <a:spcAft>
                <a:spcPct val="0"/>
              </a:spcAft>
              <a:defRPr/>
            </a:pPr>
            <a:r>
              <a:rPr lang="en-US" sz="2400" dirty="0">
                <a:solidFill>
                  <a:prstClr val="white"/>
                </a:solidFill>
                <a:effectLst>
                  <a:outerShdw blurRad="50800" dist="38100" dir="5400000" algn="t" rotWithShape="0">
                    <a:prstClr val="black">
                      <a:alpha val="40000"/>
                    </a:prstClr>
                  </a:outerShdw>
                </a:effectLst>
                <a:latin typeface="Arial Black"/>
                <a:cs typeface="Times New Roman" pitchFamily="18" charset="0"/>
              </a:rPr>
              <a:t>NATIONAL CHALLENGE</a:t>
            </a:r>
          </a:p>
        </p:txBody>
      </p:sp>
      <p:sp>
        <p:nvSpPr>
          <p:cNvPr id="20" name="Text Placeholder 18"/>
          <p:cNvSpPr>
            <a:spLocks noGrp="1"/>
          </p:cNvSpPr>
          <p:nvPr>
            <p:ph type="body" sz="quarter" idx="20"/>
          </p:nvPr>
        </p:nvSpPr>
        <p:spPr>
          <a:xfrm>
            <a:off x="5029200" y="3048000"/>
            <a:ext cx="39624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ext Placeholder 18"/>
          <p:cNvSpPr>
            <a:spLocks noGrp="1"/>
          </p:cNvSpPr>
          <p:nvPr>
            <p:ph type="body" sz="quarter" idx="19"/>
          </p:nvPr>
        </p:nvSpPr>
        <p:spPr>
          <a:xfrm>
            <a:off x="152400" y="3048000"/>
            <a:ext cx="4191000" cy="3200400"/>
          </a:xfrm>
        </p:spPr>
        <p:txBody>
          <a:bodyPr>
            <a:normAutofit/>
          </a:bodyPr>
          <a:lstStyle>
            <a:lvl1pPr>
              <a:spcBef>
                <a:spcPts val="800"/>
              </a:spcBef>
              <a:defRPr sz="1800" b="0"/>
            </a:lvl1pPr>
            <a:lvl2pPr>
              <a:defRPr sz="1600" b="0"/>
            </a:lvl2pPr>
            <a:lvl3pPr>
              <a:defRPr sz="1600" b="0"/>
            </a:lvl3pPr>
            <a:lvl4pPr>
              <a:defRPr sz="1400" b="0"/>
            </a:lvl4pPr>
            <a:lvl5pPr>
              <a:defRPr sz="1400"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16"/>
          <p:cNvSpPr>
            <a:spLocks noGrp="1"/>
          </p:cNvSpPr>
          <p:nvPr>
            <p:ph type="body" sz="quarter" idx="18"/>
          </p:nvPr>
        </p:nvSpPr>
        <p:spPr>
          <a:xfrm>
            <a:off x="762000" y="1523999"/>
            <a:ext cx="7620000" cy="838200"/>
          </a:xfrm>
        </p:spPr>
        <p:txBody>
          <a:bodyPr anchor="ctr"/>
          <a:lstStyle>
            <a:lvl1pPr algn="ctr">
              <a:defRPr kumimoji="0" lang="en-US" sz="2400" b="1" kern="1200" dirty="0" smtClean="0">
                <a:solidFill>
                  <a:srgbClr val="800000"/>
                </a:solidFill>
                <a:effectLst/>
                <a:latin typeface="+mn-lt"/>
                <a:ea typeface="+mn-ea"/>
                <a:cs typeface="+mn-cs"/>
              </a:defRPr>
            </a:lvl1pPr>
          </a:lstStyle>
          <a:p>
            <a:pPr lvl="0"/>
            <a:r>
              <a:rPr lang="en-US" smtClean="0"/>
              <a:t>Click to edit Master text styles</a:t>
            </a:r>
          </a:p>
        </p:txBody>
      </p:sp>
      <p:sp>
        <p:nvSpPr>
          <p:cNvPr id="12" name="Date Placeholder 2"/>
          <p:cNvSpPr>
            <a:spLocks noGrp="1"/>
          </p:cNvSpPr>
          <p:nvPr>
            <p:ph type="dt" sz="half" idx="21"/>
          </p:nvPr>
        </p:nvSpPr>
        <p:spPr/>
        <p:txBody>
          <a:bodyPr/>
          <a:lstStyle>
            <a:lvl1pPr>
              <a:defRPr/>
            </a:lvl1pPr>
          </a:lstStyle>
          <a:p>
            <a:pPr>
              <a:defRPr/>
            </a:pPr>
            <a:endParaRPr lang="en-US">
              <a:solidFill>
                <a:srgbClr val="04617B">
                  <a:shade val="90000"/>
                </a:srgbClr>
              </a:solidFill>
            </a:endParaRPr>
          </a:p>
        </p:txBody>
      </p:sp>
      <p:sp>
        <p:nvSpPr>
          <p:cNvPr id="13" name="Footer Placeholder 3"/>
          <p:cNvSpPr>
            <a:spLocks noGrp="1"/>
          </p:cNvSpPr>
          <p:nvPr>
            <p:ph type="ftr" sz="quarter" idx="22"/>
          </p:nvPr>
        </p:nvSpPr>
        <p:spPr/>
        <p:txBody>
          <a:bodyPr/>
          <a:lstStyle>
            <a:lvl1pPr>
              <a:defRPr/>
            </a:lvl1pPr>
          </a:lstStyle>
          <a:p>
            <a:pPr>
              <a:defRPr/>
            </a:pPr>
            <a:endParaRPr lang="en-US">
              <a:solidFill>
                <a:srgbClr val="04617B">
                  <a:shade val="90000"/>
                </a:srgbClr>
              </a:solidFill>
            </a:endParaRPr>
          </a:p>
        </p:txBody>
      </p:sp>
      <p:sp>
        <p:nvSpPr>
          <p:cNvPr id="14" name="Slide Number Placeholder 4"/>
          <p:cNvSpPr>
            <a:spLocks noGrp="1"/>
          </p:cNvSpPr>
          <p:nvPr>
            <p:ph type="sldNum" sz="quarter" idx="23"/>
          </p:nvPr>
        </p:nvSpPr>
        <p:spPr/>
        <p:txBody>
          <a:bodyPr/>
          <a:lstStyle>
            <a:lvl1pPr>
              <a:defRPr/>
            </a:lvl1pPr>
          </a:lstStyle>
          <a:p>
            <a:pPr>
              <a:defRPr/>
            </a:pPr>
            <a:fld id="{598CAF1D-C90F-4F74-B66B-485E72EA88EE}"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4428395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Just For Pictures">
    <p:bg>
      <p:bgPr>
        <a:gradFill flip="none" rotWithShape="1">
          <a:gsLst>
            <a:gs pos="0">
              <a:schemeClr val="accent1">
                <a:lumMod val="50000"/>
              </a:schemeClr>
            </a:gs>
            <a:gs pos="33000">
              <a:schemeClr val="accent1">
                <a:lumMod val="75000"/>
              </a:schemeClr>
            </a:gs>
            <a:gs pos="80000">
              <a:schemeClr val="accent1">
                <a:lumMod val="20000"/>
                <a:lumOff val="80000"/>
              </a:schemeClr>
            </a:gs>
          </a:gsLst>
          <a:lin ang="16200000" scaled="1"/>
          <a:tileRect/>
        </a:gradFill>
        <a:effectLst/>
      </p:bgPr>
    </p:bg>
    <p:spTree>
      <p:nvGrpSpPr>
        <p:cNvPr id="1" name=""/>
        <p:cNvGrpSpPr/>
        <p:nvPr/>
      </p:nvGrpSpPr>
      <p:grpSpPr>
        <a:xfrm>
          <a:off x="0" y="0"/>
          <a:ext cx="0" cy="0"/>
          <a:chOff x="0" y="0"/>
          <a:chExt cx="0" cy="0"/>
        </a:xfrm>
      </p:grpSpPr>
      <p:grpSp>
        <p:nvGrpSpPr>
          <p:cNvPr id="3" name="Group 10"/>
          <p:cNvGrpSpPr>
            <a:grpSpLocks/>
          </p:cNvGrpSpPr>
          <p:nvPr/>
        </p:nvGrpSpPr>
        <p:grpSpPr bwMode="auto">
          <a:xfrm rot="10800000">
            <a:off x="-19050" y="5816600"/>
            <a:ext cx="9180513" cy="1041400"/>
            <a:chOff x="-19017" y="-7144"/>
            <a:chExt cx="9180548" cy="1041400"/>
          </a:xfrm>
        </p:grpSpPr>
        <p:sp>
          <p:nvSpPr>
            <p:cNvPr id="4" name="Freeform 3"/>
            <p:cNvSpPr>
              <a:spLocks/>
            </p:cNvSpPr>
            <p:nvPr userDrawn="1"/>
          </p:nvSpPr>
          <p:spPr bwMode="auto">
            <a:xfrm>
              <a:off x="-11079" y="-7144"/>
              <a:ext cx="9163085"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200">
                <a:solidFill>
                  <a:prstClr val="black"/>
                </a:solidFill>
                <a:cs typeface="Times New Roman" pitchFamily="18" charset="0"/>
              </a:endParaRPr>
            </a:p>
          </p:txBody>
        </p:sp>
        <p:sp>
          <p:nvSpPr>
            <p:cNvPr id="5" name="Freeform 4"/>
            <p:cNvSpPr>
              <a:spLocks/>
            </p:cNvSpPr>
            <p:nvPr userDrawn="1"/>
          </p:nvSpPr>
          <p:spPr bwMode="auto">
            <a:xfrm>
              <a:off x="4381550" y="-7144"/>
              <a:ext cx="4762519"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200">
                <a:solidFill>
                  <a:prstClr val="black"/>
                </a:solidFill>
                <a:cs typeface="Times New Roman" pitchFamily="18" charset="0"/>
              </a:endParaRPr>
            </a:p>
          </p:txBody>
        </p:sp>
        <p:grpSp>
          <p:nvGrpSpPr>
            <p:cNvPr id="6" name="Group 7"/>
            <p:cNvGrpSpPr>
              <a:grpSpLocks/>
            </p:cNvGrpSpPr>
            <p:nvPr userDrawn="1"/>
          </p:nvGrpSpPr>
          <p:grpSpPr bwMode="auto">
            <a:xfrm>
              <a:off x="-19017" y="202408"/>
              <a:ext cx="9180548" cy="649224"/>
              <a:chOff x="-19045" y="216550"/>
              <a:chExt cx="9180548" cy="649224"/>
            </a:xfrm>
          </p:grpSpPr>
          <p:sp>
            <p:nvSpPr>
              <p:cNvPr id="7" name="Freeform 6"/>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1200">
                  <a:solidFill>
                    <a:prstClr val="black"/>
                  </a:solidFill>
                  <a:latin typeface="Arial" pitchFamily="34" charset="0"/>
                  <a:cs typeface="Times New Roman" pitchFamily="18" charset="0"/>
                </a:endParaRPr>
              </a:p>
            </p:txBody>
          </p:sp>
          <p:sp>
            <p:nvSpPr>
              <p:cNvPr id="8" name="Freeform 7"/>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1200">
                  <a:solidFill>
                    <a:prstClr val="black"/>
                  </a:solidFill>
                  <a:latin typeface="Arial" pitchFamily="34" charset="0"/>
                  <a:cs typeface="Times New Roman" pitchFamily="18" charset="0"/>
                </a:endParaRPr>
              </a:p>
            </p:txBody>
          </p:sp>
        </p:grpSp>
      </p:grpSp>
      <p:pic>
        <p:nvPicPr>
          <p:cNvPr id="9" name="Picture 12" descr="doc_logo"/>
          <p:cNvPicPr>
            <a:picLocks noChangeAspect="1" noChangeArrowheads="1"/>
          </p:cNvPicPr>
          <p:nvPr/>
        </p:nvPicPr>
        <p:blipFill>
          <a:blip r:embed="rId2" cstate="print"/>
          <a:srcRect/>
          <a:stretch>
            <a:fillRect/>
          </a:stretch>
        </p:blipFill>
        <p:spPr bwMode="auto">
          <a:xfrm>
            <a:off x="8208963" y="6137275"/>
            <a:ext cx="376237" cy="373063"/>
          </a:xfrm>
          <a:prstGeom prst="rect">
            <a:avLst/>
          </a:prstGeom>
          <a:noFill/>
          <a:ln w="9525">
            <a:noFill/>
            <a:miter lim="800000"/>
            <a:headEnd/>
            <a:tailEnd/>
          </a:ln>
        </p:spPr>
      </p:pic>
      <p:pic>
        <p:nvPicPr>
          <p:cNvPr id="10" name="Picture 8"/>
          <p:cNvPicPr>
            <a:picLocks noChangeAspect="1" noChangeArrowheads="1"/>
          </p:cNvPicPr>
          <p:nvPr/>
        </p:nvPicPr>
        <p:blipFill>
          <a:blip r:embed="rId3" cstate="print"/>
          <a:srcRect/>
          <a:stretch>
            <a:fillRect/>
          </a:stretch>
        </p:blipFill>
        <p:spPr bwMode="auto">
          <a:xfrm>
            <a:off x="8610600" y="6134100"/>
            <a:ext cx="381000" cy="379413"/>
          </a:xfrm>
          <a:prstGeom prst="rect">
            <a:avLst/>
          </a:prstGeom>
          <a:noFill/>
          <a:ln w="12700">
            <a:noFill/>
            <a:miter lim="800000"/>
            <a:headEnd/>
            <a:tailEnd/>
          </a:ln>
        </p:spPr>
      </p:pic>
      <p:sp>
        <p:nvSpPr>
          <p:cNvPr id="2" name="Title 1"/>
          <p:cNvSpPr>
            <a:spLocks noGrp="1"/>
          </p:cNvSpPr>
          <p:nvPr>
            <p:ph type="title"/>
          </p:nvPr>
        </p:nvSpPr>
        <p:spPr>
          <a:xfrm>
            <a:off x="609600" y="5791200"/>
            <a:ext cx="7620000" cy="1065213"/>
          </a:xfrm>
        </p:spPr>
        <p:txBody>
          <a:bodyPr rIns="182880" bIns="182880"/>
          <a:lstStyle>
            <a:lvl1pPr algn="r">
              <a:defRPr>
                <a:solidFill>
                  <a:schemeClr val="bg1"/>
                </a:solidFill>
                <a:effectLst>
                  <a:glow rad="101600">
                    <a:schemeClr val="accent1">
                      <a:lumMod val="50000"/>
                      <a:alpha val="60000"/>
                    </a:schemeClr>
                  </a:glow>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23462512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Picture Placeholder 6"/>
          <p:cNvSpPr>
            <a:spLocks noGrp="1"/>
          </p:cNvSpPr>
          <p:nvPr>
            <p:ph type="pic" sz="quarter" idx="13"/>
          </p:nvPr>
        </p:nvSpPr>
        <p:spPr>
          <a:xfrm>
            <a:off x="4114800" y="1295400"/>
            <a:ext cx="4724400" cy="4800600"/>
          </a:xfrm>
          <a:ln w="9525">
            <a:solidFill>
              <a:schemeClr val="accent5"/>
            </a:solidFill>
          </a:ln>
          <a:effectLst>
            <a:outerShdw blurRad="50800" dist="38100" dir="5400000" algn="t" rotWithShape="0">
              <a:schemeClr val="accent5">
                <a:lumMod val="50000"/>
                <a:alpha val="40000"/>
              </a:schemeClr>
            </a:outerShdw>
          </a:effectLst>
        </p:spPr>
        <p:txBody>
          <a:bodyPr>
            <a:normAutofit/>
          </a:bodyPr>
          <a:lstStyle/>
          <a:p>
            <a:pPr lvl="0"/>
            <a:r>
              <a:rPr lang="en-US" noProof="0" smtClean="0"/>
              <a:t>Click icon to add picture</a:t>
            </a:r>
            <a:endParaRPr lang="en-US" noProof="0"/>
          </a:p>
        </p:txBody>
      </p:sp>
      <p:sp>
        <p:nvSpPr>
          <p:cNvPr id="9" name="Text Placeholder 8"/>
          <p:cNvSpPr>
            <a:spLocks noGrp="1"/>
          </p:cNvSpPr>
          <p:nvPr>
            <p:ph type="body" sz="quarter" idx="14"/>
          </p:nvPr>
        </p:nvSpPr>
        <p:spPr>
          <a:xfrm>
            <a:off x="381000" y="3581400"/>
            <a:ext cx="3886200" cy="2514600"/>
          </a:xfrm>
          <a:prstGeom prst="homePlate">
            <a:avLst>
              <a:gd name="adj" fmla="val 19189"/>
            </a:avLst>
          </a:prstGeom>
          <a:gradFill>
            <a:gsLst>
              <a:gs pos="0">
                <a:schemeClr val="accent1">
                  <a:lumMod val="20000"/>
                  <a:lumOff val="80000"/>
                </a:schemeClr>
              </a:gs>
              <a:gs pos="68000">
                <a:srgbClr val="E3F1FD"/>
              </a:gs>
              <a:gs pos="100000">
                <a:schemeClr val="bg1"/>
              </a:gs>
            </a:gsLst>
          </a:gradFill>
        </p:spPr>
        <p:style>
          <a:lnRef idx="1">
            <a:schemeClr val="accent1"/>
          </a:lnRef>
          <a:fillRef idx="3">
            <a:schemeClr val="accent1"/>
          </a:fillRef>
          <a:effectRef idx="2">
            <a:schemeClr val="accent1"/>
          </a:effectRef>
          <a:fontRef idx="none"/>
        </p:style>
        <p:txBody>
          <a:bodyPr rIns="274320" anchor="ctr"/>
          <a:lstStyle>
            <a:lvl1pPr algn="r">
              <a:defRPr sz="2000" b="1">
                <a:solidFill>
                  <a:schemeClr val="accent1">
                    <a:lumMod val="50000"/>
                  </a:schemeClr>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p:txBody>
      </p:sp>
      <p:sp>
        <p:nvSpPr>
          <p:cNvPr id="13" name="Text Placeholder 12"/>
          <p:cNvSpPr>
            <a:spLocks noGrp="1"/>
          </p:cNvSpPr>
          <p:nvPr>
            <p:ph type="body" sz="quarter" idx="16"/>
          </p:nvPr>
        </p:nvSpPr>
        <p:spPr>
          <a:xfrm>
            <a:off x="381000" y="1295400"/>
            <a:ext cx="3421743" cy="2209800"/>
          </a:xfrm>
          <a:prstGeom prst="wedgeRectCallout">
            <a:avLst>
              <a:gd name="adj1" fmla="val 20824"/>
              <a:gd name="adj2" fmla="val 56275"/>
            </a:avLst>
          </a:prstGeom>
          <a:gradFill>
            <a:gsLst>
              <a:gs pos="0">
                <a:srgbClr val="FFE5E5"/>
              </a:gs>
              <a:gs pos="68000">
                <a:srgbClr val="FFF3F3"/>
              </a:gs>
              <a:gs pos="99000">
                <a:schemeClr val="bg1"/>
              </a:gs>
            </a:gsLst>
          </a:gradFill>
          <a:ln>
            <a:solidFill>
              <a:srgbClr val="C00000"/>
            </a:solidFill>
          </a:ln>
          <a:effectLst>
            <a:outerShdw blurRad="57150" dist="38100" dir="5400000" algn="ctr" rotWithShape="0">
              <a:srgbClr val="C00000">
                <a:alpha val="48000"/>
              </a:srgbClr>
            </a:outerShdw>
          </a:effectLst>
        </p:spPr>
        <p:style>
          <a:lnRef idx="1">
            <a:schemeClr val="accent1"/>
          </a:lnRef>
          <a:fillRef idx="3">
            <a:schemeClr val="accent1"/>
          </a:fillRef>
          <a:effectRef idx="2">
            <a:schemeClr val="accent1"/>
          </a:effectRef>
          <a:fontRef idx="none"/>
        </p:style>
        <p:txBody>
          <a:bodyPr lIns="182880" rIns="182880" anchor="ctr">
            <a:noAutofit/>
          </a:bodyPr>
          <a:lstStyle>
            <a:lvl1pPr algn="l">
              <a:spcBef>
                <a:spcPts val="0"/>
              </a:spcBef>
              <a:defRPr kumimoji="0" lang="en-US" sz="2600" b="1" kern="1200" dirty="0" smtClean="0">
                <a:solidFill>
                  <a:srgbClr val="C00000"/>
                </a:solidFill>
                <a:effectLst/>
                <a:latin typeface="+mn-lt"/>
                <a:ea typeface="+mn-ea"/>
                <a:cs typeface="+mn-cs"/>
              </a:defRPr>
            </a:lvl1pPr>
          </a:lstStyle>
          <a:p>
            <a:pPr lvl="0"/>
            <a:r>
              <a:rPr lang="en-US" smtClean="0"/>
              <a:t>Click to edit Master text styles</a:t>
            </a:r>
          </a:p>
        </p:txBody>
      </p:sp>
      <p:sp>
        <p:nvSpPr>
          <p:cNvPr id="6" name="Date Placeholder 9"/>
          <p:cNvSpPr>
            <a:spLocks noGrp="1"/>
          </p:cNvSpPr>
          <p:nvPr>
            <p:ph type="dt" sz="half" idx="17"/>
          </p:nvPr>
        </p:nvSpPr>
        <p:spPr/>
        <p:txBody>
          <a:bodyPr/>
          <a:lstStyle>
            <a:lvl1pPr>
              <a:defRPr/>
            </a:lvl1pPr>
          </a:lstStyle>
          <a:p>
            <a:pPr>
              <a:defRPr/>
            </a:pPr>
            <a:endParaRPr lang="en-US">
              <a:solidFill>
                <a:srgbClr val="04617B">
                  <a:shade val="90000"/>
                </a:srgbClr>
              </a:solidFill>
            </a:endParaRPr>
          </a:p>
        </p:txBody>
      </p:sp>
      <p:sp>
        <p:nvSpPr>
          <p:cNvPr id="8" name="Footer Placeholder 21"/>
          <p:cNvSpPr>
            <a:spLocks noGrp="1"/>
          </p:cNvSpPr>
          <p:nvPr>
            <p:ph type="ftr" sz="quarter" idx="18"/>
          </p:nvPr>
        </p:nvSpPr>
        <p:spPr/>
        <p:txBody>
          <a:bodyPr/>
          <a:lstStyle>
            <a:lvl1pPr>
              <a:defRPr/>
            </a:lvl1pPr>
          </a:lstStyle>
          <a:p>
            <a:pPr>
              <a:defRPr/>
            </a:pPr>
            <a:endParaRPr lang="en-US">
              <a:solidFill>
                <a:srgbClr val="04617B">
                  <a:shade val="90000"/>
                </a:srgbClr>
              </a:solidFill>
            </a:endParaRPr>
          </a:p>
        </p:txBody>
      </p:sp>
      <p:sp>
        <p:nvSpPr>
          <p:cNvPr id="10" name="Slide Number Placeholder 17"/>
          <p:cNvSpPr>
            <a:spLocks noGrp="1"/>
          </p:cNvSpPr>
          <p:nvPr>
            <p:ph type="sldNum" sz="quarter" idx="19"/>
          </p:nvPr>
        </p:nvSpPr>
        <p:spPr/>
        <p:txBody>
          <a:bodyPr/>
          <a:lstStyle>
            <a:lvl1pPr>
              <a:defRPr/>
            </a:lvl1pPr>
          </a:lstStyle>
          <a:p>
            <a:pPr>
              <a:defRPr/>
            </a:pPr>
            <a:fld id="{7E37F548-9C72-485B-98A8-EEA9C0350E4F}"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7489401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Picture Placeholder 6"/>
          <p:cNvSpPr>
            <a:spLocks noGrp="1"/>
          </p:cNvSpPr>
          <p:nvPr>
            <p:ph type="pic" sz="quarter" idx="13"/>
          </p:nvPr>
        </p:nvSpPr>
        <p:spPr>
          <a:xfrm>
            <a:off x="4114800" y="1295400"/>
            <a:ext cx="4724400" cy="4800600"/>
          </a:xfrm>
          <a:ln w="9525">
            <a:solidFill>
              <a:schemeClr val="accent5"/>
            </a:solidFill>
          </a:ln>
          <a:effectLst>
            <a:outerShdw blurRad="50800" dist="38100" dir="5400000" algn="t" rotWithShape="0">
              <a:schemeClr val="accent5">
                <a:lumMod val="50000"/>
                <a:alpha val="40000"/>
              </a:schemeClr>
            </a:outerShdw>
          </a:effectLst>
        </p:spPr>
        <p:txBody>
          <a:bodyPr>
            <a:normAutofit/>
          </a:bodyPr>
          <a:lstStyle/>
          <a:p>
            <a:pPr lvl="0"/>
            <a:r>
              <a:rPr lang="en-US" noProof="0" smtClean="0"/>
              <a:t>Click icon to add picture</a:t>
            </a:r>
            <a:endParaRPr lang="en-US" noProof="0"/>
          </a:p>
        </p:txBody>
      </p:sp>
      <p:sp>
        <p:nvSpPr>
          <p:cNvPr id="9" name="Text Placeholder 8"/>
          <p:cNvSpPr>
            <a:spLocks noGrp="1"/>
          </p:cNvSpPr>
          <p:nvPr>
            <p:ph type="body" sz="quarter" idx="14"/>
          </p:nvPr>
        </p:nvSpPr>
        <p:spPr>
          <a:xfrm>
            <a:off x="381000" y="3581400"/>
            <a:ext cx="3886200" cy="2514600"/>
          </a:xfrm>
          <a:prstGeom prst="homePlate">
            <a:avLst>
              <a:gd name="adj" fmla="val 19189"/>
            </a:avLst>
          </a:prstGeom>
          <a:gradFill>
            <a:gsLst>
              <a:gs pos="0">
                <a:schemeClr val="accent1">
                  <a:lumMod val="20000"/>
                  <a:lumOff val="80000"/>
                </a:schemeClr>
              </a:gs>
              <a:gs pos="68000">
                <a:srgbClr val="E3F1FD"/>
              </a:gs>
              <a:gs pos="100000">
                <a:schemeClr val="bg1"/>
              </a:gs>
            </a:gsLst>
          </a:gradFill>
        </p:spPr>
        <p:style>
          <a:lnRef idx="1">
            <a:schemeClr val="accent1"/>
          </a:lnRef>
          <a:fillRef idx="3">
            <a:schemeClr val="accent1"/>
          </a:fillRef>
          <a:effectRef idx="2">
            <a:schemeClr val="accent1"/>
          </a:effectRef>
          <a:fontRef idx="none"/>
        </p:style>
        <p:txBody>
          <a:bodyPr rIns="274320" anchor="ctr"/>
          <a:lstStyle>
            <a:lvl1pPr algn="r">
              <a:defRPr sz="2000" b="1">
                <a:solidFill>
                  <a:schemeClr val="accent1">
                    <a:lumMod val="50000"/>
                  </a:schemeClr>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p:txBody>
      </p:sp>
      <p:sp>
        <p:nvSpPr>
          <p:cNvPr id="13" name="Text Placeholder 12"/>
          <p:cNvSpPr>
            <a:spLocks noGrp="1"/>
          </p:cNvSpPr>
          <p:nvPr>
            <p:ph type="body" sz="quarter" idx="16"/>
          </p:nvPr>
        </p:nvSpPr>
        <p:spPr>
          <a:xfrm>
            <a:off x="381000" y="1295400"/>
            <a:ext cx="3421743" cy="2209800"/>
          </a:xfrm>
          <a:prstGeom prst="wedgeRectCallout">
            <a:avLst>
              <a:gd name="adj1" fmla="val 20824"/>
              <a:gd name="adj2" fmla="val 56275"/>
            </a:avLst>
          </a:prstGeom>
          <a:gradFill>
            <a:gsLst>
              <a:gs pos="0">
                <a:srgbClr val="FFE5E5"/>
              </a:gs>
              <a:gs pos="68000">
                <a:srgbClr val="FFF3F3"/>
              </a:gs>
              <a:gs pos="99000">
                <a:schemeClr val="bg1"/>
              </a:gs>
            </a:gsLst>
          </a:gradFill>
          <a:ln>
            <a:solidFill>
              <a:srgbClr val="C00000"/>
            </a:solidFill>
          </a:ln>
          <a:effectLst>
            <a:outerShdw blurRad="57150" dist="38100" dir="5400000" algn="ctr" rotWithShape="0">
              <a:srgbClr val="C00000">
                <a:alpha val="48000"/>
              </a:srgbClr>
            </a:outerShdw>
          </a:effectLst>
        </p:spPr>
        <p:style>
          <a:lnRef idx="1">
            <a:schemeClr val="accent1"/>
          </a:lnRef>
          <a:fillRef idx="3">
            <a:schemeClr val="accent1"/>
          </a:fillRef>
          <a:effectRef idx="2">
            <a:schemeClr val="accent1"/>
          </a:effectRef>
          <a:fontRef idx="none"/>
        </p:style>
        <p:txBody>
          <a:bodyPr lIns="182880" rIns="182880" anchor="ctr">
            <a:noAutofit/>
          </a:bodyPr>
          <a:lstStyle>
            <a:lvl1pPr algn="l">
              <a:spcBef>
                <a:spcPts val="0"/>
              </a:spcBef>
              <a:defRPr kumimoji="0" lang="en-US" sz="2600" b="1" kern="1200" dirty="0" smtClean="0">
                <a:solidFill>
                  <a:srgbClr val="C00000"/>
                </a:solidFill>
                <a:effectLst/>
                <a:latin typeface="+mn-lt"/>
                <a:ea typeface="+mn-ea"/>
                <a:cs typeface="+mn-cs"/>
              </a:defRPr>
            </a:lvl1pPr>
          </a:lstStyle>
          <a:p>
            <a:pPr lvl="0"/>
            <a:r>
              <a:rPr lang="en-US" smtClean="0"/>
              <a:t>Click to edit Master text styles</a:t>
            </a:r>
          </a:p>
        </p:txBody>
      </p:sp>
      <p:sp>
        <p:nvSpPr>
          <p:cNvPr id="6" name="Date Placeholder 9"/>
          <p:cNvSpPr>
            <a:spLocks noGrp="1"/>
          </p:cNvSpPr>
          <p:nvPr>
            <p:ph type="dt" sz="half" idx="17"/>
          </p:nvPr>
        </p:nvSpPr>
        <p:spPr/>
        <p:txBody>
          <a:bodyPr/>
          <a:lstStyle>
            <a:lvl1pPr>
              <a:defRPr/>
            </a:lvl1pPr>
          </a:lstStyle>
          <a:p>
            <a:pPr>
              <a:defRPr/>
            </a:pPr>
            <a:endParaRPr lang="en-US">
              <a:solidFill>
                <a:srgbClr val="04617B">
                  <a:shade val="90000"/>
                </a:srgbClr>
              </a:solidFill>
            </a:endParaRPr>
          </a:p>
        </p:txBody>
      </p:sp>
      <p:sp>
        <p:nvSpPr>
          <p:cNvPr id="8" name="Footer Placeholder 21"/>
          <p:cNvSpPr>
            <a:spLocks noGrp="1"/>
          </p:cNvSpPr>
          <p:nvPr>
            <p:ph type="ftr" sz="quarter" idx="18"/>
          </p:nvPr>
        </p:nvSpPr>
        <p:spPr/>
        <p:txBody>
          <a:bodyPr/>
          <a:lstStyle>
            <a:lvl1pPr>
              <a:defRPr/>
            </a:lvl1pPr>
          </a:lstStyle>
          <a:p>
            <a:pPr>
              <a:defRPr/>
            </a:pPr>
            <a:endParaRPr lang="en-US">
              <a:solidFill>
                <a:srgbClr val="04617B">
                  <a:shade val="90000"/>
                </a:srgbClr>
              </a:solidFill>
            </a:endParaRPr>
          </a:p>
        </p:txBody>
      </p:sp>
      <p:sp>
        <p:nvSpPr>
          <p:cNvPr id="10" name="Slide Number Placeholder 17"/>
          <p:cNvSpPr>
            <a:spLocks noGrp="1"/>
          </p:cNvSpPr>
          <p:nvPr>
            <p:ph type="sldNum" sz="quarter" idx="19"/>
          </p:nvPr>
        </p:nvSpPr>
        <p:spPr/>
        <p:txBody>
          <a:bodyPr/>
          <a:lstStyle>
            <a:lvl1pPr>
              <a:defRPr/>
            </a:lvl1pPr>
          </a:lstStyle>
          <a:p>
            <a:pPr>
              <a:defRPr/>
            </a:pPr>
            <a:fld id="{25E82676-A466-41E0-BFEB-B2EAA948934D}"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9038689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A87776-795F-40A4-A62B-1151F93BC5E9}" type="datetimeFigureOut">
              <a:rPr lang="en-US" smtClean="0">
                <a:solidFill>
                  <a:prstClr val="white">
                    <a:tint val="75000"/>
                  </a:prstClr>
                </a:solidFill>
              </a:rPr>
              <a:pPr/>
              <a:t>1/7/15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813D1D7-6F46-448F-BF52-27CB9187CFC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1448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Text Placeholder 8"/>
          <p:cNvSpPr>
            <a:spLocks noGrp="1"/>
          </p:cNvSpPr>
          <p:nvPr>
            <p:ph type="body" sz="quarter" idx="14"/>
          </p:nvPr>
        </p:nvSpPr>
        <p:spPr>
          <a:xfrm>
            <a:off x="152400" y="1371600"/>
            <a:ext cx="4038600" cy="457200"/>
          </a:xfrm>
        </p:spPr>
        <p:txBody>
          <a:bodyPr anchor="ctr">
            <a:normAutofit/>
          </a:bodyPr>
          <a:lstStyle>
            <a:lvl1pPr algn="ctr">
              <a:defRPr sz="2400" b="1">
                <a:solidFill>
                  <a:srgbClr val="00B050"/>
                </a:solidFill>
                <a:effectLst>
                  <a:outerShdw blurRad="50800" dist="38100" dir="5400000" algn="t" rotWithShape="0">
                    <a:srgbClr val="92D050">
                      <a:alpha val="40000"/>
                    </a:srgbClr>
                  </a:outerShdw>
                </a:effectLst>
              </a:defRPr>
            </a:lvl1pPr>
          </a:lstStyle>
          <a:p>
            <a:pPr lvl="0"/>
            <a:r>
              <a:rPr lang="en-US" smtClean="0"/>
              <a:t>Click to edit Master text styles</a:t>
            </a:r>
          </a:p>
        </p:txBody>
      </p:sp>
      <p:sp>
        <p:nvSpPr>
          <p:cNvPr id="10" name="Text Placeholder 8"/>
          <p:cNvSpPr>
            <a:spLocks noGrp="1"/>
          </p:cNvSpPr>
          <p:nvPr>
            <p:ph type="body" sz="quarter" idx="15"/>
          </p:nvPr>
        </p:nvSpPr>
        <p:spPr>
          <a:xfrm>
            <a:off x="4419600" y="1371600"/>
            <a:ext cx="4572000" cy="457200"/>
          </a:xfrm>
        </p:spPr>
        <p:txBody>
          <a:bodyPr anchor="ctr">
            <a:normAutofit/>
          </a:bodyPr>
          <a:lstStyle>
            <a:lvl1pPr algn="ctr">
              <a:defRPr sz="2400" b="1">
                <a:solidFill>
                  <a:srgbClr val="B88C00"/>
                </a:solidFill>
                <a:effectLst>
                  <a:outerShdw blurRad="50800" dist="38100" dir="5400000" algn="t" rotWithShape="0">
                    <a:srgbClr val="FFC000">
                      <a:alpha val="40000"/>
                    </a:srgbClr>
                  </a:outerShdw>
                </a:effectLst>
              </a:defRPr>
            </a:lvl1pPr>
          </a:lstStyle>
          <a:p>
            <a:pPr lvl="0"/>
            <a:r>
              <a:rPr lang="en-US" smtClean="0"/>
              <a:t>Click to edit Master text styles</a:t>
            </a:r>
          </a:p>
        </p:txBody>
      </p:sp>
      <p:sp>
        <p:nvSpPr>
          <p:cNvPr id="12" name="Text Placeholder 11"/>
          <p:cNvSpPr>
            <a:spLocks noGrp="1"/>
          </p:cNvSpPr>
          <p:nvPr>
            <p:ph type="body" sz="quarter" idx="16"/>
          </p:nvPr>
        </p:nvSpPr>
        <p:spPr>
          <a:xfrm>
            <a:off x="152400" y="1905000"/>
            <a:ext cx="4648200" cy="4343400"/>
          </a:xfrm>
          <a:prstGeom prst="homePlate">
            <a:avLst>
              <a:gd name="adj" fmla="val 15190"/>
            </a:avLst>
          </a:prstGeom>
          <a:gradFill>
            <a:gsLst>
              <a:gs pos="0">
                <a:srgbClr val="92D050"/>
              </a:gs>
              <a:gs pos="43000">
                <a:srgbClr val="C0E399"/>
              </a:gs>
              <a:gs pos="93000">
                <a:srgbClr val="E9F5DB"/>
              </a:gs>
              <a:gs pos="100000">
                <a:srgbClr val="F5FBEF"/>
              </a:gs>
            </a:gsLst>
          </a:gradFill>
          <a:ln>
            <a:solidFill>
              <a:srgbClr val="92D050"/>
            </a:solidFill>
          </a:ln>
        </p:spPr>
        <p:style>
          <a:lnRef idx="1">
            <a:schemeClr val="accent1"/>
          </a:lnRef>
          <a:fillRef idx="2">
            <a:schemeClr val="accent1"/>
          </a:fillRef>
          <a:effectRef idx="1">
            <a:schemeClr val="accent1"/>
          </a:effectRef>
          <a:fontRef idx="none"/>
        </p:style>
        <p:txBody>
          <a:bodyPr anchor="ctr">
            <a:normAutofit/>
          </a:bodyPr>
          <a:lstStyle>
            <a:lvl1pPr>
              <a:spcBef>
                <a:spcPts val="1200"/>
              </a:spcBef>
              <a:defRPr sz="2000"/>
            </a:lvl1pPr>
            <a:lvl2pPr>
              <a:defRPr sz="16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11"/>
          <p:cNvSpPr>
            <a:spLocks noGrp="1"/>
          </p:cNvSpPr>
          <p:nvPr>
            <p:ph type="body" sz="quarter" idx="17"/>
          </p:nvPr>
        </p:nvSpPr>
        <p:spPr>
          <a:xfrm>
            <a:off x="4419600" y="1905000"/>
            <a:ext cx="4572000" cy="4343400"/>
          </a:xfrm>
          <a:custGeom>
            <a:avLst/>
            <a:gdLst>
              <a:gd name="connsiteX0" fmla="*/ 0 w 4419600"/>
              <a:gd name="connsiteY0" fmla="*/ 0 h 4343400"/>
              <a:gd name="connsiteX1" fmla="*/ 3895612 w 4419600"/>
              <a:gd name="connsiteY1" fmla="*/ 0 h 4343400"/>
              <a:gd name="connsiteX2" fmla="*/ 4419600 w 4419600"/>
              <a:gd name="connsiteY2" fmla="*/ 2171700 h 4343400"/>
              <a:gd name="connsiteX3" fmla="*/ 3895612 w 4419600"/>
              <a:gd name="connsiteY3" fmla="*/ 4343400 h 4343400"/>
              <a:gd name="connsiteX4" fmla="*/ 0 w 4419600"/>
              <a:gd name="connsiteY4" fmla="*/ 4343400 h 4343400"/>
              <a:gd name="connsiteX5" fmla="*/ 523988 w 4419600"/>
              <a:gd name="connsiteY5" fmla="*/ 2171700 h 4343400"/>
              <a:gd name="connsiteX6" fmla="*/ 0 w 4419600"/>
              <a:gd name="connsiteY6" fmla="*/ 0 h 4343400"/>
              <a:gd name="connsiteX0" fmla="*/ 0 w 3895612"/>
              <a:gd name="connsiteY0" fmla="*/ 0 h 4343400"/>
              <a:gd name="connsiteX1" fmla="*/ 3895612 w 3895612"/>
              <a:gd name="connsiteY1" fmla="*/ 0 h 4343400"/>
              <a:gd name="connsiteX2" fmla="*/ 3895612 w 3895612"/>
              <a:gd name="connsiteY2" fmla="*/ 4343400 h 4343400"/>
              <a:gd name="connsiteX3" fmla="*/ 0 w 3895612"/>
              <a:gd name="connsiteY3" fmla="*/ 4343400 h 4343400"/>
              <a:gd name="connsiteX4" fmla="*/ 523988 w 3895612"/>
              <a:gd name="connsiteY4" fmla="*/ 2171700 h 4343400"/>
              <a:gd name="connsiteX5" fmla="*/ 0 w 3895612"/>
              <a:gd name="connsiteY5" fmla="*/ 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612" h="4343400">
                <a:moveTo>
                  <a:pt x="0" y="0"/>
                </a:moveTo>
                <a:lnTo>
                  <a:pt x="3895612" y="0"/>
                </a:lnTo>
                <a:lnTo>
                  <a:pt x="3895612" y="4343400"/>
                </a:lnTo>
                <a:lnTo>
                  <a:pt x="0" y="4343400"/>
                </a:lnTo>
                <a:lnTo>
                  <a:pt x="523988" y="2171700"/>
                </a:lnTo>
                <a:lnTo>
                  <a:pt x="0" y="0"/>
                </a:lnTo>
                <a:close/>
              </a:path>
            </a:pathLst>
          </a:custGeom>
          <a:gradFill>
            <a:gsLst>
              <a:gs pos="0">
                <a:srgbClr val="FFC000"/>
              </a:gs>
              <a:gs pos="43000">
                <a:srgbClr val="FFE79B"/>
              </a:gs>
              <a:gs pos="93000">
                <a:srgbClr val="FFF4D1"/>
              </a:gs>
              <a:gs pos="100000">
                <a:srgbClr val="FFF7DD"/>
              </a:gs>
            </a:gsLst>
          </a:gradFill>
          <a:ln>
            <a:solidFill>
              <a:srgbClr val="FFC000"/>
            </a:solidFill>
          </a:ln>
        </p:spPr>
        <p:style>
          <a:lnRef idx="1">
            <a:schemeClr val="accent2"/>
          </a:lnRef>
          <a:fillRef idx="2">
            <a:schemeClr val="accent2"/>
          </a:fillRef>
          <a:effectRef idx="1">
            <a:schemeClr val="accent2"/>
          </a:effectRef>
          <a:fontRef idx="none"/>
        </p:style>
        <p:txBody>
          <a:bodyPr anchor="ctr">
            <a:normAutofit/>
          </a:bodyPr>
          <a:lstStyle>
            <a:lvl1pPr marL="625475" indent="0">
              <a:spcBef>
                <a:spcPts val="1200"/>
              </a:spcBef>
              <a:defRPr sz="2000"/>
            </a:lvl1pPr>
            <a:lvl2pPr marL="1082675" indent="-246063">
              <a:defRPr sz="1600"/>
            </a:lvl2pPr>
            <a:lvl3pPr marL="1312863" indent="-246063">
              <a:defRPr sz="1600"/>
            </a:lvl3pPr>
            <a:lvl4pPr marL="1485900" indent="-209550">
              <a:defRPr sz="1400"/>
            </a:lvl4pPr>
            <a:lvl5pPr marL="1654175" indent="-209550">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9"/>
          <p:cNvSpPr>
            <a:spLocks noGrp="1"/>
          </p:cNvSpPr>
          <p:nvPr>
            <p:ph type="dt" sz="half" idx="18"/>
          </p:nvPr>
        </p:nvSpPr>
        <p:spPr/>
        <p:txBody>
          <a:bodyPr/>
          <a:lstStyle>
            <a:lvl1pPr>
              <a:defRPr/>
            </a:lvl1pPr>
          </a:lstStyle>
          <a:p>
            <a:pPr>
              <a:defRPr/>
            </a:pPr>
            <a:endParaRPr lang="en-US">
              <a:solidFill>
                <a:srgbClr val="04617B">
                  <a:shade val="90000"/>
                </a:srgbClr>
              </a:solidFill>
            </a:endParaRPr>
          </a:p>
        </p:txBody>
      </p:sp>
      <p:sp>
        <p:nvSpPr>
          <p:cNvPr id="8" name="Footer Placeholder 21"/>
          <p:cNvSpPr>
            <a:spLocks noGrp="1"/>
          </p:cNvSpPr>
          <p:nvPr>
            <p:ph type="ftr" sz="quarter" idx="19"/>
          </p:nvPr>
        </p:nvSpPr>
        <p:spPr/>
        <p:txBody>
          <a:bodyPr/>
          <a:lstStyle>
            <a:lvl1pPr>
              <a:defRPr/>
            </a:lvl1pPr>
          </a:lstStyle>
          <a:p>
            <a:pPr>
              <a:defRPr/>
            </a:pPr>
            <a:endParaRPr lang="en-US">
              <a:solidFill>
                <a:srgbClr val="04617B">
                  <a:shade val="90000"/>
                </a:srgbClr>
              </a:solidFill>
            </a:endParaRPr>
          </a:p>
        </p:txBody>
      </p:sp>
      <p:sp>
        <p:nvSpPr>
          <p:cNvPr id="11" name="Slide Number Placeholder 17"/>
          <p:cNvSpPr>
            <a:spLocks noGrp="1"/>
          </p:cNvSpPr>
          <p:nvPr>
            <p:ph type="sldNum" sz="quarter" idx="20"/>
          </p:nvPr>
        </p:nvSpPr>
        <p:spPr/>
        <p:txBody>
          <a:bodyPr/>
          <a:lstStyle>
            <a:lvl1pPr>
              <a:defRPr/>
            </a:lvl1pPr>
          </a:lstStyle>
          <a:p>
            <a:pPr>
              <a:defRPr/>
            </a:pPr>
            <a:fld id="{85274593-05F8-4222-8CB8-344C13C362CA}"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514674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A87776-795F-40A4-A62B-1151F93BC5E9}" type="datetimeFigureOut">
              <a:rPr lang="en-US" smtClean="0">
                <a:solidFill>
                  <a:prstClr val="white">
                    <a:tint val="75000"/>
                  </a:prstClr>
                </a:solidFill>
              </a:rPr>
              <a:pPr/>
              <a:t>1/7/15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813D1D7-6F46-448F-BF52-27CB9187CFC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070532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A87776-795F-40A4-A62B-1151F93BC5E9}" type="datetimeFigureOut">
              <a:rPr lang="en-US" smtClean="0">
                <a:solidFill>
                  <a:prstClr val="white">
                    <a:tint val="75000"/>
                  </a:prstClr>
                </a:solidFill>
              </a:rPr>
              <a:pPr/>
              <a:t>1/7/15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813D1D7-6F46-448F-BF52-27CB9187CFC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96682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A87776-795F-40A4-A62B-1151F93BC5E9}" type="datetimeFigureOut">
              <a:rPr lang="en-US" smtClean="0">
                <a:solidFill>
                  <a:prstClr val="white">
                    <a:tint val="75000"/>
                  </a:prstClr>
                </a:solidFill>
              </a:rPr>
              <a:pPr/>
              <a:t>1/7/15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813D1D7-6F46-448F-BF52-27CB9187CFC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469304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A87776-795F-40A4-A62B-1151F93BC5E9}" type="datetimeFigureOut">
              <a:rPr lang="en-US" smtClean="0">
                <a:solidFill>
                  <a:prstClr val="white">
                    <a:tint val="75000"/>
                  </a:prstClr>
                </a:solidFill>
              </a:rPr>
              <a:pPr/>
              <a:t>1/7/15</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6813D1D7-6F46-448F-BF52-27CB9187CFC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529434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A87776-795F-40A4-A62B-1151F93BC5E9}" type="datetimeFigureOut">
              <a:rPr lang="en-US" smtClean="0">
                <a:solidFill>
                  <a:prstClr val="white">
                    <a:tint val="75000"/>
                  </a:prstClr>
                </a:solidFill>
              </a:rPr>
              <a:pPr/>
              <a:t>1/7/15</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6813D1D7-6F46-448F-BF52-27CB9187CFC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088247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A87776-795F-40A4-A62B-1151F93BC5E9}" type="datetimeFigureOut">
              <a:rPr lang="en-US" smtClean="0">
                <a:solidFill>
                  <a:prstClr val="white">
                    <a:tint val="75000"/>
                  </a:prstClr>
                </a:solidFill>
              </a:rPr>
              <a:pPr/>
              <a:t>1/7/15</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6813D1D7-6F46-448F-BF52-27CB9187CFC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320123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A87776-795F-40A4-A62B-1151F93BC5E9}" type="datetimeFigureOut">
              <a:rPr lang="en-US" smtClean="0">
                <a:solidFill>
                  <a:prstClr val="white">
                    <a:tint val="75000"/>
                  </a:prstClr>
                </a:solidFill>
              </a:rPr>
              <a:pPr/>
              <a:t>1/7/15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813D1D7-6F46-448F-BF52-27CB9187CFC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5301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A87776-795F-40A4-A62B-1151F93BC5E9}" type="datetimeFigureOut">
              <a:rPr lang="en-US" smtClean="0">
                <a:solidFill>
                  <a:prstClr val="white">
                    <a:tint val="75000"/>
                  </a:prstClr>
                </a:solidFill>
              </a:rPr>
              <a:pPr/>
              <a:t>1/7/15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813D1D7-6F46-448F-BF52-27CB9187CFC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679218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A87776-795F-40A4-A62B-1151F93BC5E9}" type="datetimeFigureOut">
              <a:rPr lang="en-US" smtClean="0">
                <a:solidFill>
                  <a:prstClr val="white">
                    <a:tint val="75000"/>
                  </a:prstClr>
                </a:solidFill>
              </a:rPr>
              <a:pPr/>
              <a:t>1/7/15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813D1D7-6F46-448F-BF52-27CB9187CFC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192809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A87776-795F-40A4-A62B-1151F93BC5E9}" type="datetimeFigureOut">
              <a:rPr lang="en-US" smtClean="0">
                <a:solidFill>
                  <a:prstClr val="white">
                    <a:tint val="75000"/>
                  </a:prstClr>
                </a:solidFill>
              </a:rPr>
              <a:pPr/>
              <a:t>1/7/15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6813D1D7-6F46-448F-BF52-27CB9187CFC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91350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9ECC3660-58D6-437D-A7BB-1FCE09C2B467}" type="slidenum">
              <a:rPr lang="en-US">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354022189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8013" cy="114141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7013"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3"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7013"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6613" y="3938588"/>
            <a:ext cx="40386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US">
              <a:solidFill>
                <a:prstClr val="white">
                  <a:tint val="75000"/>
                </a:prstClr>
              </a:solidFill>
            </a:endParaRPr>
          </a:p>
        </p:txBody>
      </p:sp>
      <p:sp>
        <p:nvSpPr>
          <p:cNvPr id="8" name="Rectangle 4"/>
          <p:cNvSpPr>
            <a:spLocks noGrp="1" noChangeArrowheads="1"/>
          </p:cNvSpPr>
          <p:nvPr>
            <p:ph type="ftr" idx="11"/>
          </p:nvPr>
        </p:nvSpPr>
        <p:spPr>
          <a:ln/>
        </p:spPr>
        <p:txBody>
          <a:bodyPr/>
          <a:lstStyle>
            <a:lvl1pPr>
              <a:defRPr/>
            </a:lvl1pPr>
          </a:lstStyle>
          <a:p>
            <a:pPr>
              <a:defRPr/>
            </a:pPr>
            <a:endParaRPr lang="en-US">
              <a:solidFill>
                <a:prstClr val="white">
                  <a:tint val="75000"/>
                </a:prstClr>
              </a:solidFill>
            </a:endParaRPr>
          </a:p>
        </p:txBody>
      </p:sp>
      <p:sp>
        <p:nvSpPr>
          <p:cNvPr id="9" name="Rectangle 5"/>
          <p:cNvSpPr>
            <a:spLocks noGrp="1" noChangeArrowheads="1"/>
          </p:cNvSpPr>
          <p:nvPr>
            <p:ph type="sldNum" idx="12"/>
          </p:nvPr>
        </p:nvSpPr>
        <p:spPr>
          <a:ln/>
        </p:spPr>
        <p:txBody>
          <a:bodyPr/>
          <a:lstStyle>
            <a:lvl1pPr>
              <a:defRPr/>
            </a:lvl1pPr>
          </a:lstStyle>
          <a:p>
            <a:fld id="{138BA33E-5F4F-0449-92E0-8E0FAB57BA03}"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808768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20875"/>
            <a:ext cx="7772400" cy="1889126"/>
          </a:xfrm>
        </p:spPr>
        <p:txBody>
          <a:bodyPr/>
          <a:lstStyle>
            <a:lvl1pPr algn="ctr">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6597824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p:txBody>
          <a:bodyPr/>
          <a:lstStyle>
            <a:lvl1pPr>
              <a:defRPr/>
            </a:lvl1pPr>
          </a:lstStyle>
          <a:p>
            <a:pPr>
              <a:defRPr/>
            </a:pPr>
            <a:endParaRPr lang="en-US" dirty="0">
              <a:solidFill>
                <a:prstClr val="black"/>
              </a:solidFill>
            </a:endParaRPr>
          </a:p>
        </p:txBody>
      </p:sp>
      <p:sp>
        <p:nvSpPr>
          <p:cNvPr id="5" name="Rectangle 6"/>
          <p:cNvSpPr>
            <a:spLocks noGrp="1" noChangeArrowheads="1"/>
          </p:cNvSpPr>
          <p:nvPr>
            <p:ph type="sldNum" sz="quarter" idx="11"/>
          </p:nvPr>
        </p:nvSpPr>
        <p:spPr/>
        <p:txBody>
          <a:bodyPr/>
          <a:lstStyle>
            <a:lvl1pPr>
              <a:defRPr sz="1200"/>
            </a:lvl1pPr>
          </a:lstStyle>
          <a:p>
            <a:pPr>
              <a:defRPr/>
            </a:pPr>
            <a:fld id="{C2C6786B-3EDA-4AEC-A4B6-050BCB19B167}" type="slidenum">
              <a:rPr>
                <a:solidFill>
                  <a:prstClr val="black"/>
                </a:solidFill>
              </a:rPr>
              <a:pPr>
                <a:defRPr/>
              </a:pPr>
              <a:t>‹#›</a:t>
            </a:fld>
            <a:endParaRPr dirty="0">
              <a:solidFill>
                <a:prstClr val="black"/>
              </a:solidFill>
            </a:endParaRPr>
          </a:p>
        </p:txBody>
      </p:sp>
    </p:spTree>
    <p:extLst>
      <p:ext uri="{BB962C8B-B14F-4D97-AF65-F5344CB8AC3E}">
        <p14:creationId xmlns:p14="http://schemas.microsoft.com/office/powerpoint/2010/main" val="5324904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D4C83002-77EC-4BCA-898B-7398DF0ABBDA}" type="slidenum">
              <a:rPr>
                <a:solidFill>
                  <a:prstClr val="black"/>
                </a:solidFill>
              </a:rPr>
              <a:pPr>
                <a:defRPr/>
              </a:pPr>
              <a:t>‹#›</a:t>
            </a:fld>
            <a:endParaRPr dirty="0">
              <a:solidFill>
                <a:prstClr val="black"/>
              </a:solidFill>
            </a:endParaRPr>
          </a:p>
        </p:txBody>
      </p:sp>
    </p:spTree>
    <p:extLst>
      <p:ext uri="{BB962C8B-B14F-4D97-AF65-F5344CB8AC3E}">
        <p14:creationId xmlns:p14="http://schemas.microsoft.com/office/powerpoint/2010/main" val="4318968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76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31616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676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1616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solidFill>
                <a:prstClr val="black"/>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C47DB57D-D2E2-4B05-B64F-3C7252F37D38}" type="slidenum">
              <a:rPr>
                <a:solidFill>
                  <a:prstClr val="black"/>
                </a:solidFill>
              </a:rPr>
              <a:pPr>
                <a:defRPr/>
              </a:pPr>
              <a:t>‹#›</a:t>
            </a:fld>
            <a:endParaRPr dirty="0">
              <a:solidFill>
                <a:prstClr val="black"/>
              </a:solidFill>
            </a:endParaRPr>
          </a:p>
        </p:txBody>
      </p:sp>
    </p:spTree>
    <p:extLst>
      <p:ext uri="{BB962C8B-B14F-4D97-AF65-F5344CB8AC3E}">
        <p14:creationId xmlns:p14="http://schemas.microsoft.com/office/powerpoint/2010/main" val="11137156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solidFill>
                <a:prstClr val="black"/>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C51713B1-AA05-4D48-ACD6-30F6AE44FE62}" type="slidenum">
              <a:rPr>
                <a:solidFill>
                  <a:prstClr val="black"/>
                </a:solidFill>
              </a:rPr>
              <a:pPr>
                <a:defRPr/>
              </a:pPr>
              <a:t>‹#›</a:t>
            </a:fld>
            <a:endParaRPr dirty="0">
              <a:solidFill>
                <a:prstClr val="black"/>
              </a:solidFill>
            </a:endParaRPr>
          </a:p>
        </p:txBody>
      </p:sp>
    </p:spTree>
    <p:extLst>
      <p:ext uri="{BB962C8B-B14F-4D97-AF65-F5344CB8AC3E}">
        <p14:creationId xmlns:p14="http://schemas.microsoft.com/office/powerpoint/2010/main" val="14778159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solidFill>
                <a:prstClr val="black"/>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2A60E34-0727-4AC1-BC79-F48F6F1EA447}" type="slidenum">
              <a:rPr>
                <a:solidFill>
                  <a:prstClr val="black"/>
                </a:solidFill>
              </a:rPr>
              <a:pPr>
                <a:defRPr/>
              </a:pPr>
              <a:t>‹#›</a:t>
            </a:fld>
            <a:endParaRPr dirty="0">
              <a:solidFill>
                <a:prstClr val="black"/>
              </a:solidFill>
            </a:endParaRPr>
          </a:p>
        </p:txBody>
      </p:sp>
    </p:spTree>
    <p:extLst>
      <p:ext uri="{BB962C8B-B14F-4D97-AF65-F5344CB8AC3E}">
        <p14:creationId xmlns:p14="http://schemas.microsoft.com/office/powerpoint/2010/main" val="34599527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600200"/>
            <a:ext cx="43053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86300" y="1600200"/>
            <a:ext cx="43053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B74A5110-6F22-4E0B-BD37-96BC2817CFD6}" type="slidenum">
              <a:rPr>
                <a:solidFill>
                  <a:prstClr val="black"/>
                </a:solidFill>
              </a:rPr>
              <a:pPr>
                <a:defRPr/>
              </a:pPr>
              <a:t>‹#›</a:t>
            </a:fld>
            <a:endParaRPr dirty="0">
              <a:solidFill>
                <a:prstClr val="black"/>
              </a:solidFill>
            </a:endParaRPr>
          </a:p>
        </p:txBody>
      </p:sp>
    </p:spTree>
    <p:extLst>
      <p:ext uri="{BB962C8B-B14F-4D97-AF65-F5344CB8AC3E}">
        <p14:creationId xmlns:p14="http://schemas.microsoft.com/office/powerpoint/2010/main" val="12239556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ader with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762000" y="1600200"/>
            <a:ext cx="7696200" cy="1066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4"/>
          </p:nvPr>
        </p:nvSpPr>
        <p:spPr>
          <a:xfrm>
            <a:off x="762000" y="2819400"/>
            <a:ext cx="38100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ext Placeholder 8"/>
          <p:cNvSpPr>
            <a:spLocks noGrp="1"/>
          </p:cNvSpPr>
          <p:nvPr>
            <p:ph type="body" sz="quarter" idx="15"/>
          </p:nvPr>
        </p:nvSpPr>
        <p:spPr>
          <a:xfrm>
            <a:off x="4724400" y="2819400"/>
            <a:ext cx="37338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ext Placeholder 11"/>
          <p:cNvSpPr>
            <a:spLocks noGrp="1"/>
          </p:cNvSpPr>
          <p:nvPr>
            <p:ph type="body" sz="quarter" idx="16"/>
          </p:nvPr>
        </p:nvSpPr>
        <p:spPr>
          <a:xfrm>
            <a:off x="762000" y="5715000"/>
            <a:ext cx="7696200" cy="533400"/>
          </a:xfrm>
        </p:spPr>
        <p:txBody>
          <a:bodyPr/>
          <a:lstStyle>
            <a:lvl1pPr>
              <a:defRPr sz="2400"/>
            </a:lvl1pPr>
            <a:lvl2pPr>
              <a:defRPr sz="20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5"/>
          <p:cNvSpPr>
            <a:spLocks noGrp="1" noChangeArrowheads="1"/>
          </p:cNvSpPr>
          <p:nvPr>
            <p:ph type="ftr" sz="quarter" idx="17"/>
          </p:nvPr>
        </p:nvSpPr>
        <p:spPr>
          <a:ln/>
        </p:spPr>
        <p:txBody>
          <a:bodyPr/>
          <a:lstStyle>
            <a:lvl1pPr>
              <a:defRPr/>
            </a:lvl1pPr>
          </a:lstStyle>
          <a:p>
            <a:pPr>
              <a:defRPr/>
            </a:pPr>
            <a:endParaRPr lang="en-US" dirty="0">
              <a:solidFill>
                <a:prstClr val="black"/>
              </a:solidFill>
            </a:endParaRPr>
          </a:p>
        </p:txBody>
      </p:sp>
      <p:sp>
        <p:nvSpPr>
          <p:cNvPr id="11" name="Rectangle 6"/>
          <p:cNvSpPr>
            <a:spLocks noGrp="1" noChangeArrowheads="1"/>
          </p:cNvSpPr>
          <p:nvPr>
            <p:ph type="sldNum" sz="quarter" idx="18"/>
          </p:nvPr>
        </p:nvSpPr>
        <p:spPr>
          <a:ln/>
        </p:spPr>
        <p:txBody>
          <a:bodyPr/>
          <a:lstStyle>
            <a:lvl1pPr>
              <a:defRPr/>
            </a:lvl1pPr>
          </a:lstStyle>
          <a:p>
            <a:pPr>
              <a:defRPr/>
            </a:pPr>
            <a:fld id="{4D502BAF-6D5F-4166-A027-D3447C1E6505}" type="slidenum">
              <a:rPr>
                <a:solidFill>
                  <a:prstClr val="black"/>
                </a:solidFill>
              </a:rPr>
              <a:pPr>
                <a:defRPr/>
              </a:pPr>
              <a:t>‹#›</a:t>
            </a:fld>
            <a:endParaRPr dirty="0">
              <a:solidFill>
                <a:prstClr val="black"/>
              </a:solidFill>
            </a:endParaRPr>
          </a:p>
        </p:txBody>
      </p:sp>
    </p:spTree>
    <p:extLst>
      <p:ext uri="{BB962C8B-B14F-4D97-AF65-F5344CB8AC3E}">
        <p14:creationId xmlns:p14="http://schemas.microsoft.com/office/powerpoint/2010/main" val="38549977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20875"/>
            <a:ext cx="7772400" cy="1889126"/>
          </a:xfrm>
        </p:spPr>
        <p:txBody>
          <a:bodyPr/>
          <a:lstStyle>
            <a:lvl1pPr algn="ctr">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173734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19200"/>
            <a:ext cx="4038600" cy="5135725"/>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19200"/>
            <a:ext cx="4038600" cy="5135725"/>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9F6A7D3B-C2DE-477E-8A4A-B0E2ED8F8908}"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156999640"/>
      </p:ext>
    </p:extLst>
  </p:cSld>
  <p:clrMapOvr>
    <a:masterClrMapping/>
  </p:clrMapOvr>
  <p:transition xmlns:p14="http://schemas.microsoft.com/office/powerpoint/2010/mai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p:txBody>
          <a:bodyPr/>
          <a:lstStyle>
            <a:lvl1pPr>
              <a:defRPr/>
            </a:lvl1pPr>
          </a:lstStyle>
          <a:p>
            <a:pPr>
              <a:defRPr/>
            </a:pPr>
            <a:endParaRPr lang="en-US" dirty="0">
              <a:solidFill>
                <a:prstClr val="black"/>
              </a:solidFill>
            </a:endParaRPr>
          </a:p>
        </p:txBody>
      </p:sp>
      <p:sp>
        <p:nvSpPr>
          <p:cNvPr id="5" name="Rectangle 6"/>
          <p:cNvSpPr>
            <a:spLocks noGrp="1" noChangeArrowheads="1"/>
          </p:cNvSpPr>
          <p:nvPr>
            <p:ph type="sldNum" sz="quarter" idx="11"/>
          </p:nvPr>
        </p:nvSpPr>
        <p:spPr/>
        <p:txBody>
          <a:bodyPr/>
          <a:lstStyle>
            <a:lvl1pPr>
              <a:defRPr sz="1200"/>
            </a:lvl1pPr>
          </a:lstStyle>
          <a:p>
            <a:pPr>
              <a:defRPr/>
            </a:pPr>
            <a:fld id="{C2C6786B-3EDA-4AEC-A4B6-050BCB19B167}" type="slidenum">
              <a:rPr>
                <a:solidFill>
                  <a:prstClr val="black"/>
                </a:solidFill>
              </a:rPr>
              <a:pPr>
                <a:defRPr/>
              </a:pPr>
              <a:t>‹#›</a:t>
            </a:fld>
            <a:endParaRPr dirty="0">
              <a:solidFill>
                <a:prstClr val="black"/>
              </a:solidFill>
            </a:endParaRPr>
          </a:p>
        </p:txBody>
      </p:sp>
    </p:spTree>
    <p:extLst>
      <p:ext uri="{BB962C8B-B14F-4D97-AF65-F5344CB8AC3E}">
        <p14:creationId xmlns:p14="http://schemas.microsoft.com/office/powerpoint/2010/main" val="13189320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D4C83002-77EC-4BCA-898B-7398DF0ABBDA}" type="slidenum">
              <a:rPr>
                <a:solidFill>
                  <a:prstClr val="black"/>
                </a:solidFill>
              </a:rPr>
              <a:pPr>
                <a:defRPr/>
              </a:pPr>
              <a:t>‹#›</a:t>
            </a:fld>
            <a:endParaRPr dirty="0">
              <a:solidFill>
                <a:prstClr val="black"/>
              </a:solidFill>
            </a:endParaRPr>
          </a:p>
        </p:txBody>
      </p:sp>
    </p:spTree>
    <p:extLst>
      <p:ext uri="{BB962C8B-B14F-4D97-AF65-F5344CB8AC3E}">
        <p14:creationId xmlns:p14="http://schemas.microsoft.com/office/powerpoint/2010/main" val="22067473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76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31616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676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1616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solidFill>
                <a:prstClr val="black"/>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C47DB57D-D2E2-4B05-B64F-3C7252F37D38}" type="slidenum">
              <a:rPr>
                <a:solidFill>
                  <a:prstClr val="black"/>
                </a:solidFill>
              </a:rPr>
              <a:pPr>
                <a:defRPr/>
              </a:pPr>
              <a:t>‹#›</a:t>
            </a:fld>
            <a:endParaRPr dirty="0">
              <a:solidFill>
                <a:prstClr val="black"/>
              </a:solidFill>
            </a:endParaRPr>
          </a:p>
        </p:txBody>
      </p:sp>
    </p:spTree>
    <p:extLst>
      <p:ext uri="{BB962C8B-B14F-4D97-AF65-F5344CB8AC3E}">
        <p14:creationId xmlns:p14="http://schemas.microsoft.com/office/powerpoint/2010/main" val="16642461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solidFill>
                <a:prstClr val="black"/>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C51713B1-AA05-4D48-ACD6-30F6AE44FE62}" type="slidenum">
              <a:rPr>
                <a:solidFill>
                  <a:prstClr val="black"/>
                </a:solidFill>
              </a:rPr>
              <a:pPr>
                <a:defRPr/>
              </a:pPr>
              <a:t>‹#›</a:t>
            </a:fld>
            <a:endParaRPr dirty="0">
              <a:solidFill>
                <a:prstClr val="black"/>
              </a:solidFill>
            </a:endParaRPr>
          </a:p>
        </p:txBody>
      </p:sp>
    </p:spTree>
    <p:extLst>
      <p:ext uri="{BB962C8B-B14F-4D97-AF65-F5344CB8AC3E}">
        <p14:creationId xmlns:p14="http://schemas.microsoft.com/office/powerpoint/2010/main" val="33651458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solidFill>
                <a:prstClr val="black"/>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2A60E34-0727-4AC1-BC79-F48F6F1EA447}" type="slidenum">
              <a:rPr>
                <a:solidFill>
                  <a:prstClr val="black"/>
                </a:solidFill>
              </a:rPr>
              <a:pPr>
                <a:defRPr/>
              </a:pPr>
              <a:t>‹#›</a:t>
            </a:fld>
            <a:endParaRPr dirty="0">
              <a:solidFill>
                <a:prstClr val="black"/>
              </a:solidFill>
            </a:endParaRPr>
          </a:p>
        </p:txBody>
      </p:sp>
    </p:spTree>
    <p:extLst>
      <p:ext uri="{BB962C8B-B14F-4D97-AF65-F5344CB8AC3E}">
        <p14:creationId xmlns:p14="http://schemas.microsoft.com/office/powerpoint/2010/main" val="38565156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600200"/>
            <a:ext cx="43053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86300" y="1600200"/>
            <a:ext cx="43053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B74A5110-6F22-4E0B-BD37-96BC2817CFD6}" type="slidenum">
              <a:rPr>
                <a:solidFill>
                  <a:prstClr val="black"/>
                </a:solidFill>
              </a:rPr>
              <a:pPr>
                <a:defRPr/>
              </a:pPr>
              <a:t>‹#›</a:t>
            </a:fld>
            <a:endParaRPr dirty="0">
              <a:solidFill>
                <a:prstClr val="black"/>
              </a:solidFill>
            </a:endParaRPr>
          </a:p>
        </p:txBody>
      </p:sp>
    </p:spTree>
    <p:extLst>
      <p:ext uri="{BB962C8B-B14F-4D97-AF65-F5344CB8AC3E}">
        <p14:creationId xmlns:p14="http://schemas.microsoft.com/office/powerpoint/2010/main" val="37908373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eader with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762000" y="1600200"/>
            <a:ext cx="7696200" cy="1066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4"/>
          </p:nvPr>
        </p:nvSpPr>
        <p:spPr>
          <a:xfrm>
            <a:off x="762000" y="2819400"/>
            <a:ext cx="38100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ext Placeholder 8"/>
          <p:cNvSpPr>
            <a:spLocks noGrp="1"/>
          </p:cNvSpPr>
          <p:nvPr>
            <p:ph type="body" sz="quarter" idx="15"/>
          </p:nvPr>
        </p:nvSpPr>
        <p:spPr>
          <a:xfrm>
            <a:off x="4724400" y="2819400"/>
            <a:ext cx="37338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ext Placeholder 11"/>
          <p:cNvSpPr>
            <a:spLocks noGrp="1"/>
          </p:cNvSpPr>
          <p:nvPr>
            <p:ph type="body" sz="quarter" idx="16"/>
          </p:nvPr>
        </p:nvSpPr>
        <p:spPr>
          <a:xfrm>
            <a:off x="762000" y="5715000"/>
            <a:ext cx="7696200" cy="533400"/>
          </a:xfrm>
        </p:spPr>
        <p:txBody>
          <a:bodyPr/>
          <a:lstStyle>
            <a:lvl1pPr>
              <a:defRPr sz="2400"/>
            </a:lvl1pPr>
            <a:lvl2pPr>
              <a:defRPr sz="20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5"/>
          <p:cNvSpPr>
            <a:spLocks noGrp="1" noChangeArrowheads="1"/>
          </p:cNvSpPr>
          <p:nvPr>
            <p:ph type="ftr" sz="quarter" idx="17"/>
          </p:nvPr>
        </p:nvSpPr>
        <p:spPr>
          <a:ln/>
        </p:spPr>
        <p:txBody>
          <a:bodyPr/>
          <a:lstStyle>
            <a:lvl1pPr>
              <a:defRPr/>
            </a:lvl1pPr>
          </a:lstStyle>
          <a:p>
            <a:pPr>
              <a:defRPr/>
            </a:pPr>
            <a:endParaRPr lang="en-US" dirty="0">
              <a:solidFill>
                <a:prstClr val="black"/>
              </a:solidFill>
            </a:endParaRPr>
          </a:p>
        </p:txBody>
      </p:sp>
      <p:sp>
        <p:nvSpPr>
          <p:cNvPr id="11" name="Rectangle 6"/>
          <p:cNvSpPr>
            <a:spLocks noGrp="1" noChangeArrowheads="1"/>
          </p:cNvSpPr>
          <p:nvPr>
            <p:ph type="sldNum" sz="quarter" idx="18"/>
          </p:nvPr>
        </p:nvSpPr>
        <p:spPr>
          <a:ln/>
        </p:spPr>
        <p:txBody>
          <a:bodyPr/>
          <a:lstStyle>
            <a:lvl1pPr>
              <a:defRPr/>
            </a:lvl1pPr>
          </a:lstStyle>
          <a:p>
            <a:pPr>
              <a:defRPr/>
            </a:pPr>
            <a:fld id="{4D502BAF-6D5F-4166-A027-D3447C1E6505}" type="slidenum">
              <a:rPr>
                <a:solidFill>
                  <a:prstClr val="black"/>
                </a:solidFill>
              </a:rPr>
              <a:pPr>
                <a:defRPr/>
              </a:pPr>
              <a:t>‹#›</a:t>
            </a:fld>
            <a:endParaRPr dirty="0">
              <a:solidFill>
                <a:prstClr val="black"/>
              </a:solidFill>
            </a:endParaRPr>
          </a:p>
        </p:txBody>
      </p:sp>
    </p:spTree>
    <p:extLst>
      <p:ext uri="{BB962C8B-B14F-4D97-AF65-F5344CB8AC3E}">
        <p14:creationId xmlns:p14="http://schemas.microsoft.com/office/powerpoint/2010/main" val="886043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62291"/>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066800"/>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752600"/>
            <a:ext cx="4040188" cy="4607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752600"/>
            <a:ext cx="4041775" cy="4607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F1EA2477-2CCD-40CB-B8C3-28F011E84385}"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492689715"/>
      </p:ext>
    </p:extLst>
  </p:cSld>
  <p:clrMapOvr>
    <a:masterClrMapping/>
  </p:clrMapOvr>
  <p:transition xmlns:p14="http://schemas.microsoft.com/office/powerpoint/2010/mai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F9D086A3-CB10-4B37-8E85-AE08F0229367}"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458691333"/>
      </p:ext>
    </p:extLst>
  </p:cSld>
  <p:clrMapOvr>
    <a:masterClrMapping/>
  </p:clrMapOvr>
  <p:transition xmlns:p14="http://schemas.microsoft.com/office/powerpoint/2010/main" spd="slow">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theme" Target="../theme/theme1.xml"/><Relationship Id="rId26" Type="http://schemas.openxmlformats.org/officeDocument/2006/relationships/image" Target="../media/image2.png"/><Relationship Id="rId27" Type="http://schemas.openxmlformats.org/officeDocument/2006/relationships/image" Target="../media/image3.png"/><Relationship Id="rId28" Type="http://schemas.openxmlformats.org/officeDocument/2006/relationships/image" Target="../media/image4.png"/><Relationship Id="rId29" Type="http://schemas.openxmlformats.org/officeDocument/2006/relationships/image" Target="../media/image5.png"/><Relationship Id="rId30" Type="http://schemas.openxmlformats.org/officeDocument/2006/relationships/image" Target="../media/image6.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3.xml"/><Relationship Id="rId20" Type="http://schemas.openxmlformats.org/officeDocument/2006/relationships/slideLayout" Target="../slideLayouts/slideLayout44.xml"/><Relationship Id="rId21" Type="http://schemas.openxmlformats.org/officeDocument/2006/relationships/slideLayout" Target="../slideLayouts/slideLayout45.xml"/><Relationship Id="rId22" Type="http://schemas.openxmlformats.org/officeDocument/2006/relationships/slideLayout" Target="../slideLayouts/slideLayout46.xml"/><Relationship Id="rId23" Type="http://schemas.openxmlformats.org/officeDocument/2006/relationships/slideLayout" Target="../slideLayouts/slideLayout47.xml"/><Relationship Id="rId24" Type="http://schemas.openxmlformats.org/officeDocument/2006/relationships/slideLayout" Target="../slideLayouts/slideLayout48.xml"/><Relationship Id="rId25" Type="http://schemas.openxmlformats.org/officeDocument/2006/relationships/theme" Target="../theme/theme2.xml"/><Relationship Id="rId26" Type="http://schemas.openxmlformats.org/officeDocument/2006/relationships/image" Target="../media/image2.png"/><Relationship Id="rId27" Type="http://schemas.openxmlformats.org/officeDocument/2006/relationships/image" Target="../media/image3.png"/><Relationship Id="rId28" Type="http://schemas.openxmlformats.org/officeDocument/2006/relationships/image" Target="../media/image4.png"/><Relationship Id="rId29" Type="http://schemas.openxmlformats.org/officeDocument/2006/relationships/image" Target="../media/image5.png"/><Relationship Id="rId30" Type="http://schemas.openxmlformats.org/officeDocument/2006/relationships/image" Target="../media/image6.png"/><Relationship Id="rId10" Type="http://schemas.openxmlformats.org/officeDocument/2006/relationships/slideLayout" Target="../slideLayouts/slideLayout34.xml"/><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slideLayout" Target="../slideLayouts/slideLayout38.xml"/><Relationship Id="rId15" Type="http://schemas.openxmlformats.org/officeDocument/2006/relationships/slideLayout" Target="../slideLayouts/slideLayout39.xml"/><Relationship Id="rId16" Type="http://schemas.openxmlformats.org/officeDocument/2006/relationships/slideLayout" Target="../slideLayouts/slideLayout40.xml"/><Relationship Id="rId17" Type="http://schemas.openxmlformats.org/officeDocument/2006/relationships/slideLayout" Target="../slideLayouts/slideLayout41.xml"/><Relationship Id="rId18" Type="http://schemas.openxmlformats.org/officeDocument/2006/relationships/slideLayout" Target="../slideLayouts/slideLayout42.xml"/><Relationship Id="rId19" Type="http://schemas.openxmlformats.org/officeDocument/2006/relationships/slideLayout" Target="../slideLayouts/slideLayout4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3.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theme" Target="../theme/theme4.xml"/><Relationship Id="rId10" Type="http://schemas.openxmlformats.org/officeDocument/2006/relationships/image" Target="../media/image7.png"/><Relationship Id="rId11" Type="http://schemas.openxmlformats.org/officeDocument/2006/relationships/image" Target="../media/image8.png"/><Relationship Id="rId1" Type="http://schemas.openxmlformats.org/officeDocument/2006/relationships/slideLayout" Target="../slideLayouts/slideLayout61.xml"/><Relationship Id="rId2"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theme" Target="../theme/theme5.xml"/><Relationship Id="rId10" Type="http://schemas.openxmlformats.org/officeDocument/2006/relationships/image" Target="../media/image7.png"/><Relationship Id="rId11" Type="http://schemas.openxmlformats.org/officeDocument/2006/relationships/image" Target="../media/image8.png"/><Relationship Id="rId1" Type="http://schemas.openxmlformats.org/officeDocument/2006/relationships/slideLayout" Target="../slideLayouts/slideLayout69.xml"/><Relationship Id="rId2"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200">
              <a:solidFill>
                <a:prstClr val="black"/>
              </a:solidFill>
              <a:cs typeface="Times New Roman" pitchFamily="18"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200">
              <a:solidFill>
                <a:prstClr val="black"/>
              </a:solidFill>
              <a:cs typeface="Times New Roman" pitchFamily="18" charset="0"/>
            </a:endParaRPr>
          </a:p>
        </p:txBody>
      </p:sp>
      <p:sp>
        <p:nvSpPr>
          <p:cNvPr id="9" name="Title Placeholder 8"/>
          <p:cNvSpPr>
            <a:spLocks noGrp="1"/>
          </p:cNvSpPr>
          <p:nvPr>
            <p:ph type="title"/>
          </p:nvPr>
        </p:nvSpPr>
        <p:spPr>
          <a:xfrm>
            <a:off x="914400" y="0"/>
            <a:ext cx="8229600" cy="990600"/>
          </a:xfrm>
          <a:prstGeom prst="rect">
            <a:avLst/>
          </a:prstGeom>
        </p:spPr>
        <p:txBody>
          <a:bodyPr vert="horz" lIns="91440" tIns="91440" rIns="0" bIns="0" anchor="t">
            <a:normAutofit/>
          </a:bodyPr>
          <a:lstStyle/>
          <a:p>
            <a:r>
              <a:rPr lang="en-US" smtClean="0"/>
              <a:t>Click to edit Master title style</a:t>
            </a:r>
            <a:endParaRPr lang="en-US" dirty="0"/>
          </a:p>
        </p:txBody>
      </p:sp>
      <p:sp>
        <p:nvSpPr>
          <p:cNvPr id="2053" name="Text Placeholder 29"/>
          <p:cNvSpPr>
            <a:spLocks noGrp="1"/>
          </p:cNvSpPr>
          <p:nvPr>
            <p:ph type="body" idx="1"/>
          </p:nvPr>
        </p:nvSpPr>
        <p:spPr bwMode="auto">
          <a:xfrm>
            <a:off x="457200" y="990600"/>
            <a:ext cx="8229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5791200" y="6492875"/>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mn-lt"/>
              </a:defRPr>
            </a:lvl1pPr>
          </a:lstStyle>
          <a:p>
            <a:pPr fontAlgn="base">
              <a:spcBef>
                <a:spcPct val="0"/>
              </a:spcBef>
              <a:spcAft>
                <a:spcPct val="0"/>
              </a:spcAft>
              <a:defRPr/>
            </a:pPr>
            <a:endParaRPr lang="en-US">
              <a:solidFill>
                <a:srgbClr val="04617B">
                  <a:shade val="90000"/>
                </a:srgbClr>
              </a:solidFill>
              <a:cs typeface="Times New Roman" pitchFamily="18" charset="0"/>
            </a:endParaRPr>
          </a:p>
        </p:txBody>
      </p:sp>
      <p:sp>
        <p:nvSpPr>
          <p:cNvPr id="22" name="Footer Placeholder 21"/>
          <p:cNvSpPr>
            <a:spLocks noGrp="1"/>
          </p:cNvSpPr>
          <p:nvPr>
            <p:ph type="ftr" sz="quarter" idx="3"/>
          </p:nvPr>
        </p:nvSpPr>
        <p:spPr>
          <a:xfrm>
            <a:off x="0" y="6491288"/>
            <a:ext cx="5334000" cy="365125"/>
          </a:xfrm>
          <a:prstGeom prst="rect">
            <a:avLst/>
          </a:prstGeom>
        </p:spPr>
        <p:txBody>
          <a:bodyPr vert="horz" lIns="548640" tIns="0" rIns="0" bIns="0" anchor="b"/>
          <a:lstStyle>
            <a:lvl1pPr algn="l" eaLnBrk="1" latinLnBrk="0" hangingPunct="1">
              <a:defRPr kumimoji="0" sz="1200">
                <a:solidFill>
                  <a:schemeClr val="tx2">
                    <a:shade val="90000"/>
                  </a:schemeClr>
                </a:solidFill>
                <a:latin typeface="+mn-lt"/>
              </a:defRPr>
            </a:lvl1pPr>
          </a:lstStyle>
          <a:p>
            <a:pPr fontAlgn="base">
              <a:spcBef>
                <a:spcPct val="0"/>
              </a:spcBef>
              <a:spcAft>
                <a:spcPct val="0"/>
              </a:spcAft>
              <a:defRPr/>
            </a:pPr>
            <a:endParaRPr lang="en-US">
              <a:solidFill>
                <a:srgbClr val="04617B">
                  <a:shade val="90000"/>
                </a:srgbClr>
              </a:solidFill>
              <a:cs typeface="Times New Roman" pitchFamily="18" charset="0"/>
            </a:endParaRPr>
          </a:p>
        </p:txBody>
      </p:sp>
      <p:sp>
        <p:nvSpPr>
          <p:cNvPr id="18" name="Slide Number Placeholder 17"/>
          <p:cNvSpPr>
            <a:spLocks noGrp="1"/>
          </p:cNvSpPr>
          <p:nvPr>
            <p:ph type="sldNum" sz="quarter" idx="4"/>
          </p:nvPr>
        </p:nvSpPr>
        <p:spPr>
          <a:xfrm>
            <a:off x="8382000" y="6491288"/>
            <a:ext cx="762000" cy="365125"/>
          </a:xfrm>
          <a:prstGeom prst="rect">
            <a:avLst/>
          </a:prstGeom>
        </p:spPr>
        <p:txBody>
          <a:bodyPr vert="horz" lIns="0" tIns="0" rIns="274320" bIns="0" anchor="b"/>
          <a:lstStyle>
            <a:lvl1pPr algn="r" eaLnBrk="1" latinLnBrk="0" hangingPunct="1">
              <a:defRPr kumimoji="0" sz="1200">
                <a:solidFill>
                  <a:schemeClr val="tx2">
                    <a:shade val="90000"/>
                  </a:schemeClr>
                </a:solidFill>
                <a:latin typeface="+mn-lt"/>
              </a:defRPr>
            </a:lvl1pPr>
          </a:lstStyle>
          <a:p>
            <a:pPr fontAlgn="base">
              <a:spcBef>
                <a:spcPct val="0"/>
              </a:spcBef>
              <a:spcAft>
                <a:spcPct val="0"/>
              </a:spcAft>
              <a:defRPr/>
            </a:pPr>
            <a:fld id="{6607497D-0348-47EA-B767-568C640F5466}" type="slidenum">
              <a:rPr lang="en-US">
                <a:solidFill>
                  <a:srgbClr val="04617B">
                    <a:shade val="90000"/>
                  </a:srgbClr>
                </a:solidFill>
                <a:cs typeface="Times New Roman" pitchFamily="18" charset="0"/>
              </a:rPr>
              <a:pPr fontAlgn="base">
                <a:spcBef>
                  <a:spcPct val="0"/>
                </a:spcBef>
                <a:spcAft>
                  <a:spcPct val="0"/>
                </a:spcAft>
                <a:defRPr/>
              </a:pPr>
              <a:t>‹#›</a:t>
            </a:fld>
            <a:endParaRPr lang="en-US">
              <a:solidFill>
                <a:srgbClr val="04617B">
                  <a:shade val="90000"/>
                </a:srgbClr>
              </a:solidFill>
              <a:cs typeface="Times New Roman" pitchFamily="18" charset="0"/>
            </a:endParaRPr>
          </a:p>
        </p:txBody>
      </p:sp>
      <p:grpSp>
        <p:nvGrpSpPr>
          <p:cNvPr id="2057"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1200">
                <a:solidFill>
                  <a:prstClr val="black"/>
                </a:solidFill>
                <a:latin typeface="Arial" pitchFamily="34" charset="0"/>
                <a:cs typeface="Times New Roman" pitchFamily="18"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1200">
                <a:solidFill>
                  <a:prstClr val="black"/>
                </a:solidFill>
                <a:latin typeface="Arial" pitchFamily="34" charset="0"/>
                <a:cs typeface="Times New Roman" pitchFamily="18" charset="0"/>
              </a:endParaRPr>
            </a:p>
          </p:txBody>
        </p:sp>
      </p:grpSp>
      <p:pic>
        <p:nvPicPr>
          <p:cNvPr id="2058" name="Picture 12" descr="doc_logo"/>
          <p:cNvPicPr>
            <a:picLocks noChangeAspect="1" noChangeArrowheads="1"/>
          </p:cNvPicPr>
          <p:nvPr/>
        </p:nvPicPr>
        <p:blipFill>
          <a:blip r:embed="rId26" cstate="print"/>
          <a:srcRect/>
          <a:stretch>
            <a:fillRect/>
          </a:stretch>
        </p:blipFill>
        <p:spPr bwMode="auto">
          <a:xfrm>
            <a:off x="76200" y="155575"/>
            <a:ext cx="376238" cy="374650"/>
          </a:xfrm>
          <a:prstGeom prst="rect">
            <a:avLst/>
          </a:prstGeom>
          <a:noFill/>
          <a:ln w="9525">
            <a:noFill/>
            <a:miter lim="800000"/>
            <a:headEnd/>
            <a:tailEnd/>
          </a:ln>
        </p:spPr>
      </p:pic>
      <p:pic>
        <p:nvPicPr>
          <p:cNvPr id="2059" name="Picture 8"/>
          <p:cNvPicPr>
            <a:picLocks noChangeAspect="1" noChangeArrowheads="1"/>
          </p:cNvPicPr>
          <p:nvPr/>
        </p:nvPicPr>
        <p:blipFill>
          <a:blip r:embed="rId27" cstate="print"/>
          <a:srcRect/>
          <a:stretch>
            <a:fillRect/>
          </a:stretch>
        </p:blipFill>
        <p:spPr bwMode="auto">
          <a:xfrm>
            <a:off x="477838" y="152400"/>
            <a:ext cx="379412" cy="381000"/>
          </a:xfrm>
          <a:prstGeom prst="rect">
            <a:avLst/>
          </a:prstGeom>
          <a:noFill/>
          <a:ln w="12700">
            <a:noFill/>
            <a:miter lim="800000"/>
            <a:headEnd/>
            <a:tailEnd/>
          </a:ln>
        </p:spPr>
      </p:pic>
      <p:sp>
        <p:nvSpPr>
          <p:cNvPr id="17" name="Text Box 13"/>
          <p:cNvSpPr txBox="1">
            <a:spLocks noChangeArrowheads="1"/>
          </p:cNvSpPr>
          <p:nvPr/>
        </p:nvSpPr>
        <p:spPr bwMode="auto">
          <a:xfrm rot="18900000">
            <a:off x="6248400" y="5105400"/>
            <a:ext cx="2895600" cy="701675"/>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4000">
                <a:solidFill>
                  <a:srgbClr val="DDDDDD"/>
                </a:solidFill>
                <a:latin typeface="Arial" pitchFamily="34" charset="0"/>
                <a:cs typeface="Times New Roman" pitchFamily="18" charset="0"/>
              </a:rPr>
              <a:t>    </a:t>
            </a:r>
          </a:p>
        </p:txBody>
      </p:sp>
    </p:spTree>
    <p:extLst>
      <p:ext uri="{BB962C8B-B14F-4D97-AF65-F5344CB8AC3E}">
        <p14:creationId xmlns:p14="http://schemas.microsoft.com/office/powerpoint/2010/main" val="305121811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sz="3200" kern="1200">
          <a:solidFill>
            <a:srgbClr val="083763"/>
          </a:solidFill>
          <a:effectLst>
            <a:glow rad="101600">
              <a:schemeClr val="bg1">
                <a:alpha val="60000"/>
              </a:schemeClr>
            </a:glow>
          </a:effectLst>
          <a:latin typeface="+mj-lt"/>
          <a:ea typeface="+mj-ea"/>
          <a:cs typeface="+mj-cs"/>
        </a:defRPr>
      </a:lvl1pPr>
      <a:lvl2pPr algn="l" rtl="0" eaLnBrk="0" fontAlgn="base" hangingPunct="0">
        <a:spcBef>
          <a:spcPct val="0"/>
        </a:spcBef>
        <a:spcAft>
          <a:spcPct val="0"/>
        </a:spcAft>
        <a:defRPr sz="3200">
          <a:solidFill>
            <a:srgbClr val="083763"/>
          </a:solidFill>
          <a:latin typeface="Arial Black" pitchFamily="34" charset="0"/>
        </a:defRPr>
      </a:lvl2pPr>
      <a:lvl3pPr algn="l" rtl="0" eaLnBrk="0" fontAlgn="base" hangingPunct="0">
        <a:spcBef>
          <a:spcPct val="0"/>
        </a:spcBef>
        <a:spcAft>
          <a:spcPct val="0"/>
        </a:spcAft>
        <a:defRPr sz="3200">
          <a:solidFill>
            <a:srgbClr val="083763"/>
          </a:solidFill>
          <a:latin typeface="Arial Black" pitchFamily="34" charset="0"/>
        </a:defRPr>
      </a:lvl3pPr>
      <a:lvl4pPr algn="l" rtl="0" eaLnBrk="0" fontAlgn="base" hangingPunct="0">
        <a:spcBef>
          <a:spcPct val="0"/>
        </a:spcBef>
        <a:spcAft>
          <a:spcPct val="0"/>
        </a:spcAft>
        <a:defRPr sz="3200">
          <a:solidFill>
            <a:srgbClr val="083763"/>
          </a:solidFill>
          <a:latin typeface="Arial Black" pitchFamily="34" charset="0"/>
        </a:defRPr>
      </a:lvl4pPr>
      <a:lvl5pPr algn="l" rtl="0" eaLnBrk="0" fontAlgn="base" hangingPunct="0">
        <a:spcBef>
          <a:spcPct val="0"/>
        </a:spcBef>
        <a:spcAft>
          <a:spcPct val="0"/>
        </a:spcAft>
        <a:defRPr sz="3200">
          <a:solidFill>
            <a:srgbClr val="083763"/>
          </a:solidFill>
          <a:latin typeface="Arial Black" pitchFamily="34" charset="0"/>
        </a:defRPr>
      </a:lvl5pPr>
      <a:lvl6pPr marL="457200" algn="l" rtl="0" fontAlgn="base">
        <a:spcBef>
          <a:spcPct val="0"/>
        </a:spcBef>
        <a:spcAft>
          <a:spcPct val="0"/>
        </a:spcAft>
        <a:defRPr sz="3200">
          <a:solidFill>
            <a:srgbClr val="083763"/>
          </a:solidFill>
          <a:latin typeface="Arial Black" pitchFamily="34" charset="0"/>
        </a:defRPr>
      </a:lvl6pPr>
      <a:lvl7pPr marL="914400" algn="l" rtl="0" fontAlgn="base">
        <a:spcBef>
          <a:spcPct val="0"/>
        </a:spcBef>
        <a:spcAft>
          <a:spcPct val="0"/>
        </a:spcAft>
        <a:defRPr sz="3200">
          <a:solidFill>
            <a:srgbClr val="083763"/>
          </a:solidFill>
          <a:latin typeface="Arial Black" pitchFamily="34" charset="0"/>
        </a:defRPr>
      </a:lvl7pPr>
      <a:lvl8pPr marL="1371600" algn="l" rtl="0" fontAlgn="base">
        <a:spcBef>
          <a:spcPct val="0"/>
        </a:spcBef>
        <a:spcAft>
          <a:spcPct val="0"/>
        </a:spcAft>
        <a:defRPr sz="3200">
          <a:solidFill>
            <a:srgbClr val="083763"/>
          </a:solidFill>
          <a:latin typeface="Arial Black" pitchFamily="34" charset="0"/>
        </a:defRPr>
      </a:lvl8pPr>
      <a:lvl9pPr marL="1828800" algn="l" rtl="0" fontAlgn="base">
        <a:spcBef>
          <a:spcPct val="0"/>
        </a:spcBef>
        <a:spcAft>
          <a:spcPct val="0"/>
        </a:spcAft>
        <a:defRPr sz="3200">
          <a:solidFill>
            <a:srgbClr val="083763"/>
          </a:solidFill>
          <a:latin typeface="Arial Black" pitchFamily="34" charset="0"/>
        </a:defRPr>
      </a:lvl9pPr>
    </p:titleStyle>
    <p:bodyStyle>
      <a:lvl1pPr marL="342900" indent="-342900" algn="l" rtl="0" eaLnBrk="0" fontAlgn="base" hangingPunct="0">
        <a:spcBef>
          <a:spcPct val="20000"/>
        </a:spcBef>
        <a:spcAft>
          <a:spcPct val="0"/>
        </a:spcAft>
        <a:buClr>
          <a:srgbClr val="0BD0D9"/>
        </a:buClr>
        <a:buSzPct val="95000"/>
        <a:buFont typeface="Wingdings 2" pitchFamily="18" charset="2"/>
        <a:defRPr sz="2600" kern="1200">
          <a:solidFill>
            <a:schemeClr val="tx1"/>
          </a:solidFill>
          <a:latin typeface="+mn-lt"/>
          <a:ea typeface="+mn-ea"/>
          <a:cs typeface="+mn-cs"/>
        </a:defRPr>
      </a:lvl1pPr>
      <a:lvl2pPr marL="639763" indent="-246063" algn="l" rtl="0" eaLnBrk="0" fontAlgn="base" hangingPunct="0">
        <a:spcBef>
          <a:spcPct val="0"/>
        </a:spcBef>
        <a:spcAft>
          <a:spcPct val="0"/>
        </a:spcAft>
        <a:buClr>
          <a:schemeClr val="accent1"/>
        </a:buClr>
        <a:buSzPct val="85000"/>
        <a:buBlip>
          <a:blip r:embed="rId28"/>
        </a:buBlip>
        <a:defRPr sz="2000" kern="1200">
          <a:solidFill>
            <a:schemeClr val="tx1"/>
          </a:solidFill>
          <a:latin typeface="+mn-lt"/>
          <a:ea typeface="+mn-ea"/>
          <a:cs typeface="+mn-cs"/>
        </a:defRPr>
      </a:lvl2pPr>
      <a:lvl3pPr marL="914400" indent="-246063" algn="l" rtl="0" eaLnBrk="0" fontAlgn="base" hangingPunct="0">
        <a:spcBef>
          <a:spcPct val="0"/>
        </a:spcBef>
        <a:spcAft>
          <a:spcPct val="0"/>
        </a:spcAft>
        <a:buClr>
          <a:schemeClr val="accent2"/>
        </a:buClr>
        <a:buSzPct val="70000"/>
        <a:buBlip>
          <a:blip r:embed="rId29"/>
        </a:buBlip>
        <a:defRPr sz="2000" kern="1200">
          <a:solidFill>
            <a:schemeClr val="tx1"/>
          </a:solidFill>
          <a:latin typeface="+mn-lt"/>
          <a:ea typeface="+mn-ea"/>
          <a:cs typeface="+mn-cs"/>
        </a:defRPr>
      </a:lvl3pPr>
      <a:lvl4pPr marL="1187450" indent="-209550" algn="l" rtl="0" eaLnBrk="0" fontAlgn="base" hangingPunct="0">
        <a:spcBef>
          <a:spcPct val="0"/>
        </a:spcBef>
        <a:spcAft>
          <a:spcPct val="0"/>
        </a:spcAft>
        <a:buClr>
          <a:srgbClr val="0BD0D9"/>
        </a:buClr>
        <a:buSzPct val="65000"/>
        <a:buBlip>
          <a:blip r:embed="rId30"/>
        </a:buBlip>
        <a:defRPr kern="1200">
          <a:solidFill>
            <a:schemeClr val="tx1"/>
          </a:solidFill>
          <a:latin typeface="+mn-lt"/>
          <a:ea typeface="+mn-ea"/>
          <a:cs typeface="+mn-cs"/>
        </a:defRPr>
      </a:lvl4pPr>
      <a:lvl5pPr marL="1462088" indent="-209550" algn="l" rtl="0" eaLnBrk="0" fontAlgn="base" hangingPunct="0">
        <a:spcBef>
          <a:spcPct val="0"/>
        </a:spcBef>
        <a:spcAft>
          <a:spcPct val="0"/>
        </a:spcAft>
        <a:buClr>
          <a:srgbClr val="10CF9B"/>
        </a:buClr>
        <a:buSzPct val="65000"/>
        <a:buBlip>
          <a:blip r:embed="rId30"/>
        </a:buBlip>
        <a:defRPr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200">
              <a:solidFill>
                <a:prstClr val="black"/>
              </a:solidFill>
              <a:cs typeface="Times New Roman" pitchFamily="18"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200">
              <a:solidFill>
                <a:prstClr val="black"/>
              </a:solidFill>
              <a:cs typeface="Times New Roman" pitchFamily="18" charset="0"/>
            </a:endParaRPr>
          </a:p>
        </p:txBody>
      </p:sp>
      <p:sp>
        <p:nvSpPr>
          <p:cNvPr id="9" name="Title Placeholder 8"/>
          <p:cNvSpPr>
            <a:spLocks noGrp="1"/>
          </p:cNvSpPr>
          <p:nvPr>
            <p:ph type="title"/>
          </p:nvPr>
        </p:nvSpPr>
        <p:spPr>
          <a:xfrm>
            <a:off x="914400" y="0"/>
            <a:ext cx="8229600" cy="990600"/>
          </a:xfrm>
          <a:prstGeom prst="rect">
            <a:avLst/>
          </a:prstGeom>
        </p:spPr>
        <p:txBody>
          <a:bodyPr vert="horz" lIns="91440" tIns="91440" rIns="0" bIns="0" anchor="t">
            <a:normAutofit/>
          </a:bodyPr>
          <a:lstStyle/>
          <a:p>
            <a:r>
              <a:rPr lang="en-US" smtClean="0"/>
              <a:t>Click to edit Master title style</a:t>
            </a:r>
            <a:endParaRPr lang="en-US" dirty="0"/>
          </a:p>
        </p:txBody>
      </p:sp>
      <p:sp>
        <p:nvSpPr>
          <p:cNvPr id="2053" name="Text Placeholder 29"/>
          <p:cNvSpPr>
            <a:spLocks noGrp="1"/>
          </p:cNvSpPr>
          <p:nvPr>
            <p:ph type="body" idx="1"/>
          </p:nvPr>
        </p:nvSpPr>
        <p:spPr bwMode="auto">
          <a:xfrm>
            <a:off x="457200" y="990600"/>
            <a:ext cx="8229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5791200" y="6492875"/>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mn-lt"/>
              </a:defRPr>
            </a:lvl1pPr>
          </a:lstStyle>
          <a:p>
            <a:pPr fontAlgn="base">
              <a:spcBef>
                <a:spcPct val="0"/>
              </a:spcBef>
              <a:spcAft>
                <a:spcPct val="0"/>
              </a:spcAft>
              <a:defRPr/>
            </a:pPr>
            <a:endParaRPr lang="en-US">
              <a:solidFill>
                <a:srgbClr val="04617B">
                  <a:shade val="90000"/>
                </a:srgbClr>
              </a:solidFill>
              <a:cs typeface="Times New Roman" pitchFamily="18" charset="0"/>
            </a:endParaRPr>
          </a:p>
        </p:txBody>
      </p:sp>
      <p:sp>
        <p:nvSpPr>
          <p:cNvPr id="22" name="Footer Placeholder 21"/>
          <p:cNvSpPr>
            <a:spLocks noGrp="1"/>
          </p:cNvSpPr>
          <p:nvPr>
            <p:ph type="ftr" sz="quarter" idx="3"/>
          </p:nvPr>
        </p:nvSpPr>
        <p:spPr>
          <a:xfrm>
            <a:off x="0" y="6491288"/>
            <a:ext cx="5334000" cy="365125"/>
          </a:xfrm>
          <a:prstGeom prst="rect">
            <a:avLst/>
          </a:prstGeom>
        </p:spPr>
        <p:txBody>
          <a:bodyPr vert="horz" lIns="548640" tIns="0" rIns="0" bIns="0" anchor="b"/>
          <a:lstStyle>
            <a:lvl1pPr algn="l" eaLnBrk="1" latinLnBrk="0" hangingPunct="1">
              <a:defRPr kumimoji="0" sz="1200">
                <a:solidFill>
                  <a:schemeClr val="tx2">
                    <a:shade val="90000"/>
                  </a:schemeClr>
                </a:solidFill>
                <a:latin typeface="+mn-lt"/>
              </a:defRPr>
            </a:lvl1pPr>
          </a:lstStyle>
          <a:p>
            <a:pPr fontAlgn="base">
              <a:spcBef>
                <a:spcPct val="0"/>
              </a:spcBef>
              <a:spcAft>
                <a:spcPct val="0"/>
              </a:spcAft>
              <a:defRPr/>
            </a:pPr>
            <a:endParaRPr lang="en-US">
              <a:solidFill>
                <a:srgbClr val="04617B">
                  <a:shade val="90000"/>
                </a:srgbClr>
              </a:solidFill>
              <a:cs typeface="Times New Roman" pitchFamily="18" charset="0"/>
            </a:endParaRPr>
          </a:p>
        </p:txBody>
      </p:sp>
      <p:sp>
        <p:nvSpPr>
          <p:cNvPr id="18" name="Slide Number Placeholder 17"/>
          <p:cNvSpPr>
            <a:spLocks noGrp="1"/>
          </p:cNvSpPr>
          <p:nvPr>
            <p:ph type="sldNum" sz="quarter" idx="4"/>
          </p:nvPr>
        </p:nvSpPr>
        <p:spPr>
          <a:xfrm>
            <a:off x="8382000" y="6491288"/>
            <a:ext cx="762000" cy="365125"/>
          </a:xfrm>
          <a:prstGeom prst="rect">
            <a:avLst/>
          </a:prstGeom>
        </p:spPr>
        <p:txBody>
          <a:bodyPr vert="horz" lIns="0" tIns="0" rIns="274320" bIns="0" anchor="b"/>
          <a:lstStyle>
            <a:lvl1pPr algn="r" eaLnBrk="1" latinLnBrk="0" hangingPunct="1">
              <a:defRPr kumimoji="0" sz="1200">
                <a:solidFill>
                  <a:schemeClr val="tx2">
                    <a:shade val="90000"/>
                  </a:schemeClr>
                </a:solidFill>
                <a:latin typeface="+mn-lt"/>
              </a:defRPr>
            </a:lvl1pPr>
          </a:lstStyle>
          <a:p>
            <a:pPr fontAlgn="base">
              <a:spcBef>
                <a:spcPct val="0"/>
              </a:spcBef>
              <a:spcAft>
                <a:spcPct val="0"/>
              </a:spcAft>
              <a:defRPr/>
            </a:pPr>
            <a:fld id="{6607497D-0348-47EA-B767-568C640F5466}" type="slidenum">
              <a:rPr lang="en-US">
                <a:solidFill>
                  <a:srgbClr val="04617B">
                    <a:shade val="90000"/>
                  </a:srgbClr>
                </a:solidFill>
                <a:cs typeface="Times New Roman" pitchFamily="18" charset="0"/>
              </a:rPr>
              <a:pPr fontAlgn="base">
                <a:spcBef>
                  <a:spcPct val="0"/>
                </a:spcBef>
                <a:spcAft>
                  <a:spcPct val="0"/>
                </a:spcAft>
                <a:defRPr/>
              </a:pPr>
              <a:t>‹#›</a:t>
            </a:fld>
            <a:endParaRPr lang="en-US">
              <a:solidFill>
                <a:srgbClr val="04617B">
                  <a:shade val="90000"/>
                </a:srgbClr>
              </a:solidFill>
              <a:cs typeface="Times New Roman" pitchFamily="18" charset="0"/>
            </a:endParaRPr>
          </a:p>
        </p:txBody>
      </p:sp>
      <p:grpSp>
        <p:nvGrpSpPr>
          <p:cNvPr id="2057"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1200">
                <a:solidFill>
                  <a:prstClr val="black"/>
                </a:solidFill>
                <a:latin typeface="Arial" pitchFamily="34" charset="0"/>
                <a:cs typeface="Times New Roman" pitchFamily="18"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1200">
                <a:solidFill>
                  <a:prstClr val="black"/>
                </a:solidFill>
                <a:latin typeface="Arial" pitchFamily="34" charset="0"/>
                <a:cs typeface="Times New Roman" pitchFamily="18" charset="0"/>
              </a:endParaRPr>
            </a:p>
          </p:txBody>
        </p:sp>
      </p:grpSp>
      <p:pic>
        <p:nvPicPr>
          <p:cNvPr id="2058" name="Picture 12" descr="doc_logo"/>
          <p:cNvPicPr>
            <a:picLocks noChangeAspect="1" noChangeArrowheads="1"/>
          </p:cNvPicPr>
          <p:nvPr/>
        </p:nvPicPr>
        <p:blipFill>
          <a:blip r:embed="rId26" cstate="print"/>
          <a:srcRect/>
          <a:stretch>
            <a:fillRect/>
          </a:stretch>
        </p:blipFill>
        <p:spPr bwMode="auto">
          <a:xfrm>
            <a:off x="76200" y="155575"/>
            <a:ext cx="376238" cy="374650"/>
          </a:xfrm>
          <a:prstGeom prst="rect">
            <a:avLst/>
          </a:prstGeom>
          <a:noFill/>
          <a:ln w="9525">
            <a:noFill/>
            <a:miter lim="800000"/>
            <a:headEnd/>
            <a:tailEnd/>
          </a:ln>
        </p:spPr>
      </p:pic>
      <p:pic>
        <p:nvPicPr>
          <p:cNvPr id="2059" name="Picture 8"/>
          <p:cNvPicPr>
            <a:picLocks noChangeAspect="1" noChangeArrowheads="1"/>
          </p:cNvPicPr>
          <p:nvPr/>
        </p:nvPicPr>
        <p:blipFill>
          <a:blip r:embed="rId27" cstate="print"/>
          <a:srcRect/>
          <a:stretch>
            <a:fillRect/>
          </a:stretch>
        </p:blipFill>
        <p:spPr bwMode="auto">
          <a:xfrm>
            <a:off x="477838" y="152400"/>
            <a:ext cx="379412" cy="381000"/>
          </a:xfrm>
          <a:prstGeom prst="rect">
            <a:avLst/>
          </a:prstGeom>
          <a:noFill/>
          <a:ln w="12700">
            <a:noFill/>
            <a:miter lim="800000"/>
            <a:headEnd/>
            <a:tailEnd/>
          </a:ln>
        </p:spPr>
      </p:pic>
      <p:sp>
        <p:nvSpPr>
          <p:cNvPr id="17" name="Text Box 13"/>
          <p:cNvSpPr txBox="1">
            <a:spLocks noChangeArrowheads="1"/>
          </p:cNvSpPr>
          <p:nvPr/>
        </p:nvSpPr>
        <p:spPr bwMode="auto">
          <a:xfrm rot="18900000">
            <a:off x="6248400" y="5105400"/>
            <a:ext cx="2895600" cy="701675"/>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4000">
                <a:solidFill>
                  <a:srgbClr val="DDDDDD"/>
                </a:solidFill>
                <a:latin typeface="Arial" pitchFamily="34" charset="0"/>
                <a:cs typeface="Times New Roman" pitchFamily="18" charset="0"/>
              </a:rPr>
              <a:t>    </a:t>
            </a:r>
          </a:p>
        </p:txBody>
      </p:sp>
    </p:spTree>
    <p:extLst>
      <p:ext uri="{BB962C8B-B14F-4D97-AF65-F5344CB8AC3E}">
        <p14:creationId xmlns:p14="http://schemas.microsoft.com/office/powerpoint/2010/main" val="239099082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Lst>
  <p:transition xmlns:p14="http://schemas.microsoft.com/office/powerpoint/2010/main" spd="slow">
    <p:fade/>
  </p:transition>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sz="3200" kern="1200">
          <a:solidFill>
            <a:srgbClr val="083763"/>
          </a:solidFill>
          <a:effectLst>
            <a:glow rad="101600">
              <a:schemeClr val="bg1">
                <a:alpha val="60000"/>
              </a:schemeClr>
            </a:glow>
          </a:effectLst>
          <a:latin typeface="+mj-lt"/>
          <a:ea typeface="+mj-ea"/>
          <a:cs typeface="+mj-cs"/>
        </a:defRPr>
      </a:lvl1pPr>
      <a:lvl2pPr algn="l" rtl="0" eaLnBrk="0" fontAlgn="base" hangingPunct="0">
        <a:spcBef>
          <a:spcPct val="0"/>
        </a:spcBef>
        <a:spcAft>
          <a:spcPct val="0"/>
        </a:spcAft>
        <a:defRPr sz="3200">
          <a:solidFill>
            <a:srgbClr val="083763"/>
          </a:solidFill>
          <a:latin typeface="Arial Black" pitchFamily="34" charset="0"/>
        </a:defRPr>
      </a:lvl2pPr>
      <a:lvl3pPr algn="l" rtl="0" eaLnBrk="0" fontAlgn="base" hangingPunct="0">
        <a:spcBef>
          <a:spcPct val="0"/>
        </a:spcBef>
        <a:spcAft>
          <a:spcPct val="0"/>
        </a:spcAft>
        <a:defRPr sz="3200">
          <a:solidFill>
            <a:srgbClr val="083763"/>
          </a:solidFill>
          <a:latin typeface="Arial Black" pitchFamily="34" charset="0"/>
        </a:defRPr>
      </a:lvl3pPr>
      <a:lvl4pPr algn="l" rtl="0" eaLnBrk="0" fontAlgn="base" hangingPunct="0">
        <a:spcBef>
          <a:spcPct val="0"/>
        </a:spcBef>
        <a:spcAft>
          <a:spcPct val="0"/>
        </a:spcAft>
        <a:defRPr sz="3200">
          <a:solidFill>
            <a:srgbClr val="083763"/>
          </a:solidFill>
          <a:latin typeface="Arial Black" pitchFamily="34" charset="0"/>
        </a:defRPr>
      </a:lvl4pPr>
      <a:lvl5pPr algn="l" rtl="0" eaLnBrk="0" fontAlgn="base" hangingPunct="0">
        <a:spcBef>
          <a:spcPct val="0"/>
        </a:spcBef>
        <a:spcAft>
          <a:spcPct val="0"/>
        </a:spcAft>
        <a:defRPr sz="3200">
          <a:solidFill>
            <a:srgbClr val="083763"/>
          </a:solidFill>
          <a:latin typeface="Arial Black" pitchFamily="34" charset="0"/>
        </a:defRPr>
      </a:lvl5pPr>
      <a:lvl6pPr marL="457200" algn="l" rtl="0" fontAlgn="base">
        <a:spcBef>
          <a:spcPct val="0"/>
        </a:spcBef>
        <a:spcAft>
          <a:spcPct val="0"/>
        </a:spcAft>
        <a:defRPr sz="3200">
          <a:solidFill>
            <a:srgbClr val="083763"/>
          </a:solidFill>
          <a:latin typeface="Arial Black" pitchFamily="34" charset="0"/>
        </a:defRPr>
      </a:lvl6pPr>
      <a:lvl7pPr marL="914400" algn="l" rtl="0" fontAlgn="base">
        <a:spcBef>
          <a:spcPct val="0"/>
        </a:spcBef>
        <a:spcAft>
          <a:spcPct val="0"/>
        </a:spcAft>
        <a:defRPr sz="3200">
          <a:solidFill>
            <a:srgbClr val="083763"/>
          </a:solidFill>
          <a:latin typeface="Arial Black" pitchFamily="34" charset="0"/>
        </a:defRPr>
      </a:lvl7pPr>
      <a:lvl8pPr marL="1371600" algn="l" rtl="0" fontAlgn="base">
        <a:spcBef>
          <a:spcPct val="0"/>
        </a:spcBef>
        <a:spcAft>
          <a:spcPct val="0"/>
        </a:spcAft>
        <a:defRPr sz="3200">
          <a:solidFill>
            <a:srgbClr val="083763"/>
          </a:solidFill>
          <a:latin typeface="Arial Black" pitchFamily="34" charset="0"/>
        </a:defRPr>
      </a:lvl8pPr>
      <a:lvl9pPr marL="1828800" algn="l" rtl="0" fontAlgn="base">
        <a:spcBef>
          <a:spcPct val="0"/>
        </a:spcBef>
        <a:spcAft>
          <a:spcPct val="0"/>
        </a:spcAft>
        <a:defRPr sz="3200">
          <a:solidFill>
            <a:srgbClr val="083763"/>
          </a:solidFill>
          <a:latin typeface="Arial Black" pitchFamily="34" charset="0"/>
        </a:defRPr>
      </a:lvl9pPr>
    </p:titleStyle>
    <p:bodyStyle>
      <a:lvl1pPr marL="342900" indent="-342900" algn="l" rtl="0" eaLnBrk="0" fontAlgn="base" hangingPunct="0">
        <a:spcBef>
          <a:spcPct val="20000"/>
        </a:spcBef>
        <a:spcAft>
          <a:spcPct val="0"/>
        </a:spcAft>
        <a:buClr>
          <a:srgbClr val="0BD0D9"/>
        </a:buClr>
        <a:buSzPct val="95000"/>
        <a:buFont typeface="Wingdings 2" pitchFamily="18" charset="2"/>
        <a:defRPr sz="2600" kern="1200">
          <a:solidFill>
            <a:schemeClr val="tx1"/>
          </a:solidFill>
          <a:latin typeface="+mn-lt"/>
          <a:ea typeface="+mn-ea"/>
          <a:cs typeface="+mn-cs"/>
        </a:defRPr>
      </a:lvl1pPr>
      <a:lvl2pPr marL="639763" indent="-246063" algn="l" rtl="0" eaLnBrk="0" fontAlgn="base" hangingPunct="0">
        <a:spcBef>
          <a:spcPct val="0"/>
        </a:spcBef>
        <a:spcAft>
          <a:spcPct val="0"/>
        </a:spcAft>
        <a:buClr>
          <a:schemeClr val="accent1"/>
        </a:buClr>
        <a:buSzPct val="85000"/>
        <a:buBlip>
          <a:blip r:embed="rId28"/>
        </a:buBlip>
        <a:defRPr sz="2000" kern="1200">
          <a:solidFill>
            <a:schemeClr val="tx1"/>
          </a:solidFill>
          <a:latin typeface="+mn-lt"/>
          <a:ea typeface="+mn-ea"/>
          <a:cs typeface="+mn-cs"/>
        </a:defRPr>
      </a:lvl2pPr>
      <a:lvl3pPr marL="914400" indent="-246063" algn="l" rtl="0" eaLnBrk="0" fontAlgn="base" hangingPunct="0">
        <a:spcBef>
          <a:spcPct val="0"/>
        </a:spcBef>
        <a:spcAft>
          <a:spcPct val="0"/>
        </a:spcAft>
        <a:buClr>
          <a:schemeClr val="accent2"/>
        </a:buClr>
        <a:buSzPct val="70000"/>
        <a:buBlip>
          <a:blip r:embed="rId29"/>
        </a:buBlip>
        <a:defRPr sz="2000" kern="1200">
          <a:solidFill>
            <a:schemeClr val="tx1"/>
          </a:solidFill>
          <a:latin typeface="+mn-lt"/>
          <a:ea typeface="+mn-ea"/>
          <a:cs typeface="+mn-cs"/>
        </a:defRPr>
      </a:lvl3pPr>
      <a:lvl4pPr marL="1187450" indent="-209550" algn="l" rtl="0" eaLnBrk="0" fontAlgn="base" hangingPunct="0">
        <a:spcBef>
          <a:spcPct val="0"/>
        </a:spcBef>
        <a:spcAft>
          <a:spcPct val="0"/>
        </a:spcAft>
        <a:buClr>
          <a:srgbClr val="0BD0D9"/>
        </a:buClr>
        <a:buSzPct val="65000"/>
        <a:buBlip>
          <a:blip r:embed="rId30"/>
        </a:buBlip>
        <a:defRPr kern="1200">
          <a:solidFill>
            <a:schemeClr val="tx1"/>
          </a:solidFill>
          <a:latin typeface="+mn-lt"/>
          <a:ea typeface="+mn-ea"/>
          <a:cs typeface="+mn-cs"/>
        </a:defRPr>
      </a:lvl4pPr>
      <a:lvl5pPr marL="1462088" indent="-209550" algn="l" rtl="0" eaLnBrk="0" fontAlgn="base" hangingPunct="0">
        <a:spcBef>
          <a:spcPct val="0"/>
        </a:spcBef>
        <a:spcAft>
          <a:spcPct val="0"/>
        </a:spcAft>
        <a:buClr>
          <a:srgbClr val="10CF9B"/>
        </a:buClr>
        <a:buSzPct val="65000"/>
        <a:buBlip>
          <a:blip r:embed="rId30"/>
        </a:buBlip>
        <a:defRPr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A87776-795F-40A4-A62B-1151F93BC5E9}" type="datetimeFigureOut">
              <a:rPr lang="en-US" smtClean="0">
                <a:solidFill>
                  <a:prstClr val="white">
                    <a:tint val="75000"/>
                  </a:prstClr>
                </a:solidFill>
              </a:rPr>
              <a:pPr/>
              <a:t>1/7/15</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13D1D7-6F46-448F-BF52-27CB9187CFC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31522934"/>
      </p:ext>
    </p:extLst>
  </p:cSld>
  <p:clrMap bg1="dk1" tx1="lt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228600"/>
            <a:ext cx="6172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676400"/>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1029" name="Rectangle 5"/>
          <p:cNvSpPr>
            <a:spLocks noGrp="1" noChangeArrowheads="1"/>
          </p:cNvSpPr>
          <p:nvPr>
            <p:ph type="ftr" sz="quarter" idx="3"/>
          </p:nvPr>
        </p:nvSpPr>
        <p:spPr bwMode="auto">
          <a:xfrm>
            <a:off x="685800" y="6248400"/>
            <a:ext cx="640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a:latin typeface="Arial Narrow" pitchFamily="34" charset="0"/>
              </a:defRPr>
            </a:lvl1pPr>
          </a:lstStyle>
          <a:p>
            <a:pPr fontAlgn="base">
              <a:spcBef>
                <a:spcPct val="0"/>
              </a:spcBef>
              <a:spcAft>
                <a:spcPct val="0"/>
              </a:spcAft>
              <a:defRPr/>
            </a:pPr>
            <a:endParaRPr lang="en-US" dirty="0">
              <a:solidFill>
                <a:prstClr val="black"/>
              </a:solidFill>
            </a:endParaRPr>
          </a:p>
        </p:txBody>
      </p:sp>
      <p:sp>
        <p:nvSpPr>
          <p:cNvPr id="1030"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fontAlgn="base">
              <a:spcBef>
                <a:spcPct val="0"/>
              </a:spcBef>
              <a:spcAft>
                <a:spcPct val="0"/>
              </a:spcAft>
              <a:defRPr lang="en-US" sz="1000" b="0" kern="1200">
                <a:solidFill>
                  <a:schemeClr val="tx1"/>
                </a:solidFill>
                <a:latin typeface="Arial Narrow" pitchFamily="34" charset="0"/>
                <a:ea typeface="+mn-ea"/>
                <a:cs typeface="+mn-cs"/>
              </a:defRPr>
            </a:lvl1pPr>
          </a:lstStyle>
          <a:p>
            <a:pPr>
              <a:defRPr/>
            </a:pPr>
            <a:fld id="{C005C1E5-90B1-476E-9C3C-50AC2750BB7F}" type="slidenum">
              <a:rPr>
                <a:solidFill>
                  <a:prstClr val="black"/>
                </a:solidFill>
              </a:rPr>
              <a:pPr>
                <a:defRPr/>
              </a:pPr>
              <a:t>‹#›</a:t>
            </a:fld>
            <a:endParaRPr dirty="0">
              <a:solidFill>
                <a:prstClr val="black"/>
              </a:solidFill>
            </a:endParaRPr>
          </a:p>
        </p:txBody>
      </p:sp>
      <p:sp>
        <p:nvSpPr>
          <p:cNvPr id="1031" name="Line 7"/>
          <p:cNvSpPr>
            <a:spLocks noChangeShapeType="1"/>
          </p:cNvSpPr>
          <p:nvPr/>
        </p:nvSpPr>
        <p:spPr bwMode="auto">
          <a:xfrm>
            <a:off x="228600" y="1524000"/>
            <a:ext cx="8686800" cy="0"/>
          </a:xfrm>
          <a:prstGeom prst="line">
            <a:avLst/>
          </a:prstGeom>
          <a:noFill/>
          <a:ln w="57150">
            <a:solidFill>
              <a:schemeClr val="accent1"/>
            </a:solidFill>
            <a:round/>
            <a:headEnd/>
            <a:tailEnd/>
          </a:ln>
          <a:effectLst/>
        </p:spPr>
        <p:txBody>
          <a:bodyPr/>
          <a:lstStyle/>
          <a:p>
            <a:pPr fontAlgn="base">
              <a:spcBef>
                <a:spcPct val="0"/>
              </a:spcBef>
              <a:spcAft>
                <a:spcPct val="0"/>
              </a:spcAft>
              <a:defRPr/>
            </a:pPr>
            <a:endParaRPr lang="en-US" sz="2400" dirty="0">
              <a:solidFill>
                <a:prstClr val="black"/>
              </a:solidFill>
              <a:latin typeface="Times New Roman" charset="0"/>
            </a:endParaRPr>
          </a:p>
        </p:txBody>
      </p:sp>
      <p:pic>
        <p:nvPicPr>
          <p:cNvPr id="2" name="Picture 8"/>
          <p:cNvPicPr>
            <a:picLocks noChangeAspect="1" noChangeArrowheads="1"/>
          </p:cNvPicPr>
          <p:nvPr/>
        </p:nvPicPr>
        <p:blipFill>
          <a:blip r:embed="rId10" cstate="print"/>
          <a:srcRect/>
          <a:stretch>
            <a:fillRect/>
          </a:stretch>
        </p:blipFill>
        <p:spPr bwMode="auto">
          <a:xfrm>
            <a:off x="7739063" y="228600"/>
            <a:ext cx="1201737" cy="1201738"/>
          </a:xfrm>
          <a:prstGeom prst="rect">
            <a:avLst/>
          </a:prstGeom>
          <a:noFill/>
          <a:ln w="12700">
            <a:noFill/>
            <a:miter lim="800000"/>
            <a:headEnd/>
            <a:tailEnd/>
          </a:ln>
        </p:spPr>
      </p:pic>
      <p:pic>
        <p:nvPicPr>
          <p:cNvPr id="1032" name="Picture 12" descr="doc_logo"/>
          <p:cNvPicPr>
            <a:picLocks noChangeAspect="1" noChangeArrowheads="1"/>
          </p:cNvPicPr>
          <p:nvPr userDrawn="1"/>
        </p:nvPicPr>
        <p:blipFill>
          <a:blip r:embed="rId11" cstate="print"/>
          <a:srcRect/>
          <a:stretch>
            <a:fillRect/>
          </a:stretch>
        </p:blipFill>
        <p:spPr bwMode="auto">
          <a:xfrm>
            <a:off x="228600" y="228600"/>
            <a:ext cx="1219200" cy="1212850"/>
          </a:xfrm>
          <a:prstGeom prst="rect">
            <a:avLst/>
          </a:prstGeom>
          <a:noFill/>
          <a:ln w="9525">
            <a:noFill/>
            <a:miter lim="800000"/>
            <a:headEnd/>
            <a:tailEnd/>
          </a:ln>
        </p:spPr>
      </p:pic>
    </p:spTree>
    <p:extLst>
      <p:ext uri="{BB962C8B-B14F-4D97-AF65-F5344CB8AC3E}">
        <p14:creationId xmlns:p14="http://schemas.microsoft.com/office/powerpoint/2010/main" val="74703936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Lst>
  <p:hf sldNum="0" hdr="0" ftr="0" dt="0"/>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600" b="1">
          <a:solidFill>
            <a:schemeClr val="tx2"/>
          </a:solidFill>
          <a:latin typeface="Arial" charset="0"/>
        </a:defRPr>
      </a:lvl6pPr>
      <a:lvl7pPr marL="914400" algn="l" rtl="0" eaLnBrk="1" fontAlgn="base" hangingPunct="1">
        <a:spcBef>
          <a:spcPct val="0"/>
        </a:spcBef>
        <a:spcAft>
          <a:spcPct val="0"/>
        </a:spcAft>
        <a:defRPr sz="3600" b="1">
          <a:solidFill>
            <a:schemeClr val="tx2"/>
          </a:solidFill>
          <a:latin typeface="Arial" charset="0"/>
        </a:defRPr>
      </a:lvl7pPr>
      <a:lvl8pPr marL="1371600" algn="l" rtl="0" eaLnBrk="1" fontAlgn="base" hangingPunct="1">
        <a:spcBef>
          <a:spcPct val="0"/>
        </a:spcBef>
        <a:spcAft>
          <a:spcPct val="0"/>
        </a:spcAft>
        <a:defRPr sz="3600" b="1">
          <a:solidFill>
            <a:schemeClr val="tx2"/>
          </a:solidFill>
          <a:latin typeface="Arial" charset="0"/>
        </a:defRPr>
      </a:lvl8pPr>
      <a:lvl9pPr marL="1828800" algn="l" rtl="0" eaLnBrk="1" fontAlgn="base" hangingPunct="1">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228600"/>
            <a:ext cx="6172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676400"/>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1029" name="Rectangle 5"/>
          <p:cNvSpPr>
            <a:spLocks noGrp="1" noChangeArrowheads="1"/>
          </p:cNvSpPr>
          <p:nvPr>
            <p:ph type="ftr" sz="quarter" idx="3"/>
          </p:nvPr>
        </p:nvSpPr>
        <p:spPr bwMode="auto">
          <a:xfrm>
            <a:off x="685800" y="6248400"/>
            <a:ext cx="640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a:latin typeface="Arial Narrow" pitchFamily="34" charset="0"/>
              </a:defRPr>
            </a:lvl1pPr>
          </a:lstStyle>
          <a:p>
            <a:pPr fontAlgn="base">
              <a:spcBef>
                <a:spcPct val="0"/>
              </a:spcBef>
              <a:spcAft>
                <a:spcPct val="0"/>
              </a:spcAft>
              <a:defRPr/>
            </a:pPr>
            <a:endParaRPr lang="en-US" dirty="0">
              <a:solidFill>
                <a:prstClr val="black"/>
              </a:solidFill>
            </a:endParaRPr>
          </a:p>
        </p:txBody>
      </p:sp>
      <p:sp>
        <p:nvSpPr>
          <p:cNvPr id="1030"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fontAlgn="base">
              <a:spcBef>
                <a:spcPct val="0"/>
              </a:spcBef>
              <a:spcAft>
                <a:spcPct val="0"/>
              </a:spcAft>
              <a:defRPr lang="en-US" sz="1000" b="0" kern="1200">
                <a:solidFill>
                  <a:schemeClr val="tx1"/>
                </a:solidFill>
                <a:latin typeface="Arial Narrow" pitchFamily="34" charset="0"/>
                <a:ea typeface="+mn-ea"/>
                <a:cs typeface="+mn-cs"/>
              </a:defRPr>
            </a:lvl1pPr>
          </a:lstStyle>
          <a:p>
            <a:pPr>
              <a:defRPr/>
            </a:pPr>
            <a:fld id="{C005C1E5-90B1-476E-9C3C-50AC2750BB7F}" type="slidenum">
              <a:rPr>
                <a:solidFill>
                  <a:prstClr val="black"/>
                </a:solidFill>
              </a:rPr>
              <a:pPr>
                <a:defRPr/>
              </a:pPr>
              <a:t>‹#›</a:t>
            </a:fld>
            <a:endParaRPr dirty="0">
              <a:solidFill>
                <a:prstClr val="black"/>
              </a:solidFill>
            </a:endParaRPr>
          </a:p>
        </p:txBody>
      </p:sp>
      <p:sp>
        <p:nvSpPr>
          <p:cNvPr id="1031" name="Line 7"/>
          <p:cNvSpPr>
            <a:spLocks noChangeShapeType="1"/>
          </p:cNvSpPr>
          <p:nvPr/>
        </p:nvSpPr>
        <p:spPr bwMode="auto">
          <a:xfrm>
            <a:off x="228600" y="1524000"/>
            <a:ext cx="8686800" cy="0"/>
          </a:xfrm>
          <a:prstGeom prst="line">
            <a:avLst/>
          </a:prstGeom>
          <a:noFill/>
          <a:ln w="57150">
            <a:solidFill>
              <a:schemeClr val="accent1"/>
            </a:solidFill>
            <a:round/>
            <a:headEnd/>
            <a:tailEnd/>
          </a:ln>
          <a:effectLst/>
        </p:spPr>
        <p:txBody>
          <a:bodyPr/>
          <a:lstStyle/>
          <a:p>
            <a:pPr fontAlgn="base">
              <a:spcBef>
                <a:spcPct val="0"/>
              </a:spcBef>
              <a:spcAft>
                <a:spcPct val="0"/>
              </a:spcAft>
              <a:defRPr/>
            </a:pPr>
            <a:endParaRPr lang="en-US" sz="2400" dirty="0">
              <a:solidFill>
                <a:prstClr val="black"/>
              </a:solidFill>
              <a:latin typeface="Times New Roman" charset="0"/>
            </a:endParaRPr>
          </a:p>
        </p:txBody>
      </p:sp>
      <p:pic>
        <p:nvPicPr>
          <p:cNvPr id="2" name="Picture 8"/>
          <p:cNvPicPr>
            <a:picLocks noChangeAspect="1" noChangeArrowheads="1"/>
          </p:cNvPicPr>
          <p:nvPr/>
        </p:nvPicPr>
        <p:blipFill>
          <a:blip r:embed="rId10" cstate="print"/>
          <a:srcRect/>
          <a:stretch>
            <a:fillRect/>
          </a:stretch>
        </p:blipFill>
        <p:spPr bwMode="auto">
          <a:xfrm>
            <a:off x="7739063" y="228600"/>
            <a:ext cx="1201737" cy="1201738"/>
          </a:xfrm>
          <a:prstGeom prst="rect">
            <a:avLst/>
          </a:prstGeom>
          <a:noFill/>
          <a:ln w="12700">
            <a:noFill/>
            <a:miter lim="800000"/>
            <a:headEnd/>
            <a:tailEnd/>
          </a:ln>
        </p:spPr>
      </p:pic>
      <p:pic>
        <p:nvPicPr>
          <p:cNvPr id="1032" name="Picture 12" descr="doc_logo"/>
          <p:cNvPicPr>
            <a:picLocks noChangeAspect="1" noChangeArrowheads="1"/>
          </p:cNvPicPr>
          <p:nvPr userDrawn="1"/>
        </p:nvPicPr>
        <p:blipFill>
          <a:blip r:embed="rId11" cstate="print"/>
          <a:srcRect/>
          <a:stretch>
            <a:fillRect/>
          </a:stretch>
        </p:blipFill>
        <p:spPr bwMode="auto">
          <a:xfrm>
            <a:off x="228600" y="228600"/>
            <a:ext cx="1219200" cy="1212850"/>
          </a:xfrm>
          <a:prstGeom prst="rect">
            <a:avLst/>
          </a:prstGeom>
          <a:noFill/>
          <a:ln w="9525">
            <a:noFill/>
            <a:miter lim="800000"/>
            <a:headEnd/>
            <a:tailEnd/>
          </a:ln>
        </p:spPr>
      </p:pic>
    </p:spTree>
    <p:extLst>
      <p:ext uri="{BB962C8B-B14F-4D97-AF65-F5344CB8AC3E}">
        <p14:creationId xmlns:p14="http://schemas.microsoft.com/office/powerpoint/2010/main" val="359555676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Lst>
  <p:hf sldNum="0" hdr="0" ftr="0" dt="0"/>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600" b="1">
          <a:solidFill>
            <a:schemeClr val="tx2"/>
          </a:solidFill>
          <a:latin typeface="Arial" charset="0"/>
        </a:defRPr>
      </a:lvl6pPr>
      <a:lvl7pPr marL="914400" algn="l" rtl="0" eaLnBrk="1" fontAlgn="base" hangingPunct="1">
        <a:spcBef>
          <a:spcPct val="0"/>
        </a:spcBef>
        <a:spcAft>
          <a:spcPct val="0"/>
        </a:spcAft>
        <a:defRPr sz="3600" b="1">
          <a:solidFill>
            <a:schemeClr val="tx2"/>
          </a:solidFill>
          <a:latin typeface="Arial" charset="0"/>
        </a:defRPr>
      </a:lvl7pPr>
      <a:lvl8pPr marL="1371600" algn="l" rtl="0" eaLnBrk="1" fontAlgn="base" hangingPunct="1">
        <a:spcBef>
          <a:spcPct val="0"/>
        </a:spcBef>
        <a:spcAft>
          <a:spcPct val="0"/>
        </a:spcAft>
        <a:defRPr sz="3600" b="1">
          <a:solidFill>
            <a:schemeClr val="tx2"/>
          </a:solidFill>
          <a:latin typeface="Arial" charset="0"/>
        </a:defRPr>
      </a:lvl8pPr>
      <a:lvl9pPr marL="1828800" algn="l" rtl="0" eaLnBrk="1" fontAlgn="base" hangingPunct="1">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4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11.png"/><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8.png"/><Relationship Id="rId5" Type="http://schemas.openxmlformats.org/officeDocument/2006/relationships/image" Target="../media/image44.jpg"/><Relationship Id="rId6" Type="http://schemas.openxmlformats.org/officeDocument/2006/relationships/image" Target="../media/image45.jpg"/><Relationship Id="rId7" Type="http://schemas.openxmlformats.org/officeDocument/2006/relationships/image" Target="../media/image46.png"/><Relationship Id="rId8" Type="http://schemas.openxmlformats.org/officeDocument/2006/relationships/image" Target="../media/image47.jpg"/><Relationship Id="rId1" Type="http://schemas.openxmlformats.org/officeDocument/2006/relationships/slideLayout" Target="../slideLayouts/slideLayout9.xml"/><Relationship Id="rId2"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1" Type="http://schemas.openxmlformats.org/officeDocument/2006/relationships/slideLayout" Target="../slideLayouts/slideLayout2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4.png"/><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png"/><Relationship Id="rId1" Type="http://schemas.openxmlformats.org/officeDocument/2006/relationships/slideLayout" Target="../slideLayouts/slideLayout26.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4.xml"/><Relationship Id="rId2"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05000"/>
            <a:ext cx="9144000" cy="4964856"/>
          </a:xfrm>
          <a:prstGeom prst="rect">
            <a:avLst/>
          </a:prstGeom>
          <a:noFill/>
          <a:ln w="9525">
            <a:noFill/>
            <a:miter lim="800000"/>
            <a:headEnd/>
            <a:tailEnd/>
          </a:ln>
        </p:spPr>
      </p:pic>
      <p:sp>
        <p:nvSpPr>
          <p:cNvPr id="5" name="TextBox 4"/>
          <p:cNvSpPr txBox="1"/>
          <p:nvPr/>
        </p:nvSpPr>
        <p:spPr>
          <a:xfrm>
            <a:off x="-25400" y="8467"/>
            <a:ext cx="9169400" cy="3272691"/>
          </a:xfrm>
          <a:prstGeom prst="rect">
            <a:avLst/>
          </a:prstGeom>
          <a:noFill/>
        </p:spPr>
        <p:txBody>
          <a:bodyPr wrap="square" rtlCol="0">
            <a:spAutoFit/>
          </a:bodyPr>
          <a:lstStyle/>
          <a:p>
            <a:pPr algn="ctr"/>
            <a:r>
              <a:rPr lang="en-US" sz="3600" dirty="0" smtClean="0">
                <a:solidFill>
                  <a:schemeClr val="bg1"/>
                </a:solidFill>
              </a:rPr>
              <a:t>Tropical Cyclone Research Utilizing the  </a:t>
            </a:r>
          </a:p>
          <a:p>
            <a:pPr algn="ctr"/>
            <a:r>
              <a:rPr lang="en-US" sz="3600" dirty="0" smtClean="0">
                <a:solidFill>
                  <a:schemeClr val="bg1"/>
                </a:solidFill>
              </a:rPr>
              <a:t>Global Hawk Unmanned Aircraft</a:t>
            </a:r>
          </a:p>
          <a:p>
            <a:pPr algn="ctr"/>
            <a:endParaRPr lang="en-US" sz="2000" dirty="0" smtClean="0">
              <a:solidFill>
                <a:schemeClr val="bg1"/>
              </a:solidFill>
            </a:endParaRPr>
          </a:p>
          <a:p>
            <a:pPr algn="ctr"/>
            <a:r>
              <a:rPr lang="en-US" sz="2400" dirty="0" smtClean="0">
                <a:solidFill>
                  <a:schemeClr val="bg1"/>
                </a:solidFill>
              </a:rPr>
              <a:t>Jason P. Dunion</a:t>
            </a:r>
            <a:r>
              <a:rPr lang="en-US" sz="2400" baseline="30000" dirty="0" smtClean="0">
                <a:solidFill>
                  <a:schemeClr val="bg1"/>
                </a:solidFill>
              </a:rPr>
              <a:t>1</a:t>
            </a:r>
            <a:r>
              <a:rPr lang="en-US" sz="2400" dirty="0" smtClean="0">
                <a:solidFill>
                  <a:schemeClr val="bg1"/>
                </a:solidFill>
              </a:rPr>
              <a:t>, Robbie Hood</a:t>
            </a:r>
            <a:r>
              <a:rPr lang="en-US" sz="2400" baseline="30000" dirty="0" smtClean="0">
                <a:solidFill>
                  <a:schemeClr val="bg1"/>
                </a:solidFill>
              </a:rPr>
              <a:t>2</a:t>
            </a:r>
            <a:r>
              <a:rPr lang="en-US" sz="2400" dirty="0" smtClean="0">
                <a:solidFill>
                  <a:schemeClr val="bg1"/>
                </a:solidFill>
              </a:rPr>
              <a:t>, Michael Black</a:t>
            </a:r>
            <a:r>
              <a:rPr lang="en-US" sz="2400" baseline="30000" dirty="0" smtClean="0">
                <a:solidFill>
                  <a:schemeClr val="bg1"/>
                </a:solidFill>
              </a:rPr>
              <a:t>3</a:t>
            </a:r>
            <a:r>
              <a:rPr lang="en-US" sz="2400" dirty="0" smtClean="0">
                <a:solidFill>
                  <a:schemeClr val="bg1"/>
                </a:solidFill>
              </a:rPr>
              <a:t>, Gary Wick</a:t>
            </a:r>
            <a:r>
              <a:rPr lang="en-US" sz="2400" baseline="30000" dirty="0" smtClean="0">
                <a:solidFill>
                  <a:schemeClr val="bg1"/>
                </a:solidFill>
              </a:rPr>
              <a:t>4</a:t>
            </a:r>
          </a:p>
          <a:p>
            <a:pPr algn="ctr"/>
            <a:endParaRPr lang="en-US" sz="1600" baseline="30000" dirty="0">
              <a:solidFill>
                <a:schemeClr val="bg1"/>
              </a:solidFill>
            </a:endParaRPr>
          </a:p>
          <a:p>
            <a:pPr algn="ctr"/>
            <a:r>
              <a:rPr lang="en-US" sz="2000" dirty="0" smtClean="0">
                <a:solidFill>
                  <a:schemeClr val="bg1"/>
                </a:solidFill>
              </a:rPr>
              <a:t>1 University </a:t>
            </a:r>
            <a:r>
              <a:rPr lang="en-US" sz="2000" dirty="0" smtClean="0">
                <a:solidFill>
                  <a:schemeClr val="bg1"/>
                </a:solidFill>
              </a:rPr>
              <a:t>of Miami – NOAA/AOML/HRD – University at Albany/SUNY</a:t>
            </a:r>
          </a:p>
          <a:p>
            <a:pPr algn="ctr"/>
            <a:r>
              <a:rPr lang="en-US" sz="2000" dirty="0" smtClean="0">
                <a:solidFill>
                  <a:schemeClr val="bg1"/>
                </a:solidFill>
              </a:rPr>
              <a:t>2 NOAA </a:t>
            </a:r>
            <a:r>
              <a:rPr lang="en-US" sz="2000" dirty="0" smtClean="0">
                <a:solidFill>
                  <a:schemeClr val="bg1"/>
                </a:solidFill>
              </a:rPr>
              <a:t>UAS Program</a:t>
            </a:r>
          </a:p>
          <a:p>
            <a:pPr algn="ctr"/>
            <a:r>
              <a:rPr lang="en-US" sz="2000" dirty="0" smtClean="0">
                <a:solidFill>
                  <a:schemeClr val="bg1"/>
                </a:solidFill>
              </a:rPr>
              <a:t>3 NOAA</a:t>
            </a:r>
            <a:r>
              <a:rPr lang="en-US" sz="2000" dirty="0" smtClean="0">
                <a:solidFill>
                  <a:schemeClr val="bg1"/>
                </a:solidFill>
              </a:rPr>
              <a:t>/AOML/HRD</a:t>
            </a:r>
          </a:p>
          <a:p>
            <a:pPr algn="ctr"/>
            <a:r>
              <a:rPr lang="en-US" sz="2000" dirty="0" smtClean="0">
                <a:solidFill>
                  <a:schemeClr val="bg1"/>
                </a:solidFill>
              </a:rPr>
              <a:t>4 NOAA</a:t>
            </a:r>
            <a:r>
              <a:rPr lang="en-US" sz="2000" dirty="0" smtClean="0">
                <a:solidFill>
                  <a:schemeClr val="bg1"/>
                </a:solidFill>
              </a:rPr>
              <a:t>/ESRL</a:t>
            </a:r>
          </a:p>
        </p:txBody>
      </p:sp>
      <p:pic>
        <p:nvPicPr>
          <p:cNvPr id="16" name="Picture 14" descr="NOAA-logo-for-PPT.png"/>
          <p:cNvPicPr>
            <a:picLocks noChangeAspect="1"/>
          </p:cNvPicPr>
          <p:nvPr/>
        </p:nvPicPr>
        <p:blipFill>
          <a:blip r:embed="rId4"/>
          <a:srcRect/>
          <a:stretch>
            <a:fillRect/>
          </a:stretch>
        </p:blipFill>
        <p:spPr bwMode="auto">
          <a:xfrm>
            <a:off x="0" y="5760720"/>
            <a:ext cx="1096259" cy="1097280"/>
          </a:xfrm>
          <a:prstGeom prst="rect">
            <a:avLst/>
          </a:prstGeom>
          <a:noFill/>
          <a:ln w="9525">
            <a:noFill/>
            <a:miter lim="800000"/>
            <a:headEnd/>
            <a:tailEnd/>
          </a:ln>
        </p:spPr>
      </p:pic>
      <p:pic>
        <p:nvPicPr>
          <p:cNvPr id="11" name="Picture 10" descr="Draft-1.8b.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046720" y="5821183"/>
            <a:ext cx="1097280" cy="1028350"/>
          </a:xfrm>
          <a:prstGeom prst="rect">
            <a:avLst/>
          </a:prstGeom>
        </p:spPr>
      </p:pic>
    </p:spTree>
    <p:extLst>
      <p:ext uri="{BB962C8B-B14F-4D97-AF65-F5344CB8AC3E}">
        <p14:creationId xmlns:p14="http://schemas.microsoft.com/office/powerpoint/2010/main" val="371313685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outflow_sfc_140914-15.png"/>
          <p:cNvPicPr>
            <a:picLocks noChangeAspect="1"/>
          </p:cNvPicPr>
          <p:nvPr/>
        </p:nvPicPr>
        <p:blipFill rotWithShape="1">
          <a:blip r:embed="rId3" cstate="screen">
            <a:extLst>
              <a:ext uri="{28A0092B-C50C-407E-A947-70E740481C1C}">
                <a14:useLocalDpi xmlns:a14="http://schemas.microsoft.com/office/drawing/2010/main"/>
              </a:ext>
            </a:extLst>
          </a:blip>
          <a:srcRect l="-1540"/>
          <a:stretch/>
        </p:blipFill>
        <p:spPr>
          <a:xfrm>
            <a:off x="317500" y="1079926"/>
            <a:ext cx="6413500" cy="5695584"/>
          </a:xfrm>
          <a:prstGeom prst="rect">
            <a:avLst/>
          </a:prstGeom>
        </p:spPr>
      </p:pic>
      <p:sp>
        <p:nvSpPr>
          <p:cNvPr id="2" name="Title 1"/>
          <p:cNvSpPr>
            <a:spLocks noGrp="1"/>
          </p:cNvSpPr>
          <p:nvPr>
            <p:ph type="title"/>
          </p:nvPr>
        </p:nvSpPr>
        <p:spPr>
          <a:xfrm>
            <a:off x="838200" y="-76200"/>
            <a:ext cx="8229600" cy="830262"/>
          </a:xfrm>
        </p:spPr>
        <p:txBody>
          <a:bodyPr>
            <a:normAutofit fontScale="90000"/>
          </a:bodyPr>
          <a:lstStyle/>
          <a:p>
            <a:r>
              <a:rPr lang="en-US" sz="3600" dirty="0" err="1" smtClean="0"/>
              <a:t>Edouard</a:t>
            </a:r>
            <a:r>
              <a:rPr lang="en-US" sz="3600" dirty="0" smtClean="0"/>
              <a:t> Rapidly Intensifies</a:t>
            </a:r>
            <a:br>
              <a:rPr lang="en-US" sz="3600" dirty="0" smtClean="0"/>
            </a:br>
            <a:r>
              <a:rPr lang="en-US" sz="3600" dirty="0" smtClean="0"/>
              <a:t>14-15 Sep</a:t>
            </a:r>
            <a:endParaRPr lang="en-US" sz="3600" dirty="0"/>
          </a:p>
        </p:txBody>
      </p:sp>
      <p:sp>
        <p:nvSpPr>
          <p:cNvPr id="4" name="TextBox 3"/>
          <p:cNvSpPr txBox="1"/>
          <p:nvPr/>
        </p:nvSpPr>
        <p:spPr>
          <a:xfrm>
            <a:off x="6642100" y="1359614"/>
            <a:ext cx="2298700" cy="4524315"/>
          </a:xfrm>
          <a:prstGeom prst="rect">
            <a:avLst/>
          </a:prstGeom>
          <a:noFill/>
        </p:spPr>
        <p:txBody>
          <a:bodyPr wrap="square" rtlCol="0">
            <a:spAutoFit/>
          </a:bodyPr>
          <a:lstStyle/>
          <a:p>
            <a:r>
              <a:rPr lang="en-US" sz="2400" dirty="0" smtClean="0"/>
              <a:t>Maximum winds increase from 60 to 90 </a:t>
            </a:r>
            <a:r>
              <a:rPr lang="en-US" sz="2400" dirty="0" err="1" smtClean="0"/>
              <a:t>kt</a:t>
            </a:r>
            <a:r>
              <a:rPr lang="en-US" sz="2400" dirty="0" smtClean="0"/>
              <a:t> from 09 UTC Sept. 14 to 09 UTC Sept. 15</a:t>
            </a:r>
          </a:p>
          <a:p>
            <a:endParaRPr lang="en-US" sz="2400" dirty="0"/>
          </a:p>
          <a:p>
            <a:r>
              <a:rPr lang="en-US" sz="2400" dirty="0" smtClean="0"/>
              <a:t>Strong outflow jet to northwest may have aided intensification</a:t>
            </a:r>
          </a:p>
          <a:p>
            <a:endParaRPr lang="en-US" sz="2400" dirty="0"/>
          </a:p>
          <a:p>
            <a:endParaRPr lang="en-US" sz="2400" dirty="0"/>
          </a:p>
        </p:txBody>
      </p:sp>
      <p:pic>
        <p:nvPicPr>
          <p:cNvPr id="8" name="Picture 7" descr="Draft-1.8b.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975600" y="0"/>
            <a:ext cx="1168400" cy="1095003"/>
          </a:xfrm>
          <a:prstGeom prst="rect">
            <a:avLst/>
          </a:prstGeom>
        </p:spPr>
      </p:pic>
      <p:sp>
        <p:nvSpPr>
          <p:cNvPr id="12" name="TextBox 11"/>
          <p:cNvSpPr txBox="1"/>
          <p:nvPr/>
        </p:nvSpPr>
        <p:spPr>
          <a:xfrm>
            <a:off x="1092200" y="1720334"/>
            <a:ext cx="2346804" cy="369332"/>
          </a:xfrm>
          <a:prstGeom prst="rect">
            <a:avLst/>
          </a:prstGeom>
          <a:solidFill>
            <a:srgbClr val="C6D9F1"/>
          </a:solidFill>
        </p:spPr>
        <p:txBody>
          <a:bodyPr wrap="none" rtlCol="0">
            <a:spAutoFit/>
          </a:bodyPr>
          <a:lstStyle/>
          <a:p>
            <a:r>
              <a:rPr lang="en-US" dirty="0" smtClean="0"/>
              <a:t>Wind speed at 200 hPa</a:t>
            </a:r>
            <a:endParaRPr lang="en-US" dirty="0"/>
          </a:p>
        </p:txBody>
      </p:sp>
      <p:sp>
        <p:nvSpPr>
          <p:cNvPr id="13" name="TextBox 12"/>
          <p:cNvSpPr txBox="1"/>
          <p:nvPr/>
        </p:nvSpPr>
        <p:spPr>
          <a:xfrm>
            <a:off x="4025900" y="1483836"/>
            <a:ext cx="1892691" cy="369332"/>
          </a:xfrm>
          <a:prstGeom prst="rect">
            <a:avLst/>
          </a:prstGeom>
          <a:solidFill>
            <a:srgbClr val="C6D9F1"/>
          </a:solidFill>
        </p:spPr>
        <p:txBody>
          <a:bodyPr wrap="none" rtlCol="0">
            <a:spAutoFit/>
          </a:bodyPr>
          <a:lstStyle/>
          <a:p>
            <a:r>
              <a:rPr lang="en-US" dirty="0" smtClean="0"/>
              <a:t>Sea-level pressure</a:t>
            </a:r>
            <a:endParaRPr lang="en-US" dirty="0"/>
          </a:p>
        </p:txBody>
      </p:sp>
      <p:sp>
        <p:nvSpPr>
          <p:cNvPr id="14" name="TextBox 13"/>
          <p:cNvSpPr txBox="1"/>
          <p:nvPr/>
        </p:nvSpPr>
        <p:spPr>
          <a:xfrm>
            <a:off x="4025900" y="4150836"/>
            <a:ext cx="2013404" cy="369332"/>
          </a:xfrm>
          <a:prstGeom prst="rect">
            <a:avLst/>
          </a:prstGeom>
          <a:solidFill>
            <a:srgbClr val="C6D9F1"/>
          </a:solidFill>
        </p:spPr>
        <p:txBody>
          <a:bodyPr wrap="none" rtlCol="0">
            <a:spAutoFit/>
          </a:bodyPr>
          <a:lstStyle/>
          <a:p>
            <a:r>
              <a:rPr lang="en-US" dirty="0" smtClean="0"/>
              <a:t>Surface wind speed</a:t>
            </a:r>
            <a:endParaRPr lang="en-US" dirty="0"/>
          </a:p>
        </p:txBody>
      </p:sp>
      <p:sp>
        <p:nvSpPr>
          <p:cNvPr id="11" name="TextBox 10"/>
          <p:cNvSpPr txBox="1"/>
          <p:nvPr/>
        </p:nvSpPr>
        <p:spPr>
          <a:xfrm>
            <a:off x="6890608" y="6211669"/>
            <a:ext cx="2169984" cy="646331"/>
          </a:xfrm>
          <a:prstGeom prst="rect">
            <a:avLst/>
          </a:prstGeom>
          <a:noFill/>
        </p:spPr>
        <p:txBody>
          <a:bodyPr wrap="square" rtlCol="0">
            <a:spAutoFit/>
          </a:bodyPr>
          <a:lstStyle/>
          <a:p>
            <a:r>
              <a:rPr lang="en-US" dirty="0" smtClean="0"/>
              <a:t>Source: Scott Braun, NASA/GSFC</a:t>
            </a:r>
            <a:endParaRPr lang="en-US" dirty="0"/>
          </a:p>
        </p:txBody>
      </p:sp>
      <p:grpSp>
        <p:nvGrpSpPr>
          <p:cNvPr id="18" name="Group 17"/>
          <p:cNvGrpSpPr/>
          <p:nvPr/>
        </p:nvGrpSpPr>
        <p:grpSpPr>
          <a:xfrm>
            <a:off x="4372179" y="2658538"/>
            <a:ext cx="687508" cy="628421"/>
            <a:chOff x="4372179" y="2658538"/>
            <a:chExt cx="687508" cy="628421"/>
          </a:xfrm>
        </p:grpSpPr>
        <p:sp>
          <p:nvSpPr>
            <p:cNvPr id="3" name="TextBox 2"/>
            <p:cNvSpPr txBox="1"/>
            <p:nvPr/>
          </p:nvSpPr>
          <p:spPr>
            <a:xfrm>
              <a:off x="4372179" y="3009960"/>
              <a:ext cx="687508" cy="276999"/>
            </a:xfrm>
            <a:prstGeom prst="rect">
              <a:avLst/>
            </a:prstGeom>
            <a:noFill/>
          </p:spPr>
          <p:txBody>
            <a:bodyPr wrap="none" rtlCol="0">
              <a:spAutoFit/>
            </a:bodyPr>
            <a:lstStyle/>
            <a:p>
              <a:r>
                <a:rPr lang="en-US" sz="1200" dirty="0" smtClean="0"/>
                <a:t>967 </a:t>
              </a:r>
              <a:r>
                <a:rPr lang="en-US" sz="1200" dirty="0" err="1" smtClean="0"/>
                <a:t>hPa</a:t>
              </a:r>
              <a:endParaRPr lang="en-US" sz="1200" dirty="0"/>
            </a:p>
          </p:txBody>
        </p:sp>
        <p:cxnSp>
          <p:nvCxnSpPr>
            <p:cNvPr id="6" name="Straight Arrow Connector 5"/>
            <p:cNvCxnSpPr/>
            <p:nvPr/>
          </p:nvCxnSpPr>
          <p:spPr>
            <a:xfrm flipV="1">
              <a:off x="4732867" y="2658538"/>
              <a:ext cx="249597" cy="402222"/>
            </a:xfrm>
            <a:prstGeom prst="straightConnector1">
              <a:avLst/>
            </a:prstGeom>
            <a:ln w="190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a:off x="4422981" y="5342471"/>
            <a:ext cx="723275" cy="594151"/>
            <a:chOff x="4422981" y="5342471"/>
            <a:chExt cx="723275" cy="594151"/>
          </a:xfrm>
        </p:grpSpPr>
        <p:sp>
          <p:nvSpPr>
            <p:cNvPr id="19" name="TextBox 18"/>
            <p:cNvSpPr txBox="1"/>
            <p:nvPr/>
          </p:nvSpPr>
          <p:spPr>
            <a:xfrm>
              <a:off x="4422981" y="5659623"/>
              <a:ext cx="723275" cy="276999"/>
            </a:xfrm>
            <a:prstGeom prst="rect">
              <a:avLst/>
            </a:prstGeom>
            <a:noFill/>
          </p:spPr>
          <p:txBody>
            <a:bodyPr wrap="none" rtlCol="0">
              <a:spAutoFit/>
            </a:bodyPr>
            <a:lstStyle/>
            <a:p>
              <a:r>
                <a:rPr lang="en-US" sz="1200" dirty="0" smtClean="0"/>
                <a:t>40 m s</a:t>
              </a:r>
              <a:r>
                <a:rPr lang="en-US" sz="1200" baseline="30000" dirty="0" smtClean="0"/>
                <a:t>-1</a:t>
              </a:r>
              <a:endParaRPr lang="en-US" sz="1200" baseline="30000" dirty="0"/>
            </a:p>
          </p:txBody>
        </p:sp>
        <p:cxnSp>
          <p:nvCxnSpPr>
            <p:cNvPr id="20" name="Straight Arrow Connector 19"/>
            <p:cNvCxnSpPr/>
            <p:nvPr/>
          </p:nvCxnSpPr>
          <p:spPr>
            <a:xfrm flipV="1">
              <a:off x="4799121" y="5342471"/>
              <a:ext cx="249597" cy="402222"/>
            </a:xfrm>
            <a:prstGeom prst="straightConnector1">
              <a:avLst/>
            </a:prstGeom>
            <a:ln w="190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350903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3" y="7938"/>
            <a:ext cx="8229600" cy="830262"/>
          </a:xfrm>
        </p:spPr>
        <p:txBody>
          <a:bodyPr>
            <a:normAutofit fontScale="90000"/>
          </a:bodyPr>
          <a:lstStyle/>
          <a:p>
            <a:r>
              <a:rPr lang="en-US" dirty="0" smtClean="0"/>
              <a:t>Storm Structure Along the First Overpass of </a:t>
            </a:r>
            <a:r>
              <a:rPr lang="en-US" dirty="0" err="1" smtClean="0"/>
              <a:t>Edouard</a:t>
            </a:r>
            <a:r>
              <a:rPr lang="en-US" dirty="0" smtClean="0"/>
              <a:t> (Sept. 14-15)</a:t>
            </a:r>
            <a:endParaRPr lang="en-US" dirty="0"/>
          </a:p>
        </p:txBody>
      </p:sp>
      <p:pic>
        <p:nvPicPr>
          <p:cNvPr id="3" name="Picture 2" descr="trajectories_firstcentercross_Sept1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700" y="1257300"/>
            <a:ext cx="6989064" cy="5466080"/>
          </a:xfrm>
          <a:prstGeom prst="rect">
            <a:avLst/>
          </a:prstGeom>
        </p:spPr>
      </p:pic>
      <p:sp>
        <p:nvSpPr>
          <p:cNvPr id="4" name="TextBox 3"/>
          <p:cNvSpPr txBox="1"/>
          <p:nvPr/>
        </p:nvSpPr>
        <p:spPr>
          <a:xfrm>
            <a:off x="6595364" y="1422400"/>
            <a:ext cx="2459736" cy="4524316"/>
          </a:xfrm>
          <a:prstGeom prst="rect">
            <a:avLst/>
          </a:prstGeom>
          <a:noFill/>
        </p:spPr>
        <p:txBody>
          <a:bodyPr wrap="square" rtlCol="0">
            <a:spAutoFit/>
          </a:bodyPr>
          <a:lstStyle/>
          <a:p>
            <a:r>
              <a:rPr lang="en-US" dirty="0" smtClean="0"/>
              <a:t>(Left) S-HIS brightness temperature—Blue indicates high clouds, red low clouds. Short curved lined segments indicate dropsonde trajectories.</a:t>
            </a:r>
          </a:p>
          <a:p>
            <a:endParaRPr lang="en-US" dirty="0"/>
          </a:p>
          <a:p>
            <a:r>
              <a:rPr lang="en-US" dirty="0" smtClean="0"/>
              <a:t>Vertical cross sections show tangential and radial velocities and temperature perturbation.  CPL clouds are overlaid in gray shading.</a:t>
            </a:r>
          </a:p>
          <a:p>
            <a:endParaRPr lang="en-US" dirty="0"/>
          </a:p>
        </p:txBody>
      </p:sp>
      <p:sp>
        <p:nvSpPr>
          <p:cNvPr id="5" name="TextBox 4"/>
          <p:cNvSpPr txBox="1"/>
          <p:nvPr/>
        </p:nvSpPr>
        <p:spPr>
          <a:xfrm>
            <a:off x="5907216" y="6488668"/>
            <a:ext cx="3236784" cy="369332"/>
          </a:xfrm>
          <a:prstGeom prst="rect">
            <a:avLst/>
          </a:prstGeom>
          <a:noFill/>
        </p:spPr>
        <p:txBody>
          <a:bodyPr wrap="none" rtlCol="0">
            <a:spAutoFit/>
          </a:bodyPr>
          <a:lstStyle/>
          <a:p>
            <a:r>
              <a:rPr lang="en-US" dirty="0" smtClean="0"/>
              <a:t>Source: Scott Braun, NASA/GSFC</a:t>
            </a:r>
            <a:endParaRPr lang="en-US" dirty="0"/>
          </a:p>
        </p:txBody>
      </p:sp>
    </p:spTree>
    <p:extLst>
      <p:ext uri="{BB962C8B-B14F-4D97-AF65-F5344CB8AC3E}">
        <p14:creationId xmlns:p14="http://schemas.microsoft.com/office/powerpoint/2010/main" val="149534467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940" y="-91774"/>
            <a:ext cx="4955260" cy="1310974"/>
          </a:xfrm>
        </p:spPr>
        <p:txBody>
          <a:bodyPr>
            <a:normAutofit/>
          </a:bodyPr>
          <a:lstStyle/>
          <a:p>
            <a:r>
              <a:rPr lang="en-US" sz="2800" dirty="0" smtClean="0"/>
              <a:t>Composite Structure </a:t>
            </a:r>
            <a:br>
              <a:rPr lang="en-US" sz="2800" dirty="0" smtClean="0"/>
            </a:br>
            <a:r>
              <a:rPr lang="en-US" sz="2800" dirty="0" smtClean="0"/>
              <a:t>at Peak Intensity</a:t>
            </a:r>
            <a:endParaRPr lang="en-US" sz="2800" dirty="0"/>
          </a:p>
        </p:txBody>
      </p:sp>
      <p:pic>
        <p:nvPicPr>
          <p:cNvPr id="3" name="Picture 2" descr="avaps_srdr_rh_tp_140916-17_700-200hpa.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1860034"/>
            <a:ext cx="4241800" cy="4817330"/>
          </a:xfrm>
          <a:prstGeom prst="rect">
            <a:avLst/>
          </a:prstGeom>
        </p:spPr>
      </p:pic>
      <p:sp>
        <p:nvSpPr>
          <p:cNvPr id="5" name="TextBox 4"/>
          <p:cNvSpPr txBox="1"/>
          <p:nvPr/>
        </p:nvSpPr>
        <p:spPr>
          <a:xfrm>
            <a:off x="317500" y="1281041"/>
            <a:ext cx="4686300" cy="400110"/>
          </a:xfrm>
          <a:prstGeom prst="rect">
            <a:avLst/>
          </a:prstGeom>
          <a:noFill/>
        </p:spPr>
        <p:txBody>
          <a:bodyPr wrap="square" rtlCol="0">
            <a:spAutoFit/>
          </a:bodyPr>
          <a:lstStyle/>
          <a:p>
            <a:pPr algn="ctr"/>
            <a:r>
              <a:rPr lang="en-US" sz="2000" dirty="0" smtClean="0"/>
              <a:t>Hurricane </a:t>
            </a:r>
            <a:r>
              <a:rPr lang="en-US" sz="2000" dirty="0" err="1" smtClean="0"/>
              <a:t>Edouard</a:t>
            </a:r>
            <a:r>
              <a:rPr lang="en-US" sz="2000" dirty="0" smtClean="0"/>
              <a:t> on September 16-17</a:t>
            </a:r>
            <a:endParaRPr lang="en-US" sz="2000" dirty="0"/>
          </a:p>
        </p:txBody>
      </p:sp>
      <p:sp>
        <p:nvSpPr>
          <p:cNvPr id="6" name="TextBox 5"/>
          <p:cNvSpPr txBox="1"/>
          <p:nvPr/>
        </p:nvSpPr>
        <p:spPr>
          <a:xfrm>
            <a:off x="825500" y="2075934"/>
            <a:ext cx="2893340" cy="369332"/>
          </a:xfrm>
          <a:prstGeom prst="rect">
            <a:avLst/>
          </a:prstGeom>
          <a:solidFill>
            <a:schemeClr val="tx2">
              <a:lumMod val="20000"/>
              <a:lumOff val="80000"/>
            </a:schemeClr>
          </a:solidFill>
        </p:spPr>
        <p:txBody>
          <a:bodyPr wrap="none" rtlCol="0">
            <a:spAutoFit/>
          </a:bodyPr>
          <a:lstStyle/>
          <a:p>
            <a:r>
              <a:rPr lang="en-US" dirty="0" smtClean="0"/>
              <a:t>Relative Humidity at 700 hPa</a:t>
            </a:r>
            <a:endParaRPr lang="en-US" dirty="0"/>
          </a:p>
        </p:txBody>
      </p:sp>
      <p:grpSp>
        <p:nvGrpSpPr>
          <p:cNvPr id="39" name="Group 38"/>
          <p:cNvGrpSpPr/>
          <p:nvPr/>
        </p:nvGrpSpPr>
        <p:grpSpPr>
          <a:xfrm>
            <a:off x="4914900" y="189880"/>
            <a:ext cx="4013200" cy="6515720"/>
            <a:chOff x="5143500" y="418480"/>
            <a:chExt cx="3657600" cy="6094193"/>
          </a:xfrm>
        </p:grpSpPr>
        <p:pic>
          <p:nvPicPr>
            <p:cNvPr id="34" name="Picture 33" descr="azi_vtan_cross_16Sep2014.png"/>
            <p:cNvPicPr>
              <a:picLocks/>
            </p:cNvPicPr>
            <p:nvPr/>
          </p:nvPicPr>
          <p:blipFill>
            <a:blip r:embed="rId4">
              <a:extLst>
                <a:ext uri="{28A0092B-C50C-407E-A947-70E740481C1C}">
                  <a14:useLocalDpi xmlns:a14="http://schemas.microsoft.com/office/drawing/2010/main" val="0"/>
                </a:ext>
              </a:extLst>
            </a:blip>
            <a:stretch>
              <a:fillRect/>
            </a:stretch>
          </p:blipFill>
          <p:spPr>
            <a:xfrm>
              <a:off x="5143500" y="418480"/>
              <a:ext cx="3657600" cy="1280160"/>
            </a:xfrm>
            <a:prstGeom prst="rect">
              <a:avLst/>
            </a:prstGeom>
          </p:spPr>
        </p:pic>
        <p:pic>
          <p:nvPicPr>
            <p:cNvPr id="35" name="Picture 34" descr="azi_urad_cross_16Sep2014.png"/>
            <p:cNvPicPr>
              <a:picLocks/>
            </p:cNvPicPr>
            <p:nvPr/>
          </p:nvPicPr>
          <p:blipFill>
            <a:blip r:embed="rId5">
              <a:extLst>
                <a:ext uri="{28A0092B-C50C-407E-A947-70E740481C1C}">
                  <a14:useLocalDpi xmlns:a14="http://schemas.microsoft.com/office/drawing/2010/main" val="0"/>
                </a:ext>
              </a:extLst>
            </a:blip>
            <a:stretch>
              <a:fillRect/>
            </a:stretch>
          </p:blipFill>
          <p:spPr>
            <a:xfrm>
              <a:off x="5143500" y="1621202"/>
              <a:ext cx="3657600" cy="1280160"/>
            </a:xfrm>
            <a:prstGeom prst="rect">
              <a:avLst/>
            </a:prstGeom>
          </p:spPr>
        </p:pic>
        <p:pic>
          <p:nvPicPr>
            <p:cNvPr id="36" name="Picture 35" descr="azi_TP_cross_16Sep2014.png"/>
            <p:cNvPicPr>
              <a:picLocks/>
            </p:cNvPicPr>
            <p:nvPr/>
          </p:nvPicPr>
          <p:blipFill>
            <a:blip r:embed="rId6">
              <a:extLst>
                <a:ext uri="{28A0092B-C50C-407E-A947-70E740481C1C}">
                  <a14:useLocalDpi xmlns:a14="http://schemas.microsoft.com/office/drawing/2010/main" val="0"/>
                </a:ext>
              </a:extLst>
            </a:blip>
            <a:stretch>
              <a:fillRect/>
            </a:stretch>
          </p:blipFill>
          <p:spPr>
            <a:xfrm>
              <a:off x="5143500" y="2823924"/>
              <a:ext cx="3657600" cy="1280160"/>
            </a:xfrm>
            <a:prstGeom prst="rect">
              <a:avLst/>
            </a:prstGeom>
          </p:spPr>
        </p:pic>
        <p:pic>
          <p:nvPicPr>
            <p:cNvPr id="37" name="Picture 36" descr="azi_eth_cross_16Sep2014.png"/>
            <p:cNvPicPr>
              <a:picLocks/>
            </p:cNvPicPr>
            <p:nvPr/>
          </p:nvPicPr>
          <p:blipFill>
            <a:blip r:embed="rId7">
              <a:extLst>
                <a:ext uri="{28A0092B-C50C-407E-A947-70E740481C1C}">
                  <a14:useLocalDpi xmlns:a14="http://schemas.microsoft.com/office/drawing/2010/main" val="0"/>
                </a:ext>
              </a:extLst>
            </a:blip>
            <a:stretch>
              <a:fillRect/>
            </a:stretch>
          </p:blipFill>
          <p:spPr>
            <a:xfrm>
              <a:off x="5143500" y="4029791"/>
              <a:ext cx="3657600" cy="1280160"/>
            </a:xfrm>
            <a:prstGeom prst="rect">
              <a:avLst/>
            </a:prstGeom>
          </p:spPr>
        </p:pic>
        <p:pic>
          <p:nvPicPr>
            <p:cNvPr id="38" name="Picture 37" descr="azi_RH_cross_16Sep2014.png"/>
            <p:cNvPicPr>
              <a:picLocks/>
            </p:cNvPicPr>
            <p:nvPr/>
          </p:nvPicPr>
          <p:blipFill>
            <a:blip r:embed="rId8">
              <a:extLst>
                <a:ext uri="{28A0092B-C50C-407E-A947-70E740481C1C}">
                  <a14:useLocalDpi xmlns:a14="http://schemas.microsoft.com/office/drawing/2010/main" val="0"/>
                </a:ext>
              </a:extLst>
            </a:blip>
            <a:stretch>
              <a:fillRect/>
            </a:stretch>
          </p:blipFill>
          <p:spPr>
            <a:xfrm>
              <a:off x="5143500" y="5232513"/>
              <a:ext cx="3657600" cy="1280160"/>
            </a:xfrm>
            <a:prstGeom prst="rect">
              <a:avLst/>
            </a:prstGeom>
          </p:spPr>
        </p:pic>
      </p:grpSp>
      <p:sp>
        <p:nvSpPr>
          <p:cNvPr id="40" name="TextBox 39"/>
          <p:cNvSpPr txBox="1"/>
          <p:nvPr/>
        </p:nvSpPr>
        <p:spPr>
          <a:xfrm>
            <a:off x="6595505" y="1033045"/>
            <a:ext cx="1574056" cy="307777"/>
          </a:xfrm>
          <a:prstGeom prst="rect">
            <a:avLst/>
          </a:prstGeom>
          <a:noFill/>
        </p:spPr>
        <p:txBody>
          <a:bodyPr wrap="none" rtlCol="0">
            <a:spAutoFit/>
          </a:bodyPr>
          <a:lstStyle/>
          <a:p>
            <a:r>
              <a:rPr lang="en-US" sz="1400" dirty="0" smtClean="0"/>
              <a:t>Tangential Velocity</a:t>
            </a:r>
            <a:endParaRPr lang="en-US" sz="1400" dirty="0"/>
          </a:p>
        </p:txBody>
      </p:sp>
      <p:sp>
        <p:nvSpPr>
          <p:cNvPr id="41" name="TextBox 40"/>
          <p:cNvSpPr txBox="1"/>
          <p:nvPr/>
        </p:nvSpPr>
        <p:spPr>
          <a:xfrm>
            <a:off x="6884610" y="2215634"/>
            <a:ext cx="1297651" cy="307777"/>
          </a:xfrm>
          <a:prstGeom prst="rect">
            <a:avLst/>
          </a:prstGeom>
          <a:noFill/>
        </p:spPr>
        <p:txBody>
          <a:bodyPr wrap="none" rtlCol="0">
            <a:spAutoFit/>
          </a:bodyPr>
          <a:lstStyle/>
          <a:p>
            <a:r>
              <a:rPr lang="en-US" sz="1400" dirty="0" smtClean="0"/>
              <a:t>Radial Velocity</a:t>
            </a:r>
            <a:endParaRPr lang="en-US" sz="1400" dirty="0"/>
          </a:p>
        </p:txBody>
      </p:sp>
      <p:sp>
        <p:nvSpPr>
          <p:cNvPr id="42" name="TextBox 41"/>
          <p:cNvSpPr txBox="1"/>
          <p:nvPr/>
        </p:nvSpPr>
        <p:spPr>
          <a:xfrm>
            <a:off x="6079754" y="3585745"/>
            <a:ext cx="2115207" cy="307777"/>
          </a:xfrm>
          <a:prstGeom prst="rect">
            <a:avLst/>
          </a:prstGeom>
          <a:noFill/>
        </p:spPr>
        <p:txBody>
          <a:bodyPr wrap="none" rtlCol="0">
            <a:spAutoFit/>
          </a:bodyPr>
          <a:lstStyle/>
          <a:p>
            <a:r>
              <a:rPr lang="en-US" sz="1400" dirty="0" smtClean="0"/>
              <a:t>Temperature Perturbation</a:t>
            </a:r>
            <a:endParaRPr lang="en-US" sz="1400" dirty="0"/>
          </a:p>
        </p:txBody>
      </p:sp>
      <p:sp>
        <p:nvSpPr>
          <p:cNvPr id="43" name="TextBox 42"/>
          <p:cNvSpPr txBox="1"/>
          <p:nvPr/>
        </p:nvSpPr>
        <p:spPr>
          <a:xfrm>
            <a:off x="6692111" y="6117392"/>
            <a:ext cx="1477450" cy="307777"/>
          </a:xfrm>
          <a:prstGeom prst="rect">
            <a:avLst/>
          </a:prstGeom>
          <a:noFill/>
        </p:spPr>
        <p:txBody>
          <a:bodyPr wrap="none" rtlCol="0">
            <a:spAutoFit/>
          </a:bodyPr>
          <a:lstStyle/>
          <a:p>
            <a:r>
              <a:rPr lang="en-US" sz="1400" dirty="0" smtClean="0"/>
              <a:t>Relative Humidity</a:t>
            </a:r>
            <a:endParaRPr lang="en-US" sz="1400" dirty="0"/>
          </a:p>
        </p:txBody>
      </p:sp>
      <p:sp>
        <p:nvSpPr>
          <p:cNvPr id="44" name="TextBox 43"/>
          <p:cNvSpPr txBox="1"/>
          <p:nvPr/>
        </p:nvSpPr>
        <p:spPr>
          <a:xfrm>
            <a:off x="6692111" y="4872792"/>
            <a:ext cx="1462547" cy="307777"/>
          </a:xfrm>
          <a:prstGeom prst="rect">
            <a:avLst/>
          </a:prstGeom>
          <a:noFill/>
        </p:spPr>
        <p:txBody>
          <a:bodyPr wrap="none" rtlCol="0">
            <a:spAutoFit/>
          </a:bodyPr>
          <a:lstStyle/>
          <a:p>
            <a:r>
              <a:rPr lang="en-US" sz="1400" dirty="0" smtClean="0"/>
              <a:t>Equiv. Pot. Temp.</a:t>
            </a:r>
            <a:endParaRPr lang="en-US" sz="1400" dirty="0"/>
          </a:p>
        </p:txBody>
      </p:sp>
      <p:sp>
        <p:nvSpPr>
          <p:cNvPr id="45" name="TextBox 44"/>
          <p:cNvSpPr txBox="1"/>
          <p:nvPr/>
        </p:nvSpPr>
        <p:spPr>
          <a:xfrm>
            <a:off x="0" y="6520934"/>
            <a:ext cx="3236784" cy="369332"/>
          </a:xfrm>
          <a:prstGeom prst="rect">
            <a:avLst/>
          </a:prstGeom>
          <a:noFill/>
        </p:spPr>
        <p:txBody>
          <a:bodyPr wrap="none" rtlCol="0">
            <a:spAutoFit/>
          </a:bodyPr>
          <a:lstStyle/>
          <a:p>
            <a:r>
              <a:rPr lang="en-US" dirty="0" smtClean="0"/>
              <a:t>Source: Scott Braun, NASA/GSFC</a:t>
            </a:r>
            <a:endParaRPr lang="en-US" dirty="0"/>
          </a:p>
        </p:txBody>
      </p:sp>
      <p:cxnSp>
        <p:nvCxnSpPr>
          <p:cNvPr id="18" name="Straight Connector 17"/>
          <p:cNvCxnSpPr/>
          <p:nvPr/>
        </p:nvCxnSpPr>
        <p:spPr>
          <a:xfrm>
            <a:off x="2984386" y="6021627"/>
            <a:ext cx="0" cy="290576"/>
          </a:xfrm>
          <a:prstGeom prst="line">
            <a:avLst/>
          </a:prstGeom>
          <a:ln w="12700" cmpd="sng">
            <a:solidFill>
              <a:srgbClr val="000000"/>
            </a:solidFill>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645086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2015 NOAA SHOUT</a:t>
            </a:r>
          </a:p>
        </p:txBody>
      </p:sp>
      <p:sp>
        <p:nvSpPr>
          <p:cNvPr id="5" name="Slide Number Placeholder 4"/>
          <p:cNvSpPr>
            <a:spLocks noGrp="1"/>
          </p:cNvSpPr>
          <p:nvPr>
            <p:ph type="sldNum" sz="quarter" idx="12"/>
          </p:nvPr>
        </p:nvSpPr>
        <p:spPr/>
        <p:txBody>
          <a:bodyPr/>
          <a:lstStyle/>
          <a:p>
            <a:pPr>
              <a:defRPr/>
            </a:pPr>
            <a:fld id="{3A0FC1FB-4482-471A-A09B-D9D47C296491}" type="slidenum">
              <a:rPr lang="en-US" smtClean="0">
                <a:solidFill>
                  <a:srgbClr val="04617B">
                    <a:shade val="90000"/>
                  </a:srgbClr>
                </a:solidFill>
              </a:rPr>
              <a:pPr>
                <a:defRPr/>
              </a:pPr>
              <a:t>13</a:t>
            </a:fld>
            <a:endParaRPr lang="en-US">
              <a:solidFill>
                <a:srgbClr val="04617B">
                  <a:shade val="90000"/>
                </a:srgbClr>
              </a:solidFill>
            </a:endParaRPr>
          </a:p>
        </p:txBody>
      </p:sp>
      <p:sp>
        <p:nvSpPr>
          <p:cNvPr id="6" name="TextBox 5"/>
          <p:cNvSpPr txBox="1"/>
          <p:nvPr/>
        </p:nvSpPr>
        <p:spPr>
          <a:xfrm>
            <a:off x="609600" y="921365"/>
            <a:ext cx="7848600" cy="2062103"/>
          </a:xfrm>
          <a:prstGeom prst="rect">
            <a:avLst/>
          </a:prstGeom>
          <a:noFill/>
          <a:ln w="76200" cmpd="tri">
            <a:solidFill>
              <a:srgbClr val="0000FF"/>
            </a:solidFill>
          </a:ln>
        </p:spPr>
        <p:txBody>
          <a:bodyPr wrap="square" rtlCol="0">
            <a:spAutoFit/>
          </a:bodyPr>
          <a:lstStyle/>
          <a:p>
            <a:r>
              <a:rPr lang="en-US" sz="3200" b="1" dirty="0" smtClean="0">
                <a:solidFill>
                  <a:srgbClr val="0000FF"/>
                </a:solidFill>
                <a:latin typeface="Calibri"/>
                <a:cs typeface="Calibri"/>
              </a:rPr>
              <a:t>Overall Goal</a:t>
            </a:r>
          </a:p>
          <a:p>
            <a:pPr marL="457200" indent="-165100">
              <a:buFont typeface="Arial"/>
              <a:buChar char="•"/>
            </a:pPr>
            <a:r>
              <a:rPr lang="en-US" sz="2400" b="1" dirty="0">
                <a:latin typeface="Calibri"/>
                <a:cs typeface="Calibri"/>
              </a:rPr>
              <a:t>Demonstrate and test prototype UAS concept of operations that could be used to mitigate the risk of diminished high impact weather forecasts and warnings in the case of polar-orbiting satellite observing </a:t>
            </a:r>
            <a:r>
              <a:rPr lang="en-US" sz="2400" b="1" dirty="0" smtClean="0">
                <a:latin typeface="Calibri"/>
                <a:cs typeface="Calibri"/>
              </a:rPr>
              <a:t>gaps</a:t>
            </a:r>
            <a:endParaRPr lang="en-US" sz="2400" b="1" dirty="0" smtClean="0">
              <a:solidFill>
                <a:srgbClr val="0000FF"/>
              </a:solidFill>
              <a:latin typeface="Calibri"/>
              <a:cs typeface="Calibri"/>
            </a:endParaRPr>
          </a:p>
        </p:txBody>
      </p:sp>
      <p:sp>
        <p:nvSpPr>
          <p:cNvPr id="8" name="TextBox 7"/>
          <p:cNvSpPr txBox="1"/>
          <p:nvPr/>
        </p:nvSpPr>
        <p:spPr>
          <a:xfrm>
            <a:off x="609600" y="3200400"/>
            <a:ext cx="7848600" cy="3539431"/>
          </a:xfrm>
          <a:prstGeom prst="rect">
            <a:avLst/>
          </a:prstGeom>
          <a:noFill/>
          <a:ln w="76200" cmpd="tri">
            <a:solidFill>
              <a:srgbClr val="0000FF"/>
            </a:solidFill>
          </a:ln>
        </p:spPr>
        <p:txBody>
          <a:bodyPr wrap="square" rtlCol="0">
            <a:spAutoFit/>
          </a:bodyPr>
          <a:lstStyle/>
          <a:p>
            <a:r>
              <a:rPr lang="en-US" sz="3200" b="1" dirty="0" smtClean="0">
                <a:solidFill>
                  <a:srgbClr val="0000FF"/>
                </a:solidFill>
                <a:latin typeface="Calibri"/>
                <a:cs typeface="Calibri"/>
              </a:rPr>
              <a:t>Objectives</a:t>
            </a:r>
          </a:p>
          <a:p>
            <a:pPr marL="457200" indent="-165100">
              <a:buFont typeface="Arial"/>
              <a:buChar char="•"/>
            </a:pPr>
            <a:r>
              <a:rPr lang="en-US" sz="2400" b="1" dirty="0">
                <a:latin typeface="Calibri"/>
                <a:cs typeface="Calibri"/>
              </a:rPr>
              <a:t>Conduct data impact studies (track &amp; intensity) </a:t>
            </a:r>
          </a:p>
          <a:p>
            <a:pPr marL="457200" indent="-165100">
              <a:buFont typeface="Arial"/>
              <a:buChar char="•"/>
            </a:pPr>
            <a:r>
              <a:rPr lang="en-US" sz="2400" b="1" dirty="0" smtClean="0">
                <a:latin typeface="Calibri"/>
                <a:cs typeface="Calibri"/>
              </a:rPr>
              <a:t>Observing </a:t>
            </a:r>
            <a:r>
              <a:rPr lang="en-US" sz="2400" b="1" dirty="0">
                <a:latin typeface="Calibri"/>
                <a:cs typeface="Calibri"/>
              </a:rPr>
              <a:t>System Experiments (OSE) using data from UAS field </a:t>
            </a:r>
            <a:r>
              <a:rPr lang="en-US" sz="2400" b="1" dirty="0" smtClean="0">
                <a:latin typeface="Calibri"/>
                <a:cs typeface="Calibri"/>
              </a:rPr>
              <a:t>missions</a:t>
            </a:r>
            <a:endParaRPr lang="en-US" sz="2400" b="1" dirty="0">
              <a:latin typeface="Calibri"/>
              <a:cs typeface="Calibri"/>
            </a:endParaRPr>
          </a:p>
          <a:p>
            <a:pPr marL="457200" indent="-165100">
              <a:buFont typeface="Arial"/>
              <a:buChar char="•"/>
            </a:pPr>
            <a:r>
              <a:rPr lang="en-US" sz="2400" b="1" dirty="0">
                <a:latin typeface="Calibri"/>
                <a:cs typeface="Calibri"/>
              </a:rPr>
              <a:t>Observing System Simulation Experiments (OSSE) using simulated UAS </a:t>
            </a:r>
            <a:r>
              <a:rPr lang="en-US" sz="2400" b="1" dirty="0" smtClean="0">
                <a:latin typeface="Calibri"/>
                <a:cs typeface="Calibri"/>
              </a:rPr>
              <a:t>data</a:t>
            </a:r>
          </a:p>
          <a:p>
            <a:pPr marL="457200" indent="-165100">
              <a:buFont typeface="Arial"/>
              <a:buChar char="•"/>
            </a:pPr>
            <a:r>
              <a:rPr lang="en-US" sz="2400" b="1" dirty="0" smtClean="0">
                <a:latin typeface="Calibri"/>
                <a:cs typeface="Calibri"/>
              </a:rPr>
              <a:t>Investigate </a:t>
            </a:r>
            <a:r>
              <a:rPr lang="en-US" sz="2400" b="1" dirty="0">
                <a:latin typeface="Calibri"/>
                <a:cs typeface="Calibri"/>
              </a:rPr>
              <a:t>processes in the TC inner core, boundary layer, and upper-level environment that impact intensity </a:t>
            </a:r>
            <a:r>
              <a:rPr lang="en-US" sz="2400" b="1" dirty="0" smtClean="0">
                <a:latin typeface="Calibri"/>
                <a:cs typeface="Calibri"/>
              </a:rPr>
              <a:t>change</a:t>
            </a:r>
            <a:endParaRPr lang="en-US" sz="2400" b="1" dirty="0">
              <a:latin typeface="Calibri"/>
              <a:cs typeface="Calibri"/>
            </a:endParaRPr>
          </a:p>
        </p:txBody>
      </p:sp>
    </p:spTree>
    <p:extLst>
      <p:ext uri="{BB962C8B-B14F-4D97-AF65-F5344CB8AC3E}">
        <p14:creationId xmlns:p14="http://schemas.microsoft.com/office/powerpoint/2010/main" val="7073433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861" y="0"/>
            <a:ext cx="8317139" cy="1143000"/>
          </a:xfrm>
        </p:spPr>
        <p:txBody>
          <a:bodyPr>
            <a:normAutofit fontScale="90000"/>
          </a:bodyPr>
          <a:lstStyle/>
          <a:p>
            <a:pPr algn="ctr"/>
            <a:r>
              <a:rPr lang="en-US" sz="3600" dirty="0" smtClean="0"/>
              <a:t>2015 NOAA SHOUT</a:t>
            </a:r>
            <a:br>
              <a:rPr lang="en-US" sz="3600" dirty="0" smtClean="0"/>
            </a:br>
            <a:r>
              <a:rPr lang="en-US" sz="3100" dirty="0" smtClean="0"/>
              <a:t>Potential Global Hawk Instrumentation</a:t>
            </a:r>
            <a:endParaRPr lang="en-US" sz="3100" dirty="0"/>
          </a:p>
        </p:txBody>
      </p:sp>
      <p:sp>
        <p:nvSpPr>
          <p:cNvPr id="4" name="TextBox 3"/>
          <p:cNvSpPr txBox="1"/>
          <p:nvPr/>
        </p:nvSpPr>
        <p:spPr>
          <a:xfrm>
            <a:off x="482600" y="1363458"/>
            <a:ext cx="2415431" cy="393809"/>
          </a:xfrm>
          <a:prstGeom prst="rect">
            <a:avLst/>
          </a:prstGeom>
          <a:noFill/>
        </p:spPr>
        <p:txBody>
          <a:bodyPr wrap="square" lIns="24241" tIns="12120" rIns="24241" bIns="12120" rtlCol="0">
            <a:spAutoFit/>
          </a:bodyPr>
          <a:lstStyle/>
          <a:p>
            <a:pPr algn="ctr"/>
            <a:r>
              <a:rPr lang="en-US" sz="1200" b="1" dirty="0">
                <a:solidFill>
                  <a:prstClr val="black"/>
                </a:solidFill>
                <a:latin typeface="HelveticaNeueLT Pro 85 Hv" pitchFamily="34" charset="0"/>
              </a:rPr>
              <a:t>Airborne Vertical Atmospheric Profiling System (AVAPS)</a:t>
            </a:r>
          </a:p>
        </p:txBody>
      </p:sp>
      <p:sp>
        <p:nvSpPr>
          <p:cNvPr id="5" name="TextBox 4"/>
          <p:cNvSpPr txBox="1"/>
          <p:nvPr/>
        </p:nvSpPr>
        <p:spPr>
          <a:xfrm>
            <a:off x="203200" y="3794215"/>
            <a:ext cx="2910807" cy="701585"/>
          </a:xfrm>
          <a:prstGeom prst="rect">
            <a:avLst/>
          </a:prstGeom>
          <a:noFill/>
        </p:spPr>
        <p:txBody>
          <a:bodyPr wrap="square" lIns="24241" tIns="12120" rIns="24241" bIns="12120" rtlCol="0">
            <a:spAutoFit/>
          </a:bodyPr>
          <a:lstStyle/>
          <a:p>
            <a:r>
              <a:rPr lang="en-US" sz="1100" b="1" dirty="0">
                <a:solidFill>
                  <a:prstClr val="black"/>
                </a:solidFill>
                <a:latin typeface="HelveticaNeueLT Pro 75 Bd" pitchFamily="34" charset="0"/>
                <a:cs typeface="Arial"/>
              </a:rPr>
              <a:t>PI</a:t>
            </a:r>
            <a:r>
              <a:rPr lang="en-US" sz="1100" dirty="0">
                <a:solidFill>
                  <a:prstClr val="black"/>
                </a:solidFill>
                <a:latin typeface="HelveticaNeueLT Pro 75 Bd" pitchFamily="34" charset="0"/>
                <a:cs typeface="Arial"/>
              </a:rPr>
              <a:t>: </a:t>
            </a:r>
            <a:r>
              <a:rPr lang="en-US" sz="1100" dirty="0">
                <a:solidFill>
                  <a:prstClr val="black"/>
                </a:solidFill>
                <a:latin typeface="HelveticaNeueLT Pro 55 Roman" pitchFamily="34" charset="0"/>
                <a:cs typeface="Arial"/>
              </a:rPr>
              <a:t>Dr. Gary </a:t>
            </a:r>
            <a:r>
              <a:rPr lang="en-US" sz="1100" dirty="0" smtClean="0">
                <a:solidFill>
                  <a:prstClr val="black"/>
                </a:solidFill>
                <a:latin typeface="HelveticaNeueLT Pro 55 Roman" pitchFamily="34" charset="0"/>
                <a:cs typeface="Arial"/>
              </a:rPr>
              <a:t>Wick, NOAA</a:t>
            </a:r>
            <a:r>
              <a:rPr lang="en-US" sz="1100" dirty="0">
                <a:solidFill>
                  <a:prstClr val="black"/>
                </a:solidFill>
                <a:latin typeface="HelveticaNeueLT Pro 55 Roman" pitchFamily="34" charset="0"/>
                <a:cs typeface="Arial"/>
              </a:rPr>
              <a:t>, NCAR</a:t>
            </a:r>
          </a:p>
          <a:p>
            <a:r>
              <a:rPr lang="en-US" sz="1100" b="1" dirty="0">
                <a:solidFill>
                  <a:prstClr val="black"/>
                </a:solidFill>
                <a:latin typeface="HelveticaNeueLT Pro 75 Bd" pitchFamily="34" charset="0"/>
                <a:cs typeface="Arial"/>
              </a:rPr>
              <a:t>Measurements</a:t>
            </a:r>
            <a:r>
              <a:rPr lang="en-US" sz="1100" dirty="0">
                <a:solidFill>
                  <a:prstClr val="black"/>
                </a:solidFill>
                <a:latin typeface="HelveticaNeueLT Pro 75 Bd" pitchFamily="34" charset="0"/>
                <a:cs typeface="Arial"/>
              </a:rPr>
              <a:t>: </a:t>
            </a:r>
            <a:r>
              <a:rPr lang="en-US" sz="1100" dirty="0">
                <a:solidFill>
                  <a:prstClr val="black"/>
                </a:solidFill>
                <a:latin typeface="HelveticaNeueLT Pro 55 Roman" pitchFamily="34" charset="0"/>
                <a:cs typeface="Arial"/>
              </a:rPr>
              <a:t>Temperature, </a:t>
            </a:r>
            <a:r>
              <a:rPr lang="en-US" sz="1100" dirty="0" smtClean="0">
                <a:solidFill>
                  <a:prstClr val="black"/>
                </a:solidFill>
                <a:latin typeface="HelveticaNeueLT Pro 55 Roman" pitchFamily="34" charset="0"/>
                <a:cs typeface="Arial"/>
              </a:rPr>
              <a:t>pressure</a:t>
            </a:r>
            <a:r>
              <a:rPr lang="en-US" sz="1100" dirty="0">
                <a:solidFill>
                  <a:prstClr val="black"/>
                </a:solidFill>
                <a:latin typeface="HelveticaNeueLT Pro 55 Roman" pitchFamily="34" charset="0"/>
                <a:cs typeface="Arial"/>
              </a:rPr>
              <a:t>, wind, humidity vertical profiles; </a:t>
            </a:r>
            <a:r>
              <a:rPr lang="en-US" sz="1100" dirty="0" smtClean="0">
                <a:solidFill>
                  <a:prstClr val="black"/>
                </a:solidFill>
                <a:latin typeface="HelveticaNeueLT Pro 55 Roman" pitchFamily="34" charset="0"/>
                <a:cs typeface="Arial"/>
              </a:rPr>
              <a:t>88 </a:t>
            </a:r>
            <a:r>
              <a:rPr lang="en-US" sz="1100" dirty="0" err="1" smtClean="0">
                <a:solidFill>
                  <a:prstClr val="black"/>
                </a:solidFill>
                <a:latin typeface="HelveticaNeueLT Pro 55 Roman" pitchFamily="34" charset="0"/>
                <a:cs typeface="Arial"/>
              </a:rPr>
              <a:t>sondes</a:t>
            </a:r>
            <a:r>
              <a:rPr lang="en-US" sz="1100" dirty="0" smtClean="0">
                <a:solidFill>
                  <a:prstClr val="black"/>
                </a:solidFill>
                <a:latin typeface="HelveticaNeueLT Pro 55 Roman" pitchFamily="34" charset="0"/>
                <a:cs typeface="Arial"/>
              </a:rPr>
              <a:t> per flight;</a:t>
            </a:r>
          </a:p>
          <a:p>
            <a:r>
              <a:rPr lang="en-US" sz="1100" b="1" dirty="0" smtClean="0">
                <a:solidFill>
                  <a:prstClr val="black"/>
                </a:solidFill>
                <a:latin typeface="HelveticaNeueLT Pro 55 Roman" pitchFamily="34" charset="0"/>
                <a:cs typeface="Arial"/>
              </a:rPr>
              <a:t>Resolution</a:t>
            </a:r>
            <a:r>
              <a:rPr lang="en-US" sz="1100" dirty="0" smtClean="0">
                <a:solidFill>
                  <a:prstClr val="black"/>
                </a:solidFill>
                <a:latin typeface="HelveticaNeueLT Pro 55 Roman" pitchFamily="34" charset="0"/>
                <a:cs typeface="Arial"/>
              </a:rPr>
              <a:t>: ~2.5 m (winds), ~5 m (PTH)</a:t>
            </a:r>
            <a:endParaRPr lang="en-US" sz="1100" dirty="0">
              <a:solidFill>
                <a:prstClr val="black"/>
              </a:solidFill>
              <a:latin typeface="HelveticaNeueLT Pro 55 Roman" pitchFamily="34" charset="0"/>
              <a:cs typeface="Arial"/>
            </a:endParaRPr>
          </a:p>
        </p:txBody>
      </p:sp>
      <p:pic>
        <p:nvPicPr>
          <p:cNvPr id="6" name="Picture 6" descr="P101000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14679" y="1866899"/>
            <a:ext cx="562399"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374307" y="1360938"/>
            <a:ext cx="2120900" cy="763140"/>
          </a:xfrm>
          <a:prstGeom prst="rect">
            <a:avLst/>
          </a:prstGeom>
          <a:noFill/>
        </p:spPr>
        <p:txBody>
          <a:bodyPr wrap="square" lIns="24241" tIns="12120" rIns="24241" bIns="12120" rtlCol="0">
            <a:spAutoFit/>
          </a:bodyPr>
          <a:lstStyle/>
          <a:p>
            <a:pPr algn="ctr"/>
            <a:r>
              <a:rPr lang="en-US" sz="1200" b="1" dirty="0">
                <a:solidFill>
                  <a:prstClr val="black"/>
                </a:solidFill>
                <a:latin typeface="HelveticaNeueLT Pro 85 Hv" pitchFamily="34" charset="0"/>
              </a:rPr>
              <a:t>H</a:t>
            </a:r>
            <a:r>
              <a:rPr lang="en-US" sz="1200" b="1" dirty="0" smtClean="0">
                <a:solidFill>
                  <a:prstClr val="black"/>
                </a:solidFill>
                <a:latin typeface="HelveticaNeueLT Pro 85 Hv" pitchFamily="34" charset="0"/>
              </a:rPr>
              <a:t>igh Altitude Monolithic Microwave Integrated Circuit (MMIC) Sounding Radiometer (HAMSR)</a:t>
            </a:r>
            <a:endParaRPr lang="en-US" sz="1200" b="1" dirty="0">
              <a:solidFill>
                <a:prstClr val="black"/>
              </a:solidFill>
              <a:latin typeface="HelveticaNeueLT Pro 85 Hv" pitchFamily="34" charset="0"/>
            </a:endParaRPr>
          </a:p>
        </p:txBody>
      </p:sp>
      <p:sp>
        <p:nvSpPr>
          <p:cNvPr id="8" name="TextBox 7"/>
          <p:cNvSpPr txBox="1"/>
          <p:nvPr/>
        </p:nvSpPr>
        <p:spPr>
          <a:xfrm>
            <a:off x="3352800" y="3657600"/>
            <a:ext cx="2339094" cy="1717248"/>
          </a:xfrm>
          <a:prstGeom prst="rect">
            <a:avLst/>
          </a:prstGeom>
          <a:noFill/>
        </p:spPr>
        <p:txBody>
          <a:bodyPr wrap="square" lIns="24241" tIns="12120" rIns="24241" bIns="12120" rtlCol="0">
            <a:spAutoFit/>
          </a:bodyPr>
          <a:lstStyle/>
          <a:p>
            <a:r>
              <a:rPr lang="en-US" sz="1100" b="1" dirty="0">
                <a:solidFill>
                  <a:prstClr val="black"/>
                </a:solidFill>
                <a:latin typeface="HelveticaNeueLT Pro 75 Bd" pitchFamily="34" charset="0"/>
                <a:cs typeface="Arial"/>
              </a:rPr>
              <a:t>PI</a:t>
            </a:r>
            <a:r>
              <a:rPr lang="en-US" sz="1100" dirty="0">
                <a:solidFill>
                  <a:prstClr val="black"/>
                </a:solidFill>
                <a:latin typeface="HelveticaNeueLT Pro 75 Bd" pitchFamily="34" charset="0"/>
                <a:cs typeface="Arial"/>
              </a:rPr>
              <a:t>: </a:t>
            </a:r>
            <a:r>
              <a:rPr lang="en-US" sz="1100" dirty="0">
                <a:solidFill>
                  <a:prstClr val="black"/>
                </a:solidFill>
                <a:latin typeface="HelveticaNeueLT Pro 55 Roman" pitchFamily="34" charset="0"/>
                <a:cs typeface="Arial"/>
              </a:rPr>
              <a:t>Dr. </a:t>
            </a:r>
            <a:r>
              <a:rPr lang="en-US" sz="1100" dirty="0" smtClean="0">
                <a:solidFill>
                  <a:prstClr val="black"/>
                </a:solidFill>
                <a:latin typeface="HelveticaNeueLT Pro 55 Roman" pitchFamily="34" charset="0"/>
                <a:cs typeface="Arial"/>
              </a:rPr>
              <a:t>Bjorn </a:t>
            </a:r>
            <a:r>
              <a:rPr lang="en-US" sz="1100" dirty="0" err="1" smtClean="0">
                <a:solidFill>
                  <a:prstClr val="black"/>
                </a:solidFill>
                <a:latin typeface="HelveticaNeueLT Pro 55 Roman" pitchFamily="34" charset="0"/>
                <a:cs typeface="Arial"/>
              </a:rPr>
              <a:t>Lambrigtsen</a:t>
            </a:r>
            <a:r>
              <a:rPr lang="en-US" sz="1100" dirty="0" smtClean="0">
                <a:solidFill>
                  <a:prstClr val="black"/>
                </a:solidFill>
                <a:latin typeface="HelveticaNeueLT Pro 55 Roman" pitchFamily="34" charset="0"/>
                <a:cs typeface="Arial"/>
              </a:rPr>
              <a:t>, Jet Propulsion Laboratory</a:t>
            </a:r>
            <a:endParaRPr lang="en-US" sz="1100" dirty="0">
              <a:solidFill>
                <a:prstClr val="black"/>
              </a:solidFill>
              <a:latin typeface="HelveticaNeueLT Pro 55 Roman" pitchFamily="34" charset="0"/>
              <a:cs typeface="Arial"/>
            </a:endParaRPr>
          </a:p>
          <a:p>
            <a:r>
              <a:rPr lang="en-US" sz="1100" b="1" dirty="0">
                <a:solidFill>
                  <a:prstClr val="black"/>
                </a:solidFill>
                <a:latin typeface="HelveticaNeueLT Pro 75 Bd" pitchFamily="34" charset="0"/>
                <a:cs typeface="Arial"/>
              </a:rPr>
              <a:t>Measurements</a:t>
            </a:r>
            <a:r>
              <a:rPr lang="en-US" sz="1100" dirty="0">
                <a:solidFill>
                  <a:prstClr val="black"/>
                </a:solidFill>
                <a:latin typeface="HelveticaNeueLT Pro 75 Bd" pitchFamily="34" charset="0"/>
                <a:cs typeface="Arial"/>
              </a:rPr>
              <a:t>: </a:t>
            </a:r>
            <a:r>
              <a:rPr lang="en-US" sz="1100" dirty="0" smtClean="0">
                <a:solidFill>
                  <a:prstClr val="black"/>
                </a:solidFill>
                <a:latin typeface="HelveticaNeueLT Pro 75 Bd" pitchFamily="34" charset="0"/>
                <a:cs typeface="Arial"/>
              </a:rPr>
              <a:t>Microwave radiometer sounder operating at 25 spectral channels in 3 bands (50-60 GHz, 118 GHz, and 183 GHz): 3-D distribution of temperature, water vapor, and cloud liquid water; </a:t>
            </a:r>
            <a:r>
              <a:rPr lang="en-US" sz="1100" b="1" dirty="0" smtClean="0">
                <a:solidFill>
                  <a:prstClr val="black"/>
                </a:solidFill>
                <a:latin typeface="HelveticaNeueLT Pro 75 Bd" pitchFamily="34" charset="0"/>
                <a:cs typeface="Arial"/>
              </a:rPr>
              <a:t>Resolution</a:t>
            </a:r>
            <a:r>
              <a:rPr lang="en-US" sz="1100" dirty="0" smtClean="0">
                <a:solidFill>
                  <a:prstClr val="black"/>
                </a:solidFill>
                <a:latin typeface="HelveticaNeueLT Pro 75 Bd" pitchFamily="34" charset="0"/>
                <a:cs typeface="Arial"/>
              </a:rPr>
              <a:t>: 2 km vertical, 2 km horizontal (nadir)</a:t>
            </a:r>
            <a:r>
              <a:rPr lang="en-US" sz="1100" dirty="0" smtClean="0">
                <a:solidFill>
                  <a:prstClr val="black"/>
                </a:solidFill>
                <a:latin typeface="HelveticaNeueLT Pro 55 Roman" pitchFamily="34" charset="0"/>
                <a:cs typeface="Arial"/>
              </a:rPr>
              <a:t>, 40 km wide swath</a:t>
            </a:r>
            <a:endParaRPr lang="en-US" sz="1100" dirty="0">
              <a:solidFill>
                <a:prstClr val="black"/>
              </a:solidFill>
              <a:latin typeface="HelveticaNeueLT Pro 55 Roman" pitchFamily="34" charset="0"/>
              <a:cs typeface="Arial"/>
            </a:endParaRPr>
          </a:p>
        </p:txBody>
      </p:sp>
      <p:sp>
        <p:nvSpPr>
          <p:cNvPr id="21" name="TextBox 20"/>
          <p:cNvSpPr txBox="1"/>
          <p:nvPr/>
        </p:nvSpPr>
        <p:spPr>
          <a:xfrm>
            <a:off x="6212240" y="1376158"/>
            <a:ext cx="2120900" cy="578474"/>
          </a:xfrm>
          <a:prstGeom prst="rect">
            <a:avLst/>
          </a:prstGeom>
          <a:noFill/>
        </p:spPr>
        <p:txBody>
          <a:bodyPr wrap="square" lIns="24241" tIns="12120" rIns="24241" bIns="12120" rtlCol="0">
            <a:spAutoFit/>
          </a:bodyPr>
          <a:lstStyle/>
          <a:p>
            <a:pPr algn="ctr"/>
            <a:r>
              <a:rPr lang="en-US" sz="1200" b="1" dirty="0" smtClean="0">
                <a:solidFill>
                  <a:prstClr val="black"/>
                </a:solidFill>
                <a:latin typeface="HelveticaNeueLT Pro 85 Hv" pitchFamily="34" charset="0"/>
              </a:rPr>
              <a:t>High-Altitude Imaging Wind and Rain Airborne Profiler (HIWRAP)</a:t>
            </a:r>
            <a:endParaRPr lang="en-US" sz="1200" b="1" dirty="0">
              <a:solidFill>
                <a:prstClr val="black"/>
              </a:solidFill>
              <a:latin typeface="HelveticaNeueLT Pro 85 Hv" pitchFamily="34" charset="0"/>
            </a:endParaRPr>
          </a:p>
        </p:txBody>
      </p:sp>
      <p:sp>
        <p:nvSpPr>
          <p:cNvPr id="22" name="TextBox 21"/>
          <p:cNvSpPr txBox="1"/>
          <p:nvPr/>
        </p:nvSpPr>
        <p:spPr>
          <a:xfrm>
            <a:off x="6032500" y="3543178"/>
            <a:ext cx="2844800" cy="1040139"/>
          </a:xfrm>
          <a:prstGeom prst="rect">
            <a:avLst/>
          </a:prstGeom>
          <a:noFill/>
        </p:spPr>
        <p:txBody>
          <a:bodyPr wrap="square" lIns="24241" tIns="12120" rIns="24241" bIns="12120" rtlCol="0">
            <a:spAutoFit/>
          </a:bodyPr>
          <a:lstStyle/>
          <a:p>
            <a:r>
              <a:rPr lang="en-US" sz="1100" b="1" dirty="0">
                <a:solidFill>
                  <a:prstClr val="black"/>
                </a:solidFill>
                <a:latin typeface="HelveticaNeueLT Pro 75 Bd" pitchFamily="34" charset="0"/>
                <a:cs typeface="Arial"/>
              </a:rPr>
              <a:t>PI</a:t>
            </a:r>
            <a:r>
              <a:rPr lang="en-US" sz="1100" dirty="0">
                <a:solidFill>
                  <a:prstClr val="black"/>
                </a:solidFill>
                <a:latin typeface="HelveticaNeueLT Pro 75 Bd" pitchFamily="34" charset="0"/>
                <a:cs typeface="Arial"/>
              </a:rPr>
              <a:t>: </a:t>
            </a:r>
            <a:r>
              <a:rPr lang="en-US" sz="1100" dirty="0">
                <a:solidFill>
                  <a:prstClr val="black"/>
                </a:solidFill>
                <a:latin typeface="HelveticaNeueLT Pro 55 Roman" pitchFamily="34" charset="0"/>
                <a:cs typeface="Arial"/>
              </a:rPr>
              <a:t>Dr. </a:t>
            </a:r>
            <a:r>
              <a:rPr lang="en-US" sz="1100" dirty="0" smtClean="0">
                <a:solidFill>
                  <a:prstClr val="black"/>
                </a:solidFill>
                <a:latin typeface="HelveticaNeueLT Pro 55 Roman" pitchFamily="34" charset="0"/>
                <a:cs typeface="Arial"/>
              </a:rPr>
              <a:t>Gerald </a:t>
            </a:r>
            <a:r>
              <a:rPr lang="en-US" sz="1100" dirty="0" err="1" smtClean="0">
                <a:solidFill>
                  <a:prstClr val="black"/>
                </a:solidFill>
                <a:latin typeface="HelveticaNeueLT Pro 55 Roman" pitchFamily="34" charset="0"/>
                <a:cs typeface="Arial"/>
              </a:rPr>
              <a:t>Heymsfield</a:t>
            </a:r>
            <a:r>
              <a:rPr lang="en-US" sz="1100" dirty="0" smtClean="0">
                <a:solidFill>
                  <a:prstClr val="black"/>
                </a:solidFill>
                <a:latin typeface="HelveticaNeueLT Pro 55 Roman" pitchFamily="34" charset="0"/>
                <a:cs typeface="Arial"/>
              </a:rPr>
              <a:t>, NASA GSFC</a:t>
            </a:r>
            <a:endParaRPr lang="en-US" sz="1100" dirty="0">
              <a:solidFill>
                <a:prstClr val="black"/>
              </a:solidFill>
              <a:latin typeface="HelveticaNeueLT Pro 55 Roman" pitchFamily="34" charset="0"/>
              <a:cs typeface="Arial"/>
            </a:endParaRPr>
          </a:p>
          <a:p>
            <a:r>
              <a:rPr lang="en-US" sz="1100" b="1" dirty="0">
                <a:solidFill>
                  <a:prstClr val="black"/>
                </a:solidFill>
                <a:latin typeface="HelveticaNeueLT Pro 75 Bd" pitchFamily="34" charset="0"/>
                <a:cs typeface="Arial"/>
              </a:rPr>
              <a:t>Measurements</a:t>
            </a:r>
            <a:r>
              <a:rPr lang="en-US" sz="1100" dirty="0">
                <a:solidFill>
                  <a:prstClr val="black"/>
                </a:solidFill>
                <a:latin typeface="HelveticaNeueLT Pro 75 Bd" pitchFamily="34" charset="0"/>
                <a:cs typeface="Arial"/>
              </a:rPr>
              <a:t>: </a:t>
            </a:r>
            <a:r>
              <a:rPr lang="en-US" sz="1100" dirty="0" smtClean="0">
                <a:solidFill>
                  <a:prstClr val="black"/>
                </a:solidFill>
                <a:latin typeface="HelveticaNeueLT Pro 55 Roman" pitchFamily="34" charset="0"/>
                <a:cs typeface="Arial"/>
              </a:rPr>
              <a:t>Dual-frequency (</a:t>
            </a:r>
            <a:r>
              <a:rPr lang="en-US" sz="1100" dirty="0" err="1" smtClean="0">
                <a:solidFill>
                  <a:prstClr val="black"/>
                </a:solidFill>
                <a:latin typeface="HelveticaNeueLT Pro 55 Roman" pitchFamily="34" charset="0"/>
                <a:cs typeface="Arial"/>
              </a:rPr>
              <a:t>Ka</a:t>
            </a:r>
            <a:r>
              <a:rPr lang="en-US" sz="1100" dirty="0" smtClean="0">
                <a:solidFill>
                  <a:prstClr val="black"/>
                </a:solidFill>
                <a:latin typeface="HelveticaNeueLT Pro 55 Roman" pitchFamily="34" charset="0"/>
                <a:cs typeface="Arial"/>
              </a:rPr>
              <a:t>- and Ku-band), dual beam, conical scanning Doppler radar: 3-D winds, ocean vector winds, and precipitation;</a:t>
            </a:r>
          </a:p>
          <a:p>
            <a:r>
              <a:rPr lang="en-US" sz="1100" b="1" dirty="0" smtClean="0">
                <a:solidFill>
                  <a:prstClr val="black"/>
                </a:solidFill>
                <a:latin typeface="HelveticaNeueLT Pro 55 Roman" pitchFamily="34" charset="0"/>
                <a:cs typeface="Arial"/>
              </a:rPr>
              <a:t>Resolution</a:t>
            </a:r>
            <a:r>
              <a:rPr lang="en-US" sz="1100" dirty="0" smtClean="0">
                <a:solidFill>
                  <a:prstClr val="black"/>
                </a:solidFill>
                <a:latin typeface="HelveticaNeueLT Pro 55 Roman" pitchFamily="34" charset="0"/>
                <a:cs typeface="Arial"/>
              </a:rPr>
              <a:t>: 60 m vertical, 1 km horizontal;</a:t>
            </a:r>
            <a:endParaRPr lang="en-US" sz="1100" dirty="0">
              <a:solidFill>
                <a:prstClr val="black"/>
              </a:solidFill>
              <a:latin typeface="HelveticaNeueLT Pro 55 Roman" pitchFamily="34" charset="0"/>
              <a:cs typeface="Arial"/>
            </a:endParaRPr>
          </a:p>
        </p:txBody>
      </p:sp>
      <p:cxnSp>
        <p:nvCxnSpPr>
          <p:cNvPr id="24" name="Straight Connector 23"/>
          <p:cNvCxnSpPr/>
          <p:nvPr/>
        </p:nvCxnSpPr>
        <p:spPr>
          <a:xfrm>
            <a:off x="3215607" y="1253387"/>
            <a:ext cx="0" cy="5602236"/>
          </a:xfrm>
          <a:prstGeom prst="line">
            <a:avLst/>
          </a:prstGeom>
          <a:ln w="127000" cmpd="tri"/>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834414" y="1208534"/>
            <a:ext cx="0" cy="5647089"/>
          </a:xfrm>
          <a:prstGeom prst="line">
            <a:avLst/>
          </a:prstGeom>
          <a:ln w="127000" cmpd="tri"/>
        </p:spPr>
        <p:style>
          <a:lnRef idx="2">
            <a:schemeClr val="accent1"/>
          </a:lnRef>
          <a:fillRef idx="0">
            <a:schemeClr val="accent1"/>
          </a:fillRef>
          <a:effectRef idx="1">
            <a:schemeClr val="accent1"/>
          </a:effectRef>
          <a:fontRef idx="minor">
            <a:schemeClr val="tx1"/>
          </a:fontRef>
        </p:style>
      </p:cxnSp>
      <p:pic>
        <p:nvPicPr>
          <p:cNvPr id="26" name="Picture 25" descr="AVAPS_Transparen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4046" y="1841500"/>
            <a:ext cx="1365354" cy="1816100"/>
          </a:xfrm>
          <a:prstGeom prst="rect">
            <a:avLst/>
          </a:prstGeom>
        </p:spPr>
      </p:pic>
      <p:pic>
        <p:nvPicPr>
          <p:cNvPr id="30" name="Picture 29" descr="D20140915_030930_Pskewt.png"/>
          <p:cNvPicPr>
            <a:picLocks noChangeAspect="1"/>
          </p:cNvPicPr>
          <p:nvPr/>
        </p:nvPicPr>
        <p:blipFill rotWithShape="1">
          <a:blip r:embed="rId4" cstate="screen">
            <a:extLst>
              <a:ext uri="{28A0092B-C50C-407E-A947-70E740481C1C}">
                <a14:useLocalDpi xmlns:a14="http://schemas.microsoft.com/office/drawing/2010/main"/>
              </a:ext>
            </a:extLst>
          </a:blip>
          <a:srcRect l="35000" t="21032"/>
          <a:stretch/>
        </p:blipFill>
        <p:spPr>
          <a:xfrm>
            <a:off x="381000" y="4712080"/>
            <a:ext cx="2345267" cy="1994479"/>
          </a:xfrm>
          <a:prstGeom prst="rect">
            <a:avLst/>
          </a:prstGeom>
        </p:spPr>
      </p:pic>
      <p:sp>
        <p:nvSpPr>
          <p:cNvPr id="13" name="TextBox 12"/>
          <p:cNvSpPr txBox="1"/>
          <p:nvPr/>
        </p:nvSpPr>
        <p:spPr>
          <a:xfrm>
            <a:off x="304797" y="4644621"/>
            <a:ext cx="902811" cy="261610"/>
          </a:xfrm>
          <a:prstGeom prst="rect">
            <a:avLst/>
          </a:prstGeom>
          <a:noFill/>
        </p:spPr>
        <p:txBody>
          <a:bodyPr wrap="none" rtlCol="0">
            <a:spAutoFit/>
          </a:bodyPr>
          <a:lstStyle/>
          <a:p>
            <a:r>
              <a:rPr lang="en-US" sz="1100" dirty="0" smtClean="0"/>
              <a:t>~80-115 </a:t>
            </a:r>
            <a:r>
              <a:rPr lang="en-US" sz="1100" dirty="0" err="1" smtClean="0"/>
              <a:t>hPa</a:t>
            </a:r>
            <a:endParaRPr lang="en-US" sz="1100" dirty="0"/>
          </a:p>
        </p:txBody>
      </p:sp>
      <p:pic>
        <p:nvPicPr>
          <p:cNvPr id="16" name="Picture 15" descr="Brown_ESTF201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286000"/>
            <a:ext cx="1828800" cy="1215402"/>
          </a:xfrm>
          <a:prstGeom prst="rect">
            <a:avLst/>
          </a:prstGeom>
        </p:spPr>
      </p:pic>
      <p:pic>
        <p:nvPicPr>
          <p:cNvPr id="33" name="Picture 32" descr="Earl_core-ful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0684" y="5382890"/>
            <a:ext cx="2298116" cy="1295400"/>
          </a:xfrm>
          <a:prstGeom prst="rect">
            <a:avLst/>
          </a:prstGeom>
        </p:spPr>
      </p:pic>
      <p:pic>
        <p:nvPicPr>
          <p:cNvPr id="34" name="Picture 33" descr="HIWRAP-concep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3113" y="4648200"/>
            <a:ext cx="2988487" cy="2057400"/>
          </a:xfrm>
          <a:prstGeom prst="rect">
            <a:avLst/>
          </a:prstGeom>
        </p:spPr>
      </p:pic>
      <p:pic>
        <p:nvPicPr>
          <p:cNvPr id="35" name="Picture 34" descr="473493main_grip-globalhawk2-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0800" y="1981200"/>
            <a:ext cx="1905000" cy="1524000"/>
          </a:xfrm>
          <a:prstGeom prst="rect">
            <a:avLst/>
          </a:prstGeom>
        </p:spPr>
      </p:pic>
    </p:spTree>
    <p:extLst>
      <p:ext uri="{BB962C8B-B14F-4D97-AF65-F5344CB8AC3E}">
        <p14:creationId xmlns:p14="http://schemas.microsoft.com/office/powerpoint/2010/main" val="16239006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3600" dirty="0" smtClean="0"/>
              <a:t>Global Hawk Mission Highlights</a:t>
            </a:r>
            <a:endParaRPr lang="en-US" sz="3600" dirty="0"/>
          </a:p>
        </p:txBody>
      </p:sp>
      <p:sp>
        <p:nvSpPr>
          <p:cNvPr id="14" name="TextBox 13"/>
          <p:cNvSpPr txBox="1"/>
          <p:nvPr/>
        </p:nvSpPr>
        <p:spPr>
          <a:xfrm>
            <a:off x="237067" y="2209800"/>
            <a:ext cx="8915400" cy="523220"/>
          </a:xfrm>
          <a:prstGeom prst="rect">
            <a:avLst/>
          </a:prstGeom>
          <a:noFill/>
        </p:spPr>
        <p:txBody>
          <a:bodyPr wrap="square" rtlCol="0">
            <a:spAutoFit/>
          </a:bodyPr>
          <a:lstStyle/>
          <a:p>
            <a:pPr marL="338138" indent="-338138"/>
            <a:endParaRPr lang="en-US" sz="2800" dirty="0">
              <a:latin typeface="Calibri"/>
              <a:cs typeface="Calibri"/>
            </a:endParaRPr>
          </a:p>
        </p:txBody>
      </p:sp>
      <p:sp>
        <p:nvSpPr>
          <p:cNvPr id="6" name="TextBox 5"/>
          <p:cNvSpPr txBox="1"/>
          <p:nvPr/>
        </p:nvSpPr>
        <p:spPr>
          <a:xfrm>
            <a:off x="228600" y="914400"/>
            <a:ext cx="8915400" cy="5724645"/>
          </a:xfrm>
          <a:prstGeom prst="rect">
            <a:avLst/>
          </a:prstGeom>
          <a:noFill/>
        </p:spPr>
        <p:txBody>
          <a:bodyPr wrap="square" rtlCol="0">
            <a:spAutoFit/>
          </a:bodyPr>
          <a:lstStyle/>
          <a:p>
            <a:pPr marL="287338" indent="-287338">
              <a:buFont typeface="Arial"/>
              <a:buChar char="•"/>
            </a:pPr>
            <a:r>
              <a:rPr lang="en-US" sz="3600" dirty="0" smtClean="0">
                <a:latin typeface="Calibri"/>
                <a:cs typeface="Calibri"/>
              </a:rPr>
              <a:t>NASA GRIP (2010)</a:t>
            </a:r>
          </a:p>
          <a:p>
            <a:pPr indent="514350"/>
            <a:r>
              <a:rPr lang="en-US" sz="2800" dirty="0" smtClean="0">
                <a:latin typeface="Calibri"/>
                <a:cs typeface="Calibri"/>
              </a:rPr>
              <a:t>-5 missions (Frank, Earl, Karl, &amp; Mathew)</a:t>
            </a:r>
          </a:p>
          <a:p>
            <a:pPr marL="457200" indent="-457200">
              <a:buFont typeface="Arial"/>
              <a:buChar char="•"/>
            </a:pPr>
            <a:endParaRPr lang="en-US" dirty="0">
              <a:latin typeface="Calibri"/>
              <a:cs typeface="Calibri"/>
            </a:endParaRPr>
          </a:p>
          <a:p>
            <a:pPr marL="287338" indent="-287338">
              <a:buFont typeface="Arial"/>
              <a:buChar char="•"/>
            </a:pPr>
            <a:r>
              <a:rPr lang="en-US" sz="3600" dirty="0" smtClean="0">
                <a:latin typeface="Calibri"/>
                <a:cs typeface="Calibri"/>
              </a:rPr>
              <a:t>NASA HS3 (2012-2014)</a:t>
            </a:r>
          </a:p>
          <a:p>
            <a:pPr indent="514350"/>
            <a:r>
              <a:rPr lang="en-US" sz="2800" dirty="0" smtClean="0">
                <a:latin typeface="Calibri"/>
                <a:cs typeface="Calibri"/>
              </a:rPr>
              <a:t>-2012: 6 missions (Leslie &amp; Nadine)</a:t>
            </a:r>
          </a:p>
          <a:p>
            <a:pPr indent="514350"/>
            <a:r>
              <a:rPr lang="en-US" sz="2800" dirty="0" smtClean="0">
                <a:latin typeface="Calibri"/>
                <a:cs typeface="Calibri"/>
              </a:rPr>
              <a:t>-2013: 9 missions (</a:t>
            </a:r>
            <a:r>
              <a:rPr lang="en-US" sz="2800" dirty="0" err="1" smtClean="0">
                <a:latin typeface="Calibri"/>
                <a:cs typeface="Calibri"/>
              </a:rPr>
              <a:t>Gabrielle,Humberto,Ingrid,AEW,SAL</a:t>
            </a:r>
            <a:r>
              <a:rPr lang="en-US" sz="2800" dirty="0" smtClean="0">
                <a:latin typeface="Calibri"/>
                <a:cs typeface="Calibri"/>
              </a:rPr>
              <a:t>)</a:t>
            </a:r>
          </a:p>
          <a:p>
            <a:pPr indent="514350"/>
            <a:r>
              <a:rPr lang="en-US" sz="2800" dirty="0" smtClean="0">
                <a:latin typeface="Calibri"/>
                <a:cs typeface="Calibri"/>
              </a:rPr>
              <a:t>-2014: 10 missions (Cristobal, Dolly, </a:t>
            </a:r>
            <a:r>
              <a:rPr lang="en-US" sz="2800" dirty="0" err="1" smtClean="0">
                <a:latin typeface="Calibri"/>
                <a:cs typeface="Calibri"/>
              </a:rPr>
              <a:t>Edouard</a:t>
            </a:r>
            <a:r>
              <a:rPr lang="en-US" sz="2800" dirty="0" smtClean="0">
                <a:latin typeface="Calibri"/>
                <a:cs typeface="Calibri"/>
              </a:rPr>
              <a:t>, MDR)</a:t>
            </a:r>
            <a:endParaRPr lang="en-US" sz="2800" dirty="0">
              <a:latin typeface="Calibri"/>
              <a:cs typeface="Calibri"/>
            </a:endParaRPr>
          </a:p>
          <a:p>
            <a:pPr marL="457200" indent="-457200">
              <a:buFont typeface="Arial"/>
              <a:buChar char="•"/>
            </a:pPr>
            <a:endParaRPr lang="en-US" dirty="0">
              <a:latin typeface="Calibri"/>
              <a:cs typeface="Calibri"/>
            </a:endParaRPr>
          </a:p>
          <a:p>
            <a:pPr marL="287338" indent="-287338">
              <a:buFont typeface="Arial"/>
              <a:buChar char="•"/>
            </a:pPr>
            <a:r>
              <a:rPr lang="en-US" sz="3600" dirty="0" smtClean="0">
                <a:latin typeface="Calibri"/>
                <a:cs typeface="Calibri"/>
              </a:rPr>
              <a:t>NOAA SHOUT (2015)</a:t>
            </a:r>
          </a:p>
          <a:p>
            <a:pPr lvl="1" indent="-3175"/>
            <a:r>
              <a:rPr lang="en-US" sz="2800" dirty="0">
                <a:latin typeface="Calibri"/>
                <a:cs typeface="Calibri"/>
              </a:rPr>
              <a:t>	</a:t>
            </a:r>
            <a:r>
              <a:rPr lang="en-US" sz="2800" dirty="0" smtClean="0">
                <a:latin typeface="Calibri"/>
                <a:cs typeface="Calibri"/>
              </a:rPr>
              <a:t>-5 week Wallops deployment (late Aug through Sep)</a:t>
            </a:r>
          </a:p>
          <a:p>
            <a:pPr lvl="1" indent="-3175"/>
            <a:r>
              <a:rPr lang="en-US" sz="2800" dirty="0" smtClean="0">
                <a:latin typeface="Calibri"/>
                <a:cs typeface="Calibri"/>
              </a:rPr>
              <a:t>-Probable instrumentation: AVAPS, HAMSR, &amp; HIWRAP </a:t>
            </a:r>
          </a:p>
          <a:p>
            <a:pPr lvl="1" indent="-3175"/>
            <a:r>
              <a:rPr lang="en-US" sz="2800" dirty="0" smtClean="0">
                <a:latin typeface="Calibri"/>
                <a:cs typeface="Calibri"/>
              </a:rPr>
              <a:t>-Focus </a:t>
            </a:r>
            <a:r>
              <a:rPr lang="en-US" sz="2800" dirty="0">
                <a:latin typeface="Calibri"/>
                <a:cs typeface="Calibri"/>
              </a:rPr>
              <a:t>on </a:t>
            </a:r>
            <a:r>
              <a:rPr lang="en-US" sz="2800" dirty="0" smtClean="0">
                <a:latin typeface="Calibri"/>
                <a:cs typeface="Calibri"/>
              </a:rPr>
              <a:t>improving TC track &amp; intensity forecasts</a:t>
            </a:r>
          </a:p>
          <a:p>
            <a:pPr lvl="1" indent="-3175"/>
            <a:r>
              <a:rPr lang="en-US" sz="2800" dirty="0" smtClean="0">
                <a:latin typeface="Calibri"/>
                <a:cs typeface="Calibri"/>
              </a:rPr>
              <a:t>-Flight </a:t>
            </a:r>
            <a:r>
              <a:rPr lang="en-US" sz="2800" dirty="0">
                <a:latin typeface="Calibri"/>
                <a:cs typeface="Calibri"/>
              </a:rPr>
              <a:t>plans </a:t>
            </a:r>
            <a:r>
              <a:rPr lang="en-US" sz="2800" dirty="0" smtClean="0">
                <a:latin typeface="Calibri"/>
                <a:cs typeface="Calibri"/>
              </a:rPr>
              <a:t>&gt;&gt;</a:t>
            </a:r>
            <a:r>
              <a:rPr lang="en-US" sz="2800" dirty="0" smtClean="0">
                <a:latin typeface="Calibri"/>
                <a:cs typeface="Calibri"/>
              </a:rPr>
              <a:t> </a:t>
            </a:r>
            <a:r>
              <a:rPr lang="en-US" sz="2800" dirty="0">
                <a:latin typeface="Calibri"/>
                <a:cs typeface="Calibri"/>
              </a:rPr>
              <a:t>optimize forecast impact</a:t>
            </a:r>
            <a:endParaRPr lang="en-US" sz="2800" dirty="0" smtClean="0">
              <a:latin typeface="Calibri"/>
              <a:cs typeface="Calibri"/>
            </a:endParaRPr>
          </a:p>
        </p:txBody>
      </p:sp>
    </p:spTree>
    <p:extLst>
      <p:ext uri="{BB962C8B-B14F-4D97-AF65-F5344CB8AC3E}">
        <p14:creationId xmlns:p14="http://schemas.microsoft.com/office/powerpoint/2010/main" val="3195909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4400" dirty="0" smtClean="0"/>
              <a:t>Discussion</a:t>
            </a:r>
            <a:endParaRPr lang="en-US" sz="4400" dirty="0"/>
          </a:p>
        </p:txBody>
      </p:sp>
      <p:sp>
        <p:nvSpPr>
          <p:cNvPr id="14" name="TextBox 13"/>
          <p:cNvSpPr txBox="1"/>
          <p:nvPr/>
        </p:nvSpPr>
        <p:spPr>
          <a:xfrm>
            <a:off x="228600" y="3810000"/>
            <a:ext cx="8915400" cy="1077218"/>
          </a:xfrm>
          <a:prstGeom prst="rect">
            <a:avLst/>
          </a:prstGeom>
          <a:noFill/>
        </p:spPr>
        <p:txBody>
          <a:bodyPr wrap="square" rtlCol="0">
            <a:spAutoFit/>
          </a:bodyPr>
          <a:lstStyle/>
          <a:p>
            <a:pPr marL="406400" indent="-406400"/>
            <a:r>
              <a:rPr lang="en-US" sz="3200" dirty="0">
                <a:latin typeface="Calibri"/>
                <a:cs typeface="Calibri"/>
              </a:rPr>
              <a:t>3</a:t>
            </a:r>
            <a:r>
              <a:rPr lang="en-US" sz="3200" dirty="0" smtClean="0">
                <a:latin typeface="Calibri"/>
                <a:cs typeface="Calibri"/>
              </a:rPr>
              <a:t>) 2012-2014: NASA Hurricane and Severe Storm Sentinel  (HS3)</a:t>
            </a:r>
            <a:endParaRPr lang="en-US" sz="3200" dirty="0">
              <a:latin typeface="Calibri"/>
              <a:cs typeface="Calibri"/>
            </a:endParaRPr>
          </a:p>
        </p:txBody>
      </p:sp>
      <p:sp>
        <p:nvSpPr>
          <p:cNvPr id="15" name="TextBox 14"/>
          <p:cNvSpPr txBox="1"/>
          <p:nvPr/>
        </p:nvSpPr>
        <p:spPr>
          <a:xfrm>
            <a:off x="228600" y="5257800"/>
            <a:ext cx="8915400" cy="1077218"/>
          </a:xfrm>
          <a:prstGeom prst="rect">
            <a:avLst/>
          </a:prstGeom>
          <a:noFill/>
        </p:spPr>
        <p:txBody>
          <a:bodyPr wrap="square" rtlCol="0">
            <a:spAutoFit/>
          </a:bodyPr>
          <a:lstStyle/>
          <a:p>
            <a:pPr marL="406400" indent="-406400"/>
            <a:r>
              <a:rPr lang="en-US" sz="3200" dirty="0">
                <a:latin typeface="Calibri"/>
                <a:cs typeface="Calibri"/>
              </a:rPr>
              <a:t>4</a:t>
            </a:r>
            <a:r>
              <a:rPr lang="en-US" sz="3200" dirty="0" smtClean="0">
                <a:latin typeface="Calibri"/>
                <a:cs typeface="Calibri"/>
              </a:rPr>
              <a:t>) 2015: NOAA Sensing Hazards with Operational Unmanned Technology (SHOUT)</a:t>
            </a:r>
            <a:endParaRPr lang="en-US" sz="3200" dirty="0">
              <a:latin typeface="Calibri"/>
              <a:cs typeface="Calibri"/>
            </a:endParaRPr>
          </a:p>
        </p:txBody>
      </p:sp>
      <p:sp>
        <p:nvSpPr>
          <p:cNvPr id="16" name="TextBox 15"/>
          <p:cNvSpPr txBox="1"/>
          <p:nvPr/>
        </p:nvSpPr>
        <p:spPr>
          <a:xfrm>
            <a:off x="228600" y="1295400"/>
            <a:ext cx="8915400" cy="584776"/>
          </a:xfrm>
          <a:prstGeom prst="rect">
            <a:avLst/>
          </a:prstGeom>
          <a:noFill/>
        </p:spPr>
        <p:txBody>
          <a:bodyPr wrap="square" rtlCol="0">
            <a:spAutoFit/>
          </a:bodyPr>
          <a:lstStyle/>
          <a:p>
            <a:r>
              <a:rPr lang="en-US" sz="3200" dirty="0" smtClean="0">
                <a:latin typeface="Calibri"/>
                <a:cs typeface="Calibri"/>
              </a:rPr>
              <a:t>1) Global Hawk Capabilities</a:t>
            </a:r>
            <a:endParaRPr lang="en-US" sz="3200" dirty="0">
              <a:latin typeface="Calibri"/>
              <a:cs typeface="Calibri"/>
            </a:endParaRPr>
          </a:p>
        </p:txBody>
      </p:sp>
      <p:sp>
        <p:nvSpPr>
          <p:cNvPr id="6" name="TextBox 5"/>
          <p:cNvSpPr txBox="1"/>
          <p:nvPr/>
        </p:nvSpPr>
        <p:spPr>
          <a:xfrm>
            <a:off x="228600" y="2362200"/>
            <a:ext cx="8915400" cy="1077218"/>
          </a:xfrm>
          <a:prstGeom prst="rect">
            <a:avLst/>
          </a:prstGeom>
          <a:noFill/>
        </p:spPr>
        <p:txBody>
          <a:bodyPr wrap="square" rtlCol="0">
            <a:spAutoFit/>
          </a:bodyPr>
          <a:lstStyle/>
          <a:p>
            <a:pPr marL="406400" indent="-406400"/>
            <a:r>
              <a:rPr lang="en-US" sz="3200" dirty="0">
                <a:latin typeface="Calibri"/>
                <a:cs typeface="Calibri"/>
              </a:rPr>
              <a:t>2</a:t>
            </a:r>
            <a:r>
              <a:rPr lang="en-US" sz="3200" dirty="0" smtClean="0">
                <a:latin typeface="Calibri"/>
                <a:cs typeface="Calibri"/>
              </a:rPr>
              <a:t>) 2010</a:t>
            </a:r>
            <a:r>
              <a:rPr lang="en-US" sz="3200" dirty="0">
                <a:latin typeface="Calibri"/>
                <a:cs typeface="Calibri"/>
              </a:rPr>
              <a:t>: NASA The Genesis and Rapid Intensification Processes (GRIP)  </a:t>
            </a:r>
          </a:p>
        </p:txBody>
      </p:sp>
    </p:spTree>
    <p:extLst>
      <p:ext uri="{BB962C8B-B14F-4D97-AF65-F5344CB8AC3E}">
        <p14:creationId xmlns:p14="http://schemas.microsoft.com/office/powerpoint/2010/main" val="1589164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4400" dirty="0" smtClean="0"/>
              <a:t>Global Hawk Capabilities</a:t>
            </a:r>
            <a:endParaRPr lang="en-US" sz="4400" dirty="0"/>
          </a:p>
        </p:txBody>
      </p:sp>
      <p:sp>
        <p:nvSpPr>
          <p:cNvPr id="16" name="TextBox 15"/>
          <p:cNvSpPr txBox="1"/>
          <p:nvPr/>
        </p:nvSpPr>
        <p:spPr>
          <a:xfrm>
            <a:off x="228600" y="1295400"/>
            <a:ext cx="8915400" cy="5139869"/>
          </a:xfrm>
          <a:prstGeom prst="rect">
            <a:avLst/>
          </a:prstGeom>
          <a:noFill/>
        </p:spPr>
        <p:txBody>
          <a:bodyPr wrap="square" rtlCol="0">
            <a:spAutoFit/>
          </a:bodyPr>
          <a:lstStyle/>
          <a:p>
            <a:pPr marL="457200" indent="-457200">
              <a:buFont typeface="Arial"/>
              <a:buChar char="•"/>
            </a:pPr>
            <a:r>
              <a:rPr lang="en-US" sz="3600" dirty="0" smtClean="0">
                <a:latin typeface="Calibri"/>
                <a:cs typeface="Calibri"/>
              </a:rPr>
              <a:t>Flight Level: ~55-60,000 </a:t>
            </a:r>
            <a:r>
              <a:rPr lang="en-US" sz="3600" dirty="0" err="1" smtClean="0">
                <a:latin typeface="Calibri"/>
                <a:cs typeface="Calibri"/>
              </a:rPr>
              <a:t>ft</a:t>
            </a:r>
            <a:endParaRPr lang="en-US" sz="3600" dirty="0" smtClean="0">
              <a:latin typeface="Calibri"/>
              <a:cs typeface="Calibri"/>
            </a:endParaRPr>
          </a:p>
          <a:p>
            <a:pPr marL="457200" indent="-457200">
              <a:buFont typeface="Arial"/>
              <a:buChar char="•"/>
            </a:pPr>
            <a:endParaRPr lang="en-US" sz="2800" dirty="0">
              <a:latin typeface="Calibri"/>
              <a:cs typeface="Calibri"/>
            </a:endParaRPr>
          </a:p>
          <a:p>
            <a:pPr marL="457200" indent="-457200">
              <a:buFont typeface="Arial"/>
              <a:buChar char="•"/>
            </a:pPr>
            <a:r>
              <a:rPr lang="en-US" sz="3600" dirty="0" smtClean="0">
                <a:latin typeface="Calibri"/>
                <a:cs typeface="Calibri"/>
              </a:rPr>
              <a:t>Duration: ~24 </a:t>
            </a:r>
            <a:r>
              <a:rPr lang="en-US" sz="3600" dirty="0" err="1" smtClean="0">
                <a:latin typeface="Calibri"/>
                <a:cs typeface="Calibri"/>
              </a:rPr>
              <a:t>hr</a:t>
            </a:r>
            <a:endParaRPr lang="en-US" sz="3600" dirty="0" smtClean="0">
              <a:latin typeface="Calibri"/>
              <a:cs typeface="Calibri"/>
            </a:endParaRPr>
          </a:p>
          <a:p>
            <a:pPr marL="457200" indent="-457200">
              <a:buFont typeface="Arial"/>
              <a:buChar char="•"/>
            </a:pPr>
            <a:endParaRPr lang="en-US" sz="2800" dirty="0">
              <a:latin typeface="Calibri"/>
              <a:cs typeface="Calibri"/>
            </a:endParaRPr>
          </a:p>
          <a:p>
            <a:pPr marL="457200" indent="-457200">
              <a:buFont typeface="Arial"/>
              <a:buChar char="•"/>
            </a:pPr>
            <a:r>
              <a:rPr lang="en-US" sz="3600" dirty="0" smtClean="0">
                <a:latin typeface="Calibri"/>
                <a:cs typeface="Calibri"/>
              </a:rPr>
              <a:t>Range: 11,000 nm</a:t>
            </a:r>
          </a:p>
          <a:p>
            <a:pPr marL="457200" indent="-457200">
              <a:buFont typeface="Arial"/>
              <a:buChar char="•"/>
            </a:pPr>
            <a:endParaRPr lang="en-US" sz="2800" dirty="0">
              <a:latin typeface="Calibri"/>
              <a:cs typeface="Calibri"/>
            </a:endParaRPr>
          </a:p>
          <a:p>
            <a:pPr marL="457200" indent="-457200">
              <a:buFont typeface="Arial"/>
              <a:buChar char="•"/>
            </a:pPr>
            <a:r>
              <a:rPr lang="en-US" sz="3600" dirty="0" smtClean="0">
                <a:latin typeface="Calibri"/>
                <a:cs typeface="Calibri"/>
              </a:rPr>
              <a:t>Payload: 1,500+ </a:t>
            </a:r>
            <a:r>
              <a:rPr lang="en-US" sz="3600" dirty="0" err="1" smtClean="0">
                <a:latin typeface="Calibri"/>
                <a:cs typeface="Calibri"/>
              </a:rPr>
              <a:t>lbs</a:t>
            </a:r>
            <a:endParaRPr lang="en-US" sz="3600" dirty="0" smtClean="0">
              <a:latin typeface="Calibri"/>
              <a:cs typeface="Calibri"/>
            </a:endParaRPr>
          </a:p>
          <a:p>
            <a:pPr marL="457200" indent="-457200">
              <a:buFont typeface="Arial"/>
              <a:buChar char="•"/>
            </a:pPr>
            <a:endParaRPr lang="en-US" sz="2800" dirty="0">
              <a:latin typeface="Calibri"/>
              <a:cs typeface="Calibri"/>
            </a:endParaRPr>
          </a:p>
          <a:p>
            <a:pPr marL="457200" indent="-457200">
              <a:buFont typeface="Arial"/>
              <a:buChar char="•"/>
            </a:pPr>
            <a:r>
              <a:rPr lang="en-US" sz="3600" dirty="0" smtClean="0">
                <a:latin typeface="Calibri"/>
                <a:cs typeface="Calibri"/>
              </a:rPr>
              <a:t>Deployment Site: NASA Wallops Flight Facility (Wallops Island, VA)</a:t>
            </a:r>
          </a:p>
        </p:txBody>
      </p:sp>
      <p:pic>
        <p:nvPicPr>
          <p:cNvPr id="6" name="Picture 5" descr="Global_Hawk,_NASA's_New_Remote-Controlled_Plane_-_October_2009.jpg"/>
          <p:cNvPicPr>
            <a:picLocks noChangeAspect="1"/>
          </p:cNvPicPr>
          <p:nvPr/>
        </p:nvPicPr>
        <p:blipFill rotWithShape="1">
          <a:blip r:embed="rId3" cstate="print">
            <a:extLst>
              <a:ext uri="{28A0092B-C50C-407E-A947-70E740481C1C}">
                <a14:useLocalDpi xmlns:a14="http://schemas.microsoft.com/office/drawing/2010/main" val="0"/>
              </a:ext>
            </a:extLst>
          </a:blip>
          <a:srcRect l="7885" t="19714" r="3942" b="23387"/>
          <a:stretch/>
        </p:blipFill>
        <p:spPr>
          <a:xfrm>
            <a:off x="6230401" y="914400"/>
            <a:ext cx="2913599" cy="1504175"/>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29200" y="2743200"/>
            <a:ext cx="3733800" cy="2240013"/>
          </a:xfrm>
          <a:prstGeom prst="rect">
            <a:avLst/>
          </a:prstGeom>
        </p:spPr>
      </p:pic>
    </p:spTree>
    <p:extLst>
      <p:ext uri="{BB962C8B-B14F-4D97-AF65-F5344CB8AC3E}">
        <p14:creationId xmlns:p14="http://schemas.microsoft.com/office/powerpoint/2010/main" val="2404693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dropp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290" name="Picture 2" descr="imag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9958" y="108273"/>
            <a:ext cx="892969" cy="892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291" name="AutoShape 3"/>
          <p:cNvSpPr>
            <a:spLocks/>
          </p:cNvSpPr>
          <p:nvPr/>
        </p:nvSpPr>
        <p:spPr bwMode="auto">
          <a:xfrm>
            <a:off x="1066800" y="4572000"/>
            <a:ext cx="1316087"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9" tIns="26789" rIns="26789" bIns="26789" anchor="ctr"/>
          <a:lstStyle/>
          <a:p>
            <a:pPr algn="ctr">
              <a:defRPr/>
            </a:pPr>
            <a:r>
              <a:rPr lang="en-US" sz="2000" dirty="0">
                <a:solidFill>
                  <a:schemeClr val="bg1"/>
                </a:solidFill>
                <a:latin typeface="Geneva" charset="0"/>
                <a:ea typeface="ＭＳ Ｐゴシック" charset="0"/>
                <a:cs typeface="Geneva" charset="0"/>
                <a:sym typeface="Geneva" charset="0"/>
              </a:rPr>
              <a:t>TD Frank</a:t>
            </a:r>
            <a:endParaRPr lang="en-US" sz="2000" dirty="0">
              <a:solidFill>
                <a:schemeClr val="bg1"/>
              </a:solidFill>
              <a:latin typeface="Helvetica Light" charset="0"/>
              <a:ea typeface="ＭＳ Ｐゴシック" charset="0"/>
              <a:sym typeface="Helvetica Light" charset="0"/>
            </a:endParaRPr>
          </a:p>
        </p:txBody>
      </p:sp>
      <p:sp>
        <p:nvSpPr>
          <p:cNvPr id="12292" name="AutoShape 4"/>
          <p:cNvSpPr>
            <a:spLocks/>
          </p:cNvSpPr>
          <p:nvPr/>
        </p:nvSpPr>
        <p:spPr bwMode="auto">
          <a:xfrm>
            <a:off x="6019800" y="2895600"/>
            <a:ext cx="1903512" cy="2870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9" tIns="26789" rIns="26789" bIns="26789" anchor="ctr"/>
          <a:lstStyle/>
          <a:p>
            <a:pPr algn="ctr">
              <a:defRPr/>
            </a:pPr>
            <a:r>
              <a:rPr lang="en-US" sz="2000" dirty="0">
                <a:solidFill>
                  <a:srgbClr val="FFFFFF"/>
                </a:solidFill>
                <a:latin typeface="Geneva" charset="0"/>
                <a:ea typeface="ＭＳ Ｐゴシック" charset="0"/>
                <a:cs typeface="Geneva" charset="0"/>
                <a:sym typeface="Geneva" charset="0"/>
              </a:rPr>
              <a:t>Hurricane Earl</a:t>
            </a:r>
            <a:endParaRPr lang="en-US" sz="2000" dirty="0">
              <a:solidFill>
                <a:srgbClr val="FFFFFF"/>
              </a:solidFill>
              <a:latin typeface="Helvetica Light" charset="0"/>
              <a:ea typeface="ＭＳ Ｐゴシック" charset="0"/>
              <a:sym typeface="Helvetica Light" charset="0"/>
            </a:endParaRPr>
          </a:p>
        </p:txBody>
      </p:sp>
      <p:sp>
        <p:nvSpPr>
          <p:cNvPr id="12293" name="AutoShape 5"/>
          <p:cNvSpPr>
            <a:spLocks/>
          </p:cNvSpPr>
          <p:nvPr/>
        </p:nvSpPr>
        <p:spPr bwMode="auto">
          <a:xfrm>
            <a:off x="3505200" y="3810000"/>
            <a:ext cx="2096616" cy="2669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9" tIns="26789" rIns="26789" bIns="26789" anchor="ctr"/>
          <a:lstStyle/>
          <a:p>
            <a:pPr algn="ctr">
              <a:defRPr/>
            </a:pPr>
            <a:r>
              <a:rPr lang="en-US" sz="2000" dirty="0">
                <a:solidFill>
                  <a:srgbClr val="FFFFFF"/>
                </a:solidFill>
                <a:latin typeface="Geneva" charset="0"/>
                <a:ea typeface="ＭＳ Ｐゴシック" charset="0"/>
                <a:cs typeface="Geneva" charset="0"/>
                <a:sym typeface="Geneva" charset="0"/>
              </a:rPr>
              <a:t>Hurricane Karl</a:t>
            </a:r>
            <a:endParaRPr lang="en-US" sz="2000" dirty="0">
              <a:solidFill>
                <a:srgbClr val="FFFFFF"/>
              </a:solidFill>
              <a:latin typeface="Helvetica Light" charset="0"/>
              <a:ea typeface="ＭＳ Ｐゴシック" charset="0"/>
              <a:sym typeface="Helvetica Light" charset="0"/>
            </a:endParaRPr>
          </a:p>
        </p:txBody>
      </p:sp>
      <p:sp>
        <p:nvSpPr>
          <p:cNvPr id="12294" name="AutoShape 6"/>
          <p:cNvSpPr>
            <a:spLocks/>
          </p:cNvSpPr>
          <p:nvPr/>
        </p:nvSpPr>
        <p:spPr bwMode="auto">
          <a:xfrm>
            <a:off x="5853186" y="5410200"/>
            <a:ext cx="1538214" cy="400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9" tIns="26789" rIns="26789" bIns="26789" anchor="ctr"/>
          <a:lstStyle/>
          <a:p>
            <a:pPr algn="ctr">
              <a:defRPr/>
            </a:pPr>
            <a:r>
              <a:rPr lang="en-US" sz="2000" dirty="0">
                <a:solidFill>
                  <a:srgbClr val="FFFFFF"/>
                </a:solidFill>
                <a:latin typeface="Geneva" charset="0"/>
                <a:ea typeface="ＭＳ Ｐゴシック" charset="0"/>
                <a:cs typeface="Geneva" charset="0"/>
                <a:sym typeface="Geneva" charset="0"/>
              </a:rPr>
              <a:t>Pre-Karl</a:t>
            </a:r>
            <a:endParaRPr lang="en-US" sz="2000" dirty="0">
              <a:solidFill>
                <a:srgbClr val="FFFFFF"/>
              </a:solidFill>
              <a:latin typeface="Helvetica Light" charset="0"/>
              <a:ea typeface="ＭＳ Ｐゴシック" charset="0"/>
              <a:sym typeface="Helvetica Light" charset="0"/>
            </a:endParaRPr>
          </a:p>
        </p:txBody>
      </p:sp>
      <p:sp>
        <p:nvSpPr>
          <p:cNvPr id="12295" name="AutoShape 7"/>
          <p:cNvSpPr>
            <a:spLocks/>
          </p:cNvSpPr>
          <p:nvPr/>
        </p:nvSpPr>
        <p:spPr bwMode="auto">
          <a:xfrm>
            <a:off x="6792367" y="5087987"/>
            <a:ext cx="1894433" cy="246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9" tIns="26789" rIns="26789" bIns="26789" anchor="ctr"/>
          <a:lstStyle/>
          <a:p>
            <a:pPr algn="ctr">
              <a:defRPr/>
            </a:pPr>
            <a:r>
              <a:rPr lang="en-US" sz="2000" dirty="0">
                <a:solidFill>
                  <a:srgbClr val="FFFFFF"/>
                </a:solidFill>
                <a:latin typeface="Geneva" charset="0"/>
                <a:ea typeface="ＭＳ Ｐゴシック" charset="0"/>
                <a:cs typeface="Geneva" charset="0"/>
                <a:sym typeface="Geneva" charset="0"/>
              </a:rPr>
              <a:t>TS Mathew</a:t>
            </a:r>
            <a:endParaRPr lang="en-US" sz="2000" dirty="0">
              <a:solidFill>
                <a:srgbClr val="FFFFFF"/>
              </a:solidFill>
              <a:latin typeface="Helvetica Light" charset="0"/>
              <a:ea typeface="ＭＳ Ｐゴシック" charset="0"/>
              <a:sym typeface="Helvetica Light" charset="0"/>
            </a:endParaRPr>
          </a:p>
        </p:txBody>
      </p:sp>
      <p:sp>
        <p:nvSpPr>
          <p:cNvPr id="3" name="TextBox 2"/>
          <p:cNvSpPr txBox="1"/>
          <p:nvPr/>
        </p:nvSpPr>
        <p:spPr>
          <a:xfrm>
            <a:off x="-2061882" y="1882588"/>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9586868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NASA Hurricane and Severe Storm Sentinel (HS3): 2012-2014</a:t>
            </a:r>
            <a:endParaRPr lang="en-US" dirty="0"/>
          </a:p>
        </p:txBody>
      </p:sp>
      <p:sp>
        <p:nvSpPr>
          <p:cNvPr id="3" name="Content Placeholder 2"/>
          <p:cNvSpPr>
            <a:spLocks noGrp="1"/>
          </p:cNvSpPr>
          <p:nvPr>
            <p:ph idx="1"/>
          </p:nvPr>
        </p:nvSpPr>
        <p:spPr>
          <a:xfrm>
            <a:off x="5496877" y="1069081"/>
            <a:ext cx="3266123" cy="3124200"/>
          </a:xfrm>
        </p:spPr>
        <p:txBody>
          <a:bodyPr>
            <a:normAutofit/>
          </a:bodyPr>
          <a:lstStyle/>
          <a:p>
            <a:pPr>
              <a:spcBef>
                <a:spcPts val="0"/>
              </a:spcBef>
              <a:spcAft>
                <a:spcPts val="600"/>
              </a:spcAft>
              <a:buFont typeface="Arial" pitchFamily="34" charset="0"/>
              <a:buChar char="•"/>
            </a:pPr>
            <a:r>
              <a:rPr lang="en-US" sz="2200" dirty="0" smtClean="0"/>
              <a:t>6 flights in 2012 into Leslie and Nadine</a:t>
            </a:r>
          </a:p>
          <a:p>
            <a:pPr>
              <a:spcBef>
                <a:spcPts val="0"/>
              </a:spcBef>
              <a:spcAft>
                <a:spcPts val="600"/>
              </a:spcAft>
              <a:buFont typeface="Arial" pitchFamily="34" charset="0"/>
              <a:buChar char="•"/>
            </a:pPr>
            <a:r>
              <a:rPr lang="en-US" sz="2200" dirty="0" smtClean="0"/>
              <a:t>Range capabilities clearly demonstrated</a:t>
            </a:r>
          </a:p>
          <a:p>
            <a:pPr>
              <a:spcBef>
                <a:spcPts val="0"/>
              </a:spcBef>
              <a:spcAft>
                <a:spcPts val="600"/>
              </a:spcAft>
              <a:buFont typeface="Arial" pitchFamily="34" charset="0"/>
              <a:buChar char="•"/>
            </a:pPr>
            <a:r>
              <a:rPr lang="en-US" sz="2200" dirty="0" smtClean="0"/>
              <a:t>337 soundings obtained</a:t>
            </a:r>
          </a:p>
          <a:p>
            <a:pPr>
              <a:spcBef>
                <a:spcPts val="0"/>
              </a:spcBef>
              <a:spcAft>
                <a:spcPts val="600"/>
              </a:spcAft>
              <a:buFont typeface="Arial" pitchFamily="34" charset="0"/>
              <a:buChar char="•"/>
            </a:pPr>
            <a:r>
              <a:rPr lang="en-US" sz="2200" dirty="0" smtClean="0"/>
              <a:t>Data processed and transmitted in near-real time</a:t>
            </a:r>
          </a:p>
        </p:txBody>
      </p:sp>
      <p:sp>
        <p:nvSpPr>
          <p:cNvPr id="4" name="Footer Placeholder 3"/>
          <p:cNvSpPr>
            <a:spLocks noGrp="1"/>
          </p:cNvSpPr>
          <p:nvPr>
            <p:ph type="ftr" sz="quarter" idx="11"/>
          </p:nvPr>
        </p:nvSpPr>
        <p:spPr/>
        <p:txBody>
          <a:bodyPr/>
          <a:lstStyle/>
          <a:p>
            <a:pPr>
              <a:defRPr/>
            </a:pP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3A0FC1FB-4482-471A-A09B-D9D47C296491}" type="slidenum">
              <a:rPr lang="en-US" smtClean="0">
                <a:solidFill>
                  <a:srgbClr val="04617B">
                    <a:shade val="90000"/>
                  </a:srgbClr>
                </a:solidFill>
              </a:rPr>
              <a:pPr>
                <a:defRPr/>
              </a:pPr>
              <a:t>5</a:t>
            </a:fld>
            <a:endParaRPr lang="en-US">
              <a:solidFill>
                <a:srgbClr val="04617B">
                  <a:shade val="90000"/>
                </a:srgbClr>
              </a:solidFill>
            </a:endParaRPr>
          </a:p>
        </p:txBody>
      </p:sp>
      <p:pic>
        <p:nvPicPr>
          <p:cNvPr id="9" name="Picture 8" descr="Draft-1.8b.png"/>
          <p:cNvPicPr>
            <a:picLocks noChangeAspect="1"/>
          </p:cNvPicPr>
          <p:nvPr/>
        </p:nvPicPr>
        <p:blipFill>
          <a:blip r:embed="rId3" cstate="print"/>
          <a:srcRect t="14407" r="7976" b="14407"/>
          <a:stretch>
            <a:fillRect/>
          </a:stretch>
        </p:blipFill>
        <p:spPr>
          <a:xfrm>
            <a:off x="8215226" y="13795"/>
            <a:ext cx="917747" cy="838200"/>
          </a:xfrm>
          <a:prstGeom prst="rect">
            <a:avLst/>
          </a:prstGeom>
        </p:spPr>
      </p:pic>
      <p:pic>
        <p:nvPicPr>
          <p:cNvPr id="1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1013" y="1160463"/>
            <a:ext cx="8193087" cy="559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33400" y="6367046"/>
            <a:ext cx="2564841" cy="338554"/>
          </a:xfrm>
          <a:prstGeom prst="rect">
            <a:avLst/>
          </a:prstGeom>
          <a:solidFill>
            <a:srgbClr val="1F497D">
              <a:lumMod val="40000"/>
              <a:lumOff val="60000"/>
            </a:srgbClr>
          </a:solidFill>
          <a:ln w="28575">
            <a:solidFill>
              <a:sysClr val="windowText" lastClr="000000"/>
            </a:solidFill>
          </a:ln>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600" b="1" i="1" u="none" strike="noStrike" kern="0" cap="none" spc="0" normalizeH="0" baseline="0" noProof="0" dirty="0" smtClean="0">
                <a:ln>
                  <a:noFill/>
                </a:ln>
                <a:solidFill>
                  <a:prstClr val="black"/>
                </a:solidFill>
                <a:effectLst/>
                <a:uLnTx/>
                <a:uFillTx/>
                <a:latin typeface="Arial"/>
              </a:rPr>
              <a:t>Graphic courtesy NASA</a:t>
            </a:r>
          </a:p>
        </p:txBody>
      </p:sp>
      <p:sp>
        <p:nvSpPr>
          <p:cNvPr id="7" name="TextBox 6"/>
          <p:cNvSpPr txBox="1"/>
          <p:nvPr/>
        </p:nvSpPr>
        <p:spPr>
          <a:xfrm>
            <a:off x="-3657600" y="-508000"/>
            <a:ext cx="184666" cy="369332"/>
          </a:xfrm>
          <a:prstGeom prst="rect">
            <a:avLst/>
          </a:prstGeom>
          <a:noFill/>
        </p:spPr>
        <p:txBody>
          <a:bodyPr wrap="none" rtlCol="0">
            <a:spAutoFit/>
          </a:bodyPr>
          <a:lstStyle/>
          <a:p>
            <a:endParaRPr lang="en-US" dirty="0"/>
          </a:p>
        </p:txBody>
      </p:sp>
      <p:grpSp>
        <p:nvGrpSpPr>
          <p:cNvPr id="15" name="Group 14"/>
          <p:cNvGrpSpPr/>
          <p:nvPr/>
        </p:nvGrpSpPr>
        <p:grpSpPr>
          <a:xfrm>
            <a:off x="3886200" y="3048000"/>
            <a:ext cx="3761964" cy="2057400"/>
            <a:chOff x="3886200" y="3048000"/>
            <a:chExt cx="3761964" cy="2057400"/>
          </a:xfrm>
        </p:grpSpPr>
        <p:pic>
          <p:nvPicPr>
            <p:cNvPr id="8" name="Picture 7" descr="US_Navy_071116-N-7883G-101_The_aircraft_carrier_USS_Kitty_Hawk_(CV_63)_and_other_American_and_Japan_Maritime_Self-Defense_Forces_(JMSDF)_ships_transit_together_at_the_end_of_ANNUALEX_19G,_the_maritime_component_of_the_U.S.-Japa.jpg"/>
            <p:cNvPicPr>
              <a:picLocks noChangeAspect="1"/>
            </p:cNvPicPr>
            <p:nvPr/>
          </p:nvPicPr>
          <p:blipFill rotWithShape="1">
            <a:blip r:embed="rId5" cstate="print">
              <a:extLst>
                <a:ext uri="{28A0092B-C50C-407E-A947-70E740481C1C}">
                  <a14:useLocalDpi xmlns:a14="http://schemas.microsoft.com/office/drawing/2010/main" val="0"/>
                </a:ext>
              </a:extLst>
            </a:blip>
            <a:srcRect t="17659"/>
            <a:stretch/>
          </p:blipFill>
          <p:spPr>
            <a:xfrm>
              <a:off x="3886200" y="3048000"/>
              <a:ext cx="3761964" cy="2057400"/>
            </a:xfrm>
            <a:prstGeom prst="rect">
              <a:avLst/>
            </a:prstGeom>
          </p:spPr>
        </p:pic>
        <p:pic>
          <p:nvPicPr>
            <p:cNvPr id="14" name="Picture 13" descr="NOAA-Transparent-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35913">
              <a:off x="4777655" y="4284068"/>
              <a:ext cx="316992" cy="316992"/>
            </a:xfrm>
            <a:prstGeom prst="rect">
              <a:avLst/>
            </a:prstGeom>
          </p:spPr>
        </p:pic>
      </p:grpSp>
    </p:spTree>
    <p:extLst>
      <p:ext uri="{BB962C8B-B14F-4D97-AF65-F5344CB8AC3E}">
        <p14:creationId xmlns:p14="http://schemas.microsoft.com/office/powerpoint/2010/main" val="3742131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631339" cy="1143000"/>
          </a:xfrm>
        </p:spPr>
        <p:txBody>
          <a:bodyPr>
            <a:normAutofit/>
          </a:bodyPr>
          <a:lstStyle/>
          <a:p>
            <a:r>
              <a:rPr lang="en-US" dirty="0" smtClean="0"/>
              <a:t>Instruments on the Environmental Global Hawk</a:t>
            </a:r>
            <a:endParaRPr lang="en-US" dirty="0"/>
          </a:p>
        </p:txBody>
      </p:sp>
      <p:sp>
        <p:nvSpPr>
          <p:cNvPr id="3" name="Rectangle 2"/>
          <p:cNvSpPr/>
          <p:nvPr/>
        </p:nvSpPr>
        <p:spPr>
          <a:xfrm>
            <a:off x="3336938" y="4657798"/>
            <a:ext cx="2244939" cy="206826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24241" tIns="12120" rIns="24241" bIns="12120" rtlCol="0" anchor="ctr"/>
          <a:lstStyle/>
          <a:p>
            <a:pPr algn="ctr"/>
            <a:endParaRPr lang="en-US">
              <a:solidFill>
                <a:prstClr val="white"/>
              </a:solidFill>
              <a:latin typeface="Calibri"/>
            </a:endParaRPr>
          </a:p>
        </p:txBody>
      </p:sp>
      <p:sp>
        <p:nvSpPr>
          <p:cNvPr id="4" name="TextBox 3"/>
          <p:cNvSpPr txBox="1"/>
          <p:nvPr/>
        </p:nvSpPr>
        <p:spPr>
          <a:xfrm>
            <a:off x="482600" y="1363458"/>
            <a:ext cx="2415431" cy="393809"/>
          </a:xfrm>
          <a:prstGeom prst="rect">
            <a:avLst/>
          </a:prstGeom>
          <a:noFill/>
        </p:spPr>
        <p:txBody>
          <a:bodyPr wrap="square" lIns="24241" tIns="12120" rIns="24241" bIns="12120" rtlCol="0">
            <a:spAutoFit/>
          </a:bodyPr>
          <a:lstStyle/>
          <a:p>
            <a:pPr algn="ctr"/>
            <a:r>
              <a:rPr lang="en-US" sz="1200" b="1" dirty="0">
                <a:solidFill>
                  <a:prstClr val="black"/>
                </a:solidFill>
                <a:latin typeface="HelveticaNeueLT Pro 85 Hv" pitchFamily="34" charset="0"/>
              </a:rPr>
              <a:t>Airborne Vertical Atmospheric Profiling System (AVAPS)</a:t>
            </a:r>
          </a:p>
        </p:txBody>
      </p:sp>
      <p:sp>
        <p:nvSpPr>
          <p:cNvPr id="5" name="TextBox 4"/>
          <p:cNvSpPr txBox="1"/>
          <p:nvPr/>
        </p:nvSpPr>
        <p:spPr>
          <a:xfrm>
            <a:off x="203200" y="4089593"/>
            <a:ext cx="2910807" cy="701585"/>
          </a:xfrm>
          <a:prstGeom prst="rect">
            <a:avLst/>
          </a:prstGeom>
          <a:noFill/>
        </p:spPr>
        <p:txBody>
          <a:bodyPr wrap="square" lIns="24241" tIns="12120" rIns="24241" bIns="12120" rtlCol="0">
            <a:spAutoFit/>
          </a:bodyPr>
          <a:lstStyle/>
          <a:p>
            <a:r>
              <a:rPr lang="en-US" sz="1100" dirty="0">
                <a:solidFill>
                  <a:prstClr val="black"/>
                </a:solidFill>
                <a:latin typeface="HelveticaNeueLT Pro 75 Bd" pitchFamily="34" charset="0"/>
                <a:cs typeface="Arial"/>
              </a:rPr>
              <a:t>PI: </a:t>
            </a:r>
            <a:r>
              <a:rPr lang="en-US" sz="1100" dirty="0">
                <a:solidFill>
                  <a:prstClr val="black"/>
                </a:solidFill>
                <a:latin typeface="HelveticaNeueLT Pro 55 Roman" pitchFamily="34" charset="0"/>
                <a:cs typeface="Arial"/>
              </a:rPr>
              <a:t>Dr. Gary </a:t>
            </a:r>
            <a:r>
              <a:rPr lang="en-US" sz="1100" dirty="0" smtClean="0">
                <a:solidFill>
                  <a:prstClr val="black"/>
                </a:solidFill>
                <a:latin typeface="HelveticaNeueLT Pro 55 Roman" pitchFamily="34" charset="0"/>
                <a:cs typeface="Arial"/>
              </a:rPr>
              <a:t>Wick, NOAA</a:t>
            </a:r>
            <a:r>
              <a:rPr lang="en-US" sz="1100" dirty="0">
                <a:solidFill>
                  <a:prstClr val="black"/>
                </a:solidFill>
                <a:latin typeface="HelveticaNeueLT Pro 55 Roman" pitchFamily="34" charset="0"/>
                <a:cs typeface="Arial"/>
              </a:rPr>
              <a:t>, NCAR</a:t>
            </a:r>
          </a:p>
          <a:p>
            <a:r>
              <a:rPr lang="en-US" sz="1100" dirty="0">
                <a:solidFill>
                  <a:prstClr val="black"/>
                </a:solidFill>
                <a:latin typeface="HelveticaNeueLT Pro 75 Bd" pitchFamily="34" charset="0"/>
                <a:cs typeface="Arial"/>
              </a:rPr>
              <a:t>Measurements: </a:t>
            </a:r>
            <a:r>
              <a:rPr lang="en-US" sz="1100" dirty="0">
                <a:solidFill>
                  <a:prstClr val="black"/>
                </a:solidFill>
                <a:latin typeface="HelveticaNeueLT Pro 55 Roman" pitchFamily="34" charset="0"/>
                <a:cs typeface="Arial"/>
              </a:rPr>
              <a:t>Temperature, Pressure, wind, humidity vertical profiles; </a:t>
            </a:r>
            <a:r>
              <a:rPr lang="en-US" sz="1100" dirty="0" smtClean="0">
                <a:solidFill>
                  <a:prstClr val="black"/>
                </a:solidFill>
                <a:latin typeface="HelveticaNeueLT Pro 55 Roman" pitchFamily="34" charset="0"/>
                <a:cs typeface="Arial"/>
              </a:rPr>
              <a:t>88 </a:t>
            </a:r>
            <a:r>
              <a:rPr lang="en-US" sz="1100" dirty="0" err="1" smtClean="0">
                <a:solidFill>
                  <a:prstClr val="black"/>
                </a:solidFill>
                <a:latin typeface="HelveticaNeueLT Pro 55 Roman" pitchFamily="34" charset="0"/>
                <a:cs typeface="Arial"/>
              </a:rPr>
              <a:t>sondes</a:t>
            </a:r>
            <a:r>
              <a:rPr lang="en-US" sz="1100" dirty="0" smtClean="0">
                <a:solidFill>
                  <a:prstClr val="black"/>
                </a:solidFill>
                <a:latin typeface="HelveticaNeueLT Pro 55 Roman" pitchFamily="34" charset="0"/>
                <a:cs typeface="Arial"/>
              </a:rPr>
              <a:t> per </a:t>
            </a:r>
            <a:r>
              <a:rPr lang="en-US" sz="1100" dirty="0">
                <a:solidFill>
                  <a:prstClr val="black"/>
                </a:solidFill>
                <a:latin typeface="HelveticaNeueLT Pro 55 Roman" pitchFamily="34" charset="0"/>
                <a:cs typeface="Arial"/>
              </a:rPr>
              <a:t>flight</a:t>
            </a:r>
          </a:p>
          <a:p>
            <a:endParaRPr lang="en-US" sz="1100" dirty="0">
              <a:solidFill>
                <a:prstClr val="black"/>
              </a:solidFill>
              <a:latin typeface="Arial"/>
              <a:cs typeface="Arial"/>
            </a:endParaRPr>
          </a:p>
        </p:txBody>
      </p:sp>
      <p:pic>
        <p:nvPicPr>
          <p:cNvPr id="6" name="Picture 6" descr="P101000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75914" y="1790700"/>
            <a:ext cx="71396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374307" y="1360938"/>
            <a:ext cx="2120900" cy="393809"/>
          </a:xfrm>
          <a:prstGeom prst="rect">
            <a:avLst/>
          </a:prstGeom>
          <a:noFill/>
        </p:spPr>
        <p:txBody>
          <a:bodyPr wrap="square" lIns="24241" tIns="12120" rIns="24241" bIns="12120" rtlCol="0">
            <a:spAutoFit/>
          </a:bodyPr>
          <a:lstStyle/>
          <a:p>
            <a:pPr algn="ctr"/>
            <a:r>
              <a:rPr lang="en-US" sz="1200" b="1" dirty="0">
                <a:solidFill>
                  <a:prstClr val="black"/>
                </a:solidFill>
                <a:latin typeface="HelveticaNeueLT Pro 85 Hv" pitchFamily="34" charset="0"/>
              </a:rPr>
              <a:t>Scanning High Resolution Infrared Sounder (S-HIS)</a:t>
            </a:r>
          </a:p>
        </p:txBody>
      </p:sp>
      <p:sp>
        <p:nvSpPr>
          <p:cNvPr id="8" name="TextBox 7"/>
          <p:cNvSpPr txBox="1"/>
          <p:nvPr/>
        </p:nvSpPr>
        <p:spPr>
          <a:xfrm>
            <a:off x="3363206" y="3198598"/>
            <a:ext cx="2339094" cy="1378693"/>
          </a:xfrm>
          <a:prstGeom prst="rect">
            <a:avLst/>
          </a:prstGeom>
          <a:noFill/>
        </p:spPr>
        <p:txBody>
          <a:bodyPr wrap="square" lIns="24241" tIns="12120" rIns="24241" bIns="12120" rtlCol="0">
            <a:spAutoFit/>
          </a:bodyPr>
          <a:lstStyle/>
          <a:p>
            <a:r>
              <a:rPr lang="en-US" sz="1100" dirty="0">
                <a:solidFill>
                  <a:prstClr val="black"/>
                </a:solidFill>
                <a:latin typeface="HelveticaNeueLT Pro 75 Bd" pitchFamily="34" charset="0"/>
                <a:cs typeface="Arial"/>
              </a:rPr>
              <a:t>PI: </a:t>
            </a:r>
            <a:r>
              <a:rPr lang="en-US" sz="1100" dirty="0">
                <a:solidFill>
                  <a:prstClr val="black"/>
                </a:solidFill>
                <a:latin typeface="HelveticaNeueLT Pro 55 Roman" pitchFamily="34" charset="0"/>
                <a:cs typeface="Arial"/>
              </a:rPr>
              <a:t>Dr. Hank </a:t>
            </a:r>
            <a:r>
              <a:rPr lang="en-US" sz="1100" dirty="0" err="1">
                <a:solidFill>
                  <a:prstClr val="black"/>
                </a:solidFill>
                <a:latin typeface="HelveticaNeueLT Pro 55 Roman" pitchFamily="34" charset="0"/>
                <a:cs typeface="Arial"/>
              </a:rPr>
              <a:t>Revercomb</a:t>
            </a:r>
            <a:endParaRPr lang="en-US" sz="1100" dirty="0">
              <a:solidFill>
                <a:prstClr val="black"/>
              </a:solidFill>
              <a:latin typeface="HelveticaNeueLT Pro 55 Roman" pitchFamily="34" charset="0"/>
              <a:cs typeface="Arial"/>
            </a:endParaRPr>
          </a:p>
          <a:p>
            <a:r>
              <a:rPr lang="en-US" sz="1100" dirty="0">
                <a:solidFill>
                  <a:prstClr val="black"/>
                </a:solidFill>
                <a:latin typeface="HelveticaNeueLT Pro 55 Roman" pitchFamily="34" charset="0"/>
                <a:cs typeface="Arial"/>
              </a:rPr>
              <a:t>University of Wisconsin</a:t>
            </a:r>
          </a:p>
          <a:p>
            <a:r>
              <a:rPr lang="en-US" sz="1100" dirty="0">
                <a:solidFill>
                  <a:prstClr val="black"/>
                </a:solidFill>
                <a:latin typeface="HelveticaNeueLT Pro 75 Bd" pitchFamily="34" charset="0"/>
                <a:cs typeface="Arial"/>
              </a:rPr>
              <a:t>Measurements: </a:t>
            </a:r>
            <a:r>
              <a:rPr lang="en-US" sz="1100" dirty="0">
                <a:solidFill>
                  <a:prstClr val="black"/>
                </a:solidFill>
                <a:latin typeface="HelveticaNeueLT Pro 55 Roman" pitchFamily="34" charset="0"/>
                <a:cs typeface="Arial"/>
              </a:rPr>
              <a:t>Upwelling thermal radiation at high spectral resolution between 3.3 and 18 </a:t>
            </a:r>
            <a:r>
              <a:rPr lang="en-US" sz="1100" dirty="0" smtClean="0">
                <a:solidFill>
                  <a:prstClr val="black"/>
                </a:solidFill>
                <a:latin typeface="HelveticaNeueLT Pro 55 Roman" pitchFamily="34" charset="0"/>
                <a:cs typeface="Arial"/>
              </a:rPr>
              <a:t>microns, temperature</a:t>
            </a:r>
            <a:r>
              <a:rPr lang="en-US" sz="1100" dirty="0">
                <a:solidFill>
                  <a:prstClr val="black"/>
                </a:solidFill>
                <a:latin typeface="HelveticaNeueLT Pro 55 Roman" pitchFamily="34" charset="0"/>
                <a:cs typeface="Arial"/>
              </a:rPr>
              <a:t>, water vapor vertical </a:t>
            </a:r>
            <a:r>
              <a:rPr lang="en-US" sz="1100" dirty="0" smtClean="0">
                <a:solidFill>
                  <a:prstClr val="black"/>
                </a:solidFill>
                <a:latin typeface="HelveticaNeueLT Pro 55 Roman" pitchFamily="34" charset="0"/>
                <a:cs typeface="Arial"/>
              </a:rPr>
              <a:t>profiles (2-km nadir res; 40 km ground swath);</a:t>
            </a:r>
            <a:endParaRPr lang="en-US" sz="1100" dirty="0">
              <a:solidFill>
                <a:prstClr val="black"/>
              </a:solidFill>
              <a:latin typeface="HelveticaNeueLT Pro 55 Roman" pitchFamily="34" charset="0"/>
              <a:cs typeface="Arial"/>
            </a:endParaRPr>
          </a:p>
        </p:txBody>
      </p:sp>
      <p:grpSp>
        <p:nvGrpSpPr>
          <p:cNvPr id="10" name="Group 9"/>
          <p:cNvGrpSpPr/>
          <p:nvPr/>
        </p:nvGrpSpPr>
        <p:grpSpPr>
          <a:xfrm>
            <a:off x="3424246" y="4696428"/>
            <a:ext cx="2195731" cy="2029632"/>
            <a:chOff x="9315728" y="24758218"/>
            <a:chExt cx="9442489" cy="7855383"/>
          </a:xfrm>
          <a:solidFill>
            <a:schemeClr val="bg1"/>
          </a:solidFill>
        </p:grpSpPr>
        <p:grpSp>
          <p:nvGrpSpPr>
            <p:cNvPr id="11" name="Group 26"/>
            <p:cNvGrpSpPr>
              <a:grpSpLocks/>
            </p:cNvGrpSpPr>
            <p:nvPr/>
          </p:nvGrpSpPr>
          <p:grpSpPr bwMode="auto">
            <a:xfrm>
              <a:off x="9315728" y="24859261"/>
              <a:ext cx="9361593" cy="7754340"/>
              <a:chOff x="1158419" y="1227018"/>
              <a:chExt cx="7140372" cy="4213047"/>
            </a:xfrm>
            <a:grpFill/>
          </p:grpSpPr>
          <p:pic>
            <p:nvPicPr>
              <p:cNvPr id="19" name="Picture 3" descr="sh110909_part3_xsection_plo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58419" y="1227018"/>
                <a:ext cx="6461402" cy="4213047"/>
              </a:xfrm>
              <a:prstGeom prst="rect">
                <a:avLst/>
              </a:prstGeom>
              <a:grpFill/>
              <a:ln w="9525">
                <a:noFill/>
                <a:miter lim="800000"/>
                <a:headEnd/>
                <a:tailEnd/>
              </a:ln>
            </p:spPr>
          </p:pic>
          <p:pic>
            <p:nvPicPr>
              <p:cNvPr id="20" name="Picture 25" descr="sh110909_part3_xsection_plot.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99550" y="1227018"/>
                <a:ext cx="499241" cy="4207347"/>
              </a:xfrm>
              <a:prstGeom prst="rect">
                <a:avLst/>
              </a:prstGeom>
              <a:grpFill/>
              <a:ln w="9525">
                <a:noFill/>
                <a:miter lim="800000"/>
                <a:headEnd/>
                <a:tailEnd/>
              </a:ln>
            </p:spPr>
          </p:pic>
        </p:grpSp>
        <p:sp>
          <p:nvSpPr>
            <p:cNvPr id="12" name="TextBox 8"/>
            <p:cNvSpPr txBox="1">
              <a:spLocks noChangeArrowheads="1"/>
            </p:cNvSpPr>
            <p:nvPr/>
          </p:nvSpPr>
          <p:spPr bwMode="auto">
            <a:xfrm>
              <a:off x="15246226" y="28056339"/>
              <a:ext cx="736428" cy="555894"/>
            </a:xfrm>
            <a:prstGeom prst="rect">
              <a:avLst/>
            </a:prstGeom>
            <a:grpFill/>
            <a:ln w="9525">
              <a:noFill/>
              <a:miter lim="800000"/>
              <a:headEnd/>
              <a:tailEnd/>
            </a:ln>
          </p:spPr>
          <p:txBody>
            <a:bodyPr wrap="square">
              <a:prstTxWarp prst="textNoShape">
                <a:avLst/>
              </a:prstTxWarp>
              <a:spAutoFit/>
            </a:bodyPr>
            <a:lstStyle/>
            <a:p>
              <a:r>
                <a:rPr lang="en-US" sz="500" baseline="-25000">
                  <a:solidFill>
                    <a:prstClr val="black"/>
                  </a:solidFill>
                  <a:latin typeface="Calibri" charset="0"/>
                </a:rPr>
                <a:t>Turn</a:t>
              </a:r>
            </a:p>
          </p:txBody>
        </p:sp>
        <p:sp>
          <p:nvSpPr>
            <p:cNvPr id="17" name="TextBox 12"/>
            <p:cNvSpPr txBox="1">
              <a:spLocks noChangeArrowheads="1"/>
            </p:cNvSpPr>
            <p:nvPr/>
          </p:nvSpPr>
          <p:spPr bwMode="auto">
            <a:xfrm>
              <a:off x="17695415" y="28856905"/>
              <a:ext cx="1062802" cy="754428"/>
            </a:xfrm>
            <a:prstGeom prst="rect">
              <a:avLst/>
            </a:prstGeom>
            <a:grpFill/>
            <a:ln w="9525">
              <a:noFill/>
              <a:miter lim="800000"/>
              <a:headEnd/>
              <a:tailEnd/>
            </a:ln>
          </p:spPr>
          <p:txBody>
            <a:bodyPr wrap="square">
              <a:prstTxWarp prst="textNoShape">
                <a:avLst/>
              </a:prstTxWarp>
              <a:spAutoFit/>
            </a:bodyPr>
            <a:lstStyle/>
            <a:p>
              <a:r>
                <a:rPr lang="en-US" sz="500" baseline="-25000">
                  <a:solidFill>
                    <a:prstClr val="black"/>
                  </a:solidFill>
                  <a:latin typeface="Calibri"/>
                </a:rPr>
                <a:t>RH (%)</a:t>
              </a:r>
            </a:p>
          </p:txBody>
        </p:sp>
        <p:sp>
          <p:nvSpPr>
            <p:cNvPr id="18" name="TextBox 13"/>
            <p:cNvSpPr txBox="1">
              <a:spLocks noChangeArrowheads="1"/>
            </p:cNvSpPr>
            <p:nvPr/>
          </p:nvSpPr>
          <p:spPr bwMode="auto">
            <a:xfrm>
              <a:off x="17935312" y="24758218"/>
              <a:ext cx="822905" cy="1350028"/>
            </a:xfrm>
            <a:prstGeom prst="rect">
              <a:avLst/>
            </a:prstGeom>
            <a:grpFill/>
            <a:ln w="9525">
              <a:noFill/>
              <a:miter lim="800000"/>
              <a:headEnd/>
              <a:tailEnd/>
            </a:ln>
          </p:spPr>
          <p:txBody>
            <a:bodyPr wrap="square">
              <a:prstTxWarp prst="textNoShape">
                <a:avLst/>
              </a:prstTxWarp>
              <a:spAutoFit/>
            </a:bodyPr>
            <a:lstStyle/>
            <a:p>
              <a:r>
                <a:rPr lang="en-US" sz="500" baseline="-25000" dirty="0">
                  <a:solidFill>
                    <a:prstClr val="black"/>
                  </a:solidFill>
                  <a:latin typeface="Calibri"/>
                </a:rPr>
                <a:t>T (K)</a:t>
              </a:r>
            </a:p>
          </p:txBody>
        </p:sp>
      </p:grpSp>
      <p:sp>
        <p:nvSpPr>
          <p:cNvPr id="21" name="TextBox 20"/>
          <p:cNvSpPr txBox="1"/>
          <p:nvPr/>
        </p:nvSpPr>
        <p:spPr>
          <a:xfrm>
            <a:off x="6212240" y="1376158"/>
            <a:ext cx="2120900" cy="209143"/>
          </a:xfrm>
          <a:prstGeom prst="rect">
            <a:avLst/>
          </a:prstGeom>
          <a:noFill/>
        </p:spPr>
        <p:txBody>
          <a:bodyPr wrap="square" lIns="24241" tIns="12120" rIns="24241" bIns="12120" rtlCol="0">
            <a:spAutoFit/>
          </a:bodyPr>
          <a:lstStyle/>
          <a:p>
            <a:pPr algn="ctr"/>
            <a:r>
              <a:rPr lang="en-US" sz="1200" b="1" dirty="0">
                <a:solidFill>
                  <a:prstClr val="black"/>
                </a:solidFill>
                <a:latin typeface="HelveticaNeueLT Pro 85 Hv" pitchFamily="34" charset="0"/>
              </a:rPr>
              <a:t>Cloud Physics Lidar (CPL)</a:t>
            </a:r>
          </a:p>
        </p:txBody>
      </p:sp>
      <p:sp>
        <p:nvSpPr>
          <p:cNvPr id="22" name="TextBox 21"/>
          <p:cNvSpPr txBox="1"/>
          <p:nvPr/>
        </p:nvSpPr>
        <p:spPr>
          <a:xfrm>
            <a:off x="6032500" y="3543178"/>
            <a:ext cx="2844800" cy="1040139"/>
          </a:xfrm>
          <a:prstGeom prst="rect">
            <a:avLst/>
          </a:prstGeom>
          <a:noFill/>
        </p:spPr>
        <p:txBody>
          <a:bodyPr wrap="square" lIns="24241" tIns="12120" rIns="24241" bIns="12120" rtlCol="0">
            <a:spAutoFit/>
          </a:bodyPr>
          <a:lstStyle/>
          <a:p>
            <a:r>
              <a:rPr lang="en-US" sz="1100" dirty="0">
                <a:solidFill>
                  <a:prstClr val="black"/>
                </a:solidFill>
                <a:latin typeface="HelveticaNeueLT Pro 75 Bd" pitchFamily="34" charset="0"/>
                <a:cs typeface="Arial"/>
              </a:rPr>
              <a:t>PI: </a:t>
            </a:r>
            <a:r>
              <a:rPr lang="en-US" sz="1100" dirty="0">
                <a:solidFill>
                  <a:prstClr val="black"/>
                </a:solidFill>
                <a:latin typeface="HelveticaNeueLT Pro 55 Roman" pitchFamily="34" charset="0"/>
                <a:cs typeface="Arial"/>
              </a:rPr>
              <a:t>Dr. Matt McGill</a:t>
            </a:r>
          </a:p>
          <a:p>
            <a:r>
              <a:rPr lang="en-US" sz="1100" dirty="0">
                <a:solidFill>
                  <a:prstClr val="black"/>
                </a:solidFill>
                <a:latin typeface="HelveticaNeueLT Pro 55 Roman" pitchFamily="34" charset="0"/>
                <a:cs typeface="Arial"/>
              </a:rPr>
              <a:t>NASA Goddard Space Flight Center</a:t>
            </a:r>
          </a:p>
          <a:p>
            <a:r>
              <a:rPr lang="en-US" sz="1100" dirty="0">
                <a:solidFill>
                  <a:prstClr val="black"/>
                </a:solidFill>
                <a:latin typeface="HelveticaNeueLT Pro 75 Bd" pitchFamily="34" charset="0"/>
                <a:cs typeface="Arial"/>
              </a:rPr>
              <a:t>Measurements: </a:t>
            </a:r>
            <a:r>
              <a:rPr lang="en-US" sz="1100" dirty="0" smtClean="0">
                <a:solidFill>
                  <a:prstClr val="black"/>
                </a:solidFill>
                <a:latin typeface="HelveticaNeueLT Pro 55 Roman" pitchFamily="34" charset="0"/>
                <a:cs typeface="Arial"/>
              </a:rPr>
              <a:t>Cloud and aerosol structure and depth (backscatter </a:t>
            </a:r>
            <a:r>
              <a:rPr lang="en-US" sz="1100" dirty="0" err="1" smtClean="0">
                <a:solidFill>
                  <a:prstClr val="black"/>
                </a:solidFill>
                <a:latin typeface="HelveticaNeueLT Pro 55 Roman" pitchFamily="34" charset="0"/>
                <a:cs typeface="Arial"/>
              </a:rPr>
              <a:t>lidar</a:t>
            </a:r>
            <a:r>
              <a:rPr lang="en-US" sz="1100" dirty="0" smtClean="0">
                <a:solidFill>
                  <a:prstClr val="black"/>
                </a:solidFill>
                <a:latin typeface="HelveticaNeueLT Pro 55 Roman" pitchFamily="34" charset="0"/>
                <a:cs typeface="Arial"/>
              </a:rPr>
              <a:t>: 1064, 532 ,and 355 nm; horizontal res: ~200 m; vertical res: 30 m)</a:t>
            </a:r>
            <a:endParaRPr lang="en-US" sz="1100" dirty="0">
              <a:solidFill>
                <a:prstClr val="black"/>
              </a:solidFill>
              <a:latin typeface="HelveticaNeueLT Pro 55 Roman" pitchFamily="34" charset="0"/>
              <a:cs typeface="Arial"/>
            </a:endParaRPr>
          </a:p>
        </p:txBody>
      </p:sp>
      <p:pic>
        <p:nvPicPr>
          <p:cNvPr id="23" name="Picture 22" descr="HS3013.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5985721" y="4820820"/>
            <a:ext cx="2997416" cy="1237080"/>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cxnSp>
        <p:nvCxnSpPr>
          <p:cNvPr id="24" name="Straight Connector 23"/>
          <p:cNvCxnSpPr/>
          <p:nvPr/>
        </p:nvCxnSpPr>
        <p:spPr>
          <a:xfrm>
            <a:off x="3215607" y="1253387"/>
            <a:ext cx="0" cy="5602236"/>
          </a:xfrm>
          <a:prstGeom prst="line">
            <a:avLst/>
          </a:prstGeom>
          <a:ln w="127000" cmpd="tri"/>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834414" y="1208534"/>
            <a:ext cx="0" cy="5647089"/>
          </a:xfrm>
          <a:prstGeom prst="line">
            <a:avLst/>
          </a:prstGeom>
          <a:ln w="127000" cmpd="tri"/>
        </p:spPr>
        <p:style>
          <a:lnRef idx="2">
            <a:schemeClr val="accent1"/>
          </a:lnRef>
          <a:fillRef idx="0">
            <a:schemeClr val="accent1"/>
          </a:fillRef>
          <a:effectRef idx="1">
            <a:schemeClr val="accent1"/>
          </a:effectRef>
          <a:fontRef idx="minor">
            <a:schemeClr val="tx1"/>
          </a:fontRef>
        </p:style>
      </p:cxnSp>
      <p:pic>
        <p:nvPicPr>
          <p:cNvPr id="26" name="Picture 25" descr="AVAPS_Transparent.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5281" y="1765300"/>
            <a:ext cx="1708150" cy="2272063"/>
          </a:xfrm>
          <a:prstGeom prst="rect">
            <a:avLst/>
          </a:prstGeom>
        </p:spPr>
      </p:pic>
      <p:pic>
        <p:nvPicPr>
          <p:cNvPr id="27" name="Picture 26" descr="S-His_Transparent real.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16201" y="2123913"/>
            <a:ext cx="1818535" cy="914217"/>
          </a:xfrm>
          <a:prstGeom prst="rect">
            <a:avLst/>
          </a:prstGeom>
        </p:spPr>
      </p:pic>
      <p:pic>
        <p:nvPicPr>
          <p:cNvPr id="28" name="Picture 27" descr="cpl real.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00874" y="2062138"/>
            <a:ext cx="1822387" cy="1379914"/>
          </a:xfrm>
          <a:prstGeom prst="rect">
            <a:avLst/>
          </a:prstGeom>
        </p:spPr>
      </p:pic>
      <p:pic>
        <p:nvPicPr>
          <p:cNvPr id="29" name="Picture 28" descr="Draft-1.8b.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7631339" y="-1"/>
            <a:ext cx="1512662" cy="1417639"/>
          </a:xfrm>
          <a:prstGeom prst="rect">
            <a:avLst/>
          </a:prstGeom>
        </p:spPr>
      </p:pic>
      <p:pic>
        <p:nvPicPr>
          <p:cNvPr id="30" name="Picture 29" descr="D20140915_030930_Pskewt.png"/>
          <p:cNvPicPr>
            <a:picLocks noChangeAspect="1"/>
          </p:cNvPicPr>
          <p:nvPr/>
        </p:nvPicPr>
        <p:blipFill rotWithShape="1">
          <a:blip r:embed="rId10" cstate="screen">
            <a:extLst>
              <a:ext uri="{28A0092B-C50C-407E-A947-70E740481C1C}">
                <a14:useLocalDpi xmlns:a14="http://schemas.microsoft.com/office/drawing/2010/main"/>
              </a:ext>
            </a:extLst>
          </a:blip>
          <a:srcRect l="35000" t="21032"/>
          <a:stretch/>
        </p:blipFill>
        <p:spPr>
          <a:xfrm>
            <a:off x="381000" y="4712080"/>
            <a:ext cx="2345267" cy="1994479"/>
          </a:xfrm>
          <a:prstGeom prst="rect">
            <a:avLst/>
          </a:prstGeom>
        </p:spPr>
      </p:pic>
      <p:sp>
        <p:nvSpPr>
          <p:cNvPr id="9" name="TextBox 8"/>
          <p:cNvSpPr txBox="1"/>
          <p:nvPr/>
        </p:nvSpPr>
        <p:spPr>
          <a:xfrm>
            <a:off x="3656840" y="4778861"/>
            <a:ext cx="1146468" cy="307777"/>
          </a:xfrm>
          <a:prstGeom prst="rect">
            <a:avLst/>
          </a:prstGeom>
          <a:noFill/>
        </p:spPr>
        <p:txBody>
          <a:bodyPr wrap="none" rtlCol="0">
            <a:spAutoFit/>
          </a:bodyPr>
          <a:lstStyle/>
          <a:p>
            <a:r>
              <a:rPr lang="en-US" sz="1400" dirty="0" smtClean="0">
                <a:solidFill>
                  <a:schemeClr val="bg1"/>
                </a:solidFill>
              </a:rPr>
              <a:t>Temperature</a:t>
            </a:r>
            <a:endParaRPr lang="en-US" sz="1400" dirty="0">
              <a:solidFill>
                <a:schemeClr val="bg1"/>
              </a:solidFill>
            </a:endParaRPr>
          </a:p>
        </p:txBody>
      </p:sp>
      <p:sp>
        <p:nvSpPr>
          <p:cNvPr id="31" name="TextBox 30"/>
          <p:cNvSpPr txBox="1"/>
          <p:nvPr/>
        </p:nvSpPr>
        <p:spPr>
          <a:xfrm>
            <a:off x="3618740" y="5860193"/>
            <a:ext cx="1477450" cy="307777"/>
          </a:xfrm>
          <a:prstGeom prst="rect">
            <a:avLst/>
          </a:prstGeom>
          <a:noFill/>
        </p:spPr>
        <p:txBody>
          <a:bodyPr wrap="none" rtlCol="0">
            <a:spAutoFit/>
          </a:bodyPr>
          <a:lstStyle/>
          <a:p>
            <a:r>
              <a:rPr lang="en-US" sz="1400" dirty="0" smtClean="0"/>
              <a:t>Relative Humidity</a:t>
            </a:r>
            <a:endParaRPr lang="en-US" sz="1400" dirty="0"/>
          </a:p>
        </p:txBody>
      </p:sp>
      <p:sp>
        <p:nvSpPr>
          <p:cNvPr id="32" name="TextBox 31"/>
          <p:cNvSpPr txBox="1"/>
          <p:nvPr/>
        </p:nvSpPr>
        <p:spPr>
          <a:xfrm>
            <a:off x="5907216" y="6488668"/>
            <a:ext cx="3236784" cy="369332"/>
          </a:xfrm>
          <a:prstGeom prst="rect">
            <a:avLst/>
          </a:prstGeom>
          <a:noFill/>
        </p:spPr>
        <p:txBody>
          <a:bodyPr wrap="none" rtlCol="0">
            <a:spAutoFit/>
          </a:bodyPr>
          <a:lstStyle/>
          <a:p>
            <a:r>
              <a:rPr lang="en-US" dirty="0" smtClean="0"/>
              <a:t>Source: Scott Braun, NASA/GSFC</a:t>
            </a:r>
            <a:endParaRPr lang="en-US" dirty="0"/>
          </a:p>
        </p:txBody>
      </p:sp>
      <p:sp>
        <p:nvSpPr>
          <p:cNvPr id="13" name="TextBox 12"/>
          <p:cNvSpPr txBox="1"/>
          <p:nvPr/>
        </p:nvSpPr>
        <p:spPr>
          <a:xfrm>
            <a:off x="304797" y="4644621"/>
            <a:ext cx="902811" cy="261610"/>
          </a:xfrm>
          <a:prstGeom prst="rect">
            <a:avLst/>
          </a:prstGeom>
          <a:noFill/>
        </p:spPr>
        <p:txBody>
          <a:bodyPr wrap="none" rtlCol="0">
            <a:spAutoFit/>
          </a:bodyPr>
          <a:lstStyle/>
          <a:p>
            <a:r>
              <a:rPr lang="en-US" sz="1100" dirty="0" smtClean="0"/>
              <a:t>~80-115 </a:t>
            </a:r>
            <a:r>
              <a:rPr lang="en-US" sz="1100" dirty="0" err="1" smtClean="0"/>
              <a:t>hPa</a:t>
            </a:r>
            <a:endParaRPr lang="en-US" sz="1100" dirty="0"/>
          </a:p>
        </p:txBody>
      </p:sp>
    </p:spTree>
    <p:extLst>
      <p:ext uri="{BB962C8B-B14F-4D97-AF65-F5344CB8AC3E}">
        <p14:creationId xmlns:p14="http://schemas.microsoft.com/office/powerpoint/2010/main" val="93003166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HS3 2012 Sample Results</a:t>
            </a:r>
            <a:endParaRPr lang="en-US" dirty="0"/>
          </a:p>
        </p:txBody>
      </p:sp>
      <p:sp>
        <p:nvSpPr>
          <p:cNvPr id="3" name="Content Placeholder 2"/>
          <p:cNvSpPr>
            <a:spLocks noGrp="1"/>
          </p:cNvSpPr>
          <p:nvPr>
            <p:ph idx="1"/>
          </p:nvPr>
        </p:nvSpPr>
        <p:spPr>
          <a:xfrm>
            <a:off x="239490" y="1175656"/>
            <a:ext cx="3494310" cy="5326743"/>
          </a:xfrm>
        </p:spPr>
        <p:txBody>
          <a:bodyPr>
            <a:normAutofit/>
          </a:bodyPr>
          <a:lstStyle/>
          <a:p>
            <a:pPr>
              <a:spcBef>
                <a:spcPts val="900"/>
              </a:spcBef>
              <a:buFont typeface="Arial" pitchFamily="34" charset="0"/>
              <a:buChar char="•"/>
            </a:pPr>
            <a:r>
              <a:rPr lang="en-US" sz="2400" dirty="0" smtClean="0"/>
              <a:t>5 science flights to date</a:t>
            </a:r>
          </a:p>
        </p:txBody>
      </p:sp>
      <p:sp>
        <p:nvSpPr>
          <p:cNvPr id="4" name="Footer Placeholder 3"/>
          <p:cNvSpPr>
            <a:spLocks noGrp="1"/>
          </p:cNvSpPr>
          <p:nvPr>
            <p:ph type="ftr" sz="quarter" idx="11"/>
          </p:nvPr>
        </p:nvSpPr>
        <p:spPr/>
        <p:txBody>
          <a:bodyPr/>
          <a:lstStyle/>
          <a:p>
            <a:pPr>
              <a:defRPr/>
            </a:pPr>
            <a:endParaRPr 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3A0FC1FB-4482-471A-A09B-D9D47C296491}" type="slidenum">
              <a:rPr lang="en-US" smtClean="0">
                <a:solidFill>
                  <a:srgbClr val="04617B">
                    <a:shade val="90000"/>
                  </a:srgbClr>
                </a:solidFill>
              </a:rPr>
              <a:pPr>
                <a:defRPr/>
              </a:pPr>
              <a:t>7</a:t>
            </a:fld>
            <a:endParaRPr lang="en-US">
              <a:solidFill>
                <a:srgbClr val="04617B">
                  <a:shade val="90000"/>
                </a:srgbClr>
              </a:solidFill>
            </a:endParaRPr>
          </a:p>
        </p:txBody>
      </p:sp>
      <p:pic>
        <p:nvPicPr>
          <p:cNvPr id="10" name="Picture 9"/>
          <p:cNvPicPr/>
          <p:nvPr/>
        </p:nvPicPr>
        <p:blipFill rotWithShape="1">
          <a:blip r:embed="rId2" cstate="print">
            <a:extLst>
              <a:ext uri="{28A0092B-C50C-407E-A947-70E740481C1C}">
                <a14:useLocalDpi xmlns:a14="http://schemas.microsoft.com/office/drawing/2010/main"/>
              </a:ext>
            </a:extLst>
          </a:blip>
          <a:srcRect/>
          <a:stretch/>
        </p:blipFill>
        <p:spPr bwMode="auto">
          <a:xfrm>
            <a:off x="174171" y="1213750"/>
            <a:ext cx="4093029" cy="2902857"/>
          </a:xfrm>
          <a:prstGeom prst="rect">
            <a:avLst/>
          </a:prstGeom>
          <a:noFill/>
          <a:ln w="9525">
            <a:noFill/>
            <a:miter lim="800000"/>
            <a:headEnd/>
            <a:tailEnd/>
          </a:ln>
        </p:spPr>
      </p:pic>
      <p:sp>
        <p:nvSpPr>
          <p:cNvPr id="6" name="TextBox 5"/>
          <p:cNvSpPr txBox="1"/>
          <p:nvPr/>
        </p:nvSpPr>
        <p:spPr>
          <a:xfrm>
            <a:off x="3458025" y="4724400"/>
            <a:ext cx="5533575" cy="2031325"/>
          </a:xfrm>
          <a:prstGeom prst="rect">
            <a:avLst/>
          </a:prstGeom>
          <a:noFill/>
          <a:ln>
            <a:solidFill>
              <a:schemeClr val="tx1"/>
            </a:solidFill>
          </a:ln>
        </p:spPr>
        <p:txBody>
          <a:bodyPr wrap="square" rtlCol="0">
            <a:spAutoFit/>
          </a:bodyPr>
          <a:lstStyle/>
          <a:p>
            <a:pPr fontAlgn="base">
              <a:spcBef>
                <a:spcPct val="0"/>
              </a:spcBef>
              <a:spcAft>
                <a:spcPct val="0"/>
              </a:spcAft>
            </a:pPr>
            <a:r>
              <a:rPr lang="en-US" sz="1400" dirty="0">
                <a:solidFill>
                  <a:prstClr val="black"/>
                </a:solidFill>
                <a:latin typeface="Times New Roman" pitchFamily="18" charset="0"/>
                <a:cs typeface="Times New Roman" pitchFamily="18" charset="0"/>
              </a:rPr>
              <a:t>BASED ON THE IMPROVED SATELLITE APPEARANCE AND TROPICAL CLASSIFICATIONS OF 2.5 AND 3.0 FROM SAB AND TAFB... NADINE IS CLASSIFIED AS A TROPICAL STORM ONCE AGAIN. </a:t>
            </a:r>
            <a:r>
              <a:rPr lang="en-US" sz="1400" dirty="0">
                <a:solidFill>
                  <a:srgbClr val="FF0000"/>
                </a:solidFill>
                <a:latin typeface="Times New Roman" pitchFamily="18" charset="0"/>
                <a:cs typeface="Times New Roman" pitchFamily="18" charset="0"/>
              </a:rPr>
              <a:t>DROPSONDE DATA FROM AN ONGOING NASA GLOBAL HAWK MISSION SUGGESTS THAT THE MAXIMUM WINDS ARE NEAR 50 KT. A DROPWINDSONDE NEAR THE CENTER AROUND 1030 UTC MEASURED A PRESSURE OF 989.9 MB WITH STRONG WINDS...SO THE ESTIMATED MINIMUM CENTRAL PRESSURE IS 986 MB</a:t>
            </a:r>
            <a:r>
              <a:rPr lang="en-US" sz="1400" dirty="0">
                <a:solidFill>
                  <a:prstClr val="black"/>
                </a:solidFill>
                <a:latin typeface="Times New Roman" pitchFamily="18" charset="0"/>
                <a:cs typeface="Times New Roman" pitchFamily="18" charset="0"/>
              </a:rPr>
              <a:t>.</a:t>
            </a:r>
          </a:p>
        </p:txBody>
      </p:sp>
      <p:sp>
        <p:nvSpPr>
          <p:cNvPr id="12" name="TextBox 11"/>
          <p:cNvSpPr txBox="1"/>
          <p:nvPr/>
        </p:nvSpPr>
        <p:spPr>
          <a:xfrm>
            <a:off x="0" y="4953000"/>
            <a:ext cx="3381825" cy="1661993"/>
          </a:xfrm>
          <a:prstGeom prst="rect">
            <a:avLst/>
          </a:prstGeom>
          <a:noFill/>
        </p:spPr>
        <p:txBody>
          <a:bodyPr wrap="square" rtlCol="0">
            <a:spAutoFit/>
          </a:bodyPr>
          <a:lstStyle/>
          <a:p>
            <a:pPr algn="ctr" fontAlgn="base">
              <a:spcBef>
                <a:spcPct val="0"/>
              </a:spcBef>
              <a:spcAft>
                <a:spcPct val="0"/>
              </a:spcAft>
            </a:pPr>
            <a:r>
              <a:rPr lang="en-US" i="1" dirty="0">
                <a:solidFill>
                  <a:prstClr val="black"/>
                </a:solidFill>
                <a:latin typeface="Times New Roman" pitchFamily="18" charset="0"/>
                <a:cs typeface="Times New Roman" pitchFamily="18" charset="0"/>
              </a:rPr>
              <a:t>TROPICAL STORM NADINE </a:t>
            </a:r>
          </a:p>
          <a:p>
            <a:pPr algn="ctr" fontAlgn="base">
              <a:spcBef>
                <a:spcPct val="0"/>
              </a:spcBef>
              <a:spcAft>
                <a:spcPct val="0"/>
              </a:spcAft>
            </a:pPr>
            <a:r>
              <a:rPr lang="en-US" i="1" dirty="0">
                <a:solidFill>
                  <a:prstClr val="black"/>
                </a:solidFill>
                <a:latin typeface="Times New Roman" pitchFamily="18" charset="0"/>
                <a:cs typeface="Times New Roman" pitchFamily="18" charset="0"/>
              </a:rPr>
              <a:t>DISCUSSION NUMBER 44</a:t>
            </a:r>
          </a:p>
          <a:p>
            <a:pPr algn="ctr" fontAlgn="base">
              <a:spcBef>
                <a:spcPct val="0"/>
              </a:spcBef>
              <a:spcAft>
                <a:spcPct val="0"/>
              </a:spcAft>
            </a:pPr>
            <a:r>
              <a:rPr lang="en-US" i="1" dirty="0">
                <a:solidFill>
                  <a:prstClr val="black"/>
                </a:solidFill>
                <a:latin typeface="Times New Roman" pitchFamily="18" charset="0"/>
                <a:cs typeface="Times New Roman" pitchFamily="18" charset="0"/>
              </a:rPr>
              <a:t> NWS NATIONAL HURRICANE CENTER </a:t>
            </a:r>
          </a:p>
          <a:p>
            <a:pPr algn="ctr" fontAlgn="base">
              <a:spcBef>
                <a:spcPct val="0"/>
              </a:spcBef>
              <a:spcAft>
                <a:spcPct val="0"/>
              </a:spcAft>
            </a:pPr>
            <a:r>
              <a:rPr lang="en-US" i="1" dirty="0">
                <a:solidFill>
                  <a:prstClr val="black"/>
                </a:solidFill>
                <a:latin typeface="Times New Roman" pitchFamily="18" charset="0"/>
                <a:cs typeface="Times New Roman" pitchFamily="18" charset="0"/>
              </a:rPr>
              <a:t>1100 AM AST SUN SEP 23 2012 </a:t>
            </a:r>
          </a:p>
          <a:p>
            <a:pPr algn="ctr" fontAlgn="base">
              <a:spcBef>
                <a:spcPct val="0"/>
              </a:spcBef>
              <a:spcAft>
                <a:spcPct val="0"/>
              </a:spcAft>
            </a:pPr>
            <a:endParaRPr lang="en-US" sz="1200" dirty="0">
              <a:solidFill>
                <a:prstClr val="black"/>
              </a:solidFill>
              <a:latin typeface="Arial" pitchFamily="34" charset="0"/>
              <a:cs typeface="Times New Roman" pitchFamily="18" charset="0"/>
            </a:endParaRPr>
          </a:p>
        </p:txBody>
      </p:sp>
      <p:pic>
        <p:nvPicPr>
          <p:cNvPr id="13" name="Picture 12" descr="Draft-1.8b.png"/>
          <p:cNvPicPr>
            <a:picLocks noChangeAspect="1"/>
          </p:cNvPicPr>
          <p:nvPr/>
        </p:nvPicPr>
        <p:blipFill>
          <a:blip r:embed="rId3" cstate="print"/>
          <a:srcRect t="14407" r="7976" b="14407"/>
          <a:stretch>
            <a:fillRect/>
          </a:stretch>
        </p:blipFill>
        <p:spPr>
          <a:xfrm>
            <a:off x="8162885" y="72573"/>
            <a:ext cx="917747" cy="838200"/>
          </a:xfrm>
          <a:prstGeom prst="rect">
            <a:avLst/>
          </a:prstGeom>
        </p:spPr>
      </p:pic>
      <p:pic>
        <p:nvPicPr>
          <p:cNvPr id="11" name="Picture 10"/>
          <p:cNvPicPr>
            <a:picLocks noChangeAspect="1"/>
          </p:cNvPicPr>
          <p:nvPr/>
        </p:nvPicPr>
        <p:blipFill rotWithShape="1">
          <a:blip r:embed="rId4"/>
          <a:srcRect l="61058" t="46923" r="33414" b="35769"/>
          <a:stretch/>
        </p:blipFill>
        <p:spPr bwMode="auto">
          <a:xfrm>
            <a:off x="416606" y="2775416"/>
            <a:ext cx="556029" cy="1088067"/>
          </a:xfrm>
          <a:prstGeom prst="rect">
            <a:avLst/>
          </a:prstGeom>
          <a:noFill/>
          <a:ln w="9525">
            <a:solidFill>
              <a:srgbClr val="FFFF00"/>
            </a:solidFill>
            <a:miter lim="800000"/>
            <a:headEnd/>
            <a:tailEnd/>
          </a:ln>
        </p:spPr>
      </p:pic>
      <p:cxnSp>
        <p:nvCxnSpPr>
          <p:cNvPr id="8" name="Straight Arrow Connector 7"/>
          <p:cNvCxnSpPr/>
          <p:nvPr/>
        </p:nvCxnSpPr>
        <p:spPr>
          <a:xfrm flipH="1">
            <a:off x="972635" y="2665178"/>
            <a:ext cx="1425171" cy="382822"/>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5120" y="4063425"/>
            <a:ext cx="4112079" cy="584775"/>
          </a:xfrm>
          <a:prstGeom prst="rect">
            <a:avLst/>
          </a:prstGeom>
          <a:noFill/>
        </p:spPr>
        <p:txBody>
          <a:bodyPr wrap="square" rtlCol="0">
            <a:spAutoFit/>
          </a:bodyPr>
          <a:lstStyle/>
          <a:p>
            <a:pPr algn="ctr"/>
            <a:r>
              <a:rPr lang="en-US" sz="1600" dirty="0" smtClean="0">
                <a:latin typeface="Arial" pitchFamily="34" charset="0"/>
                <a:cs typeface="Arial" pitchFamily="34" charset="0"/>
              </a:rPr>
              <a:t>Nadine flight and rapid launch sequence</a:t>
            </a:r>
            <a:br>
              <a:rPr lang="en-US" sz="1600" dirty="0" smtClean="0">
                <a:latin typeface="Arial" pitchFamily="34" charset="0"/>
                <a:cs typeface="Arial" pitchFamily="34" charset="0"/>
              </a:rPr>
            </a:br>
            <a:r>
              <a:rPr lang="en-US" sz="1600" dirty="0" smtClean="0">
                <a:latin typeface="Arial" pitchFamily="34" charset="0"/>
                <a:cs typeface="Arial" pitchFamily="34" charset="0"/>
              </a:rPr>
              <a:t>14 September 2012</a:t>
            </a:r>
            <a:endParaRPr lang="en-US" sz="1600" dirty="0">
              <a:latin typeface="Arial" pitchFamily="34" charset="0"/>
              <a:cs typeface="Arial" pitchFamily="34" charset="0"/>
            </a:endParaRPr>
          </a:p>
        </p:txBody>
      </p:sp>
      <p:pic>
        <p:nvPicPr>
          <p:cNvPr id="15" name="Picture 14"/>
          <p:cNvPicPr/>
          <p:nvPr/>
        </p:nvPicPr>
        <p:blipFill rotWithShape="1">
          <a:blip r:embed="rId5" cstate="print">
            <a:extLst>
              <a:ext uri="{28A0092B-C50C-407E-A947-70E740481C1C}">
                <a14:useLocalDpi xmlns:a14="http://schemas.microsoft.com/office/drawing/2010/main"/>
              </a:ext>
            </a:extLst>
          </a:blip>
          <a:srcRect/>
          <a:stretch/>
        </p:blipFill>
        <p:spPr bwMode="auto">
          <a:xfrm>
            <a:off x="4573633" y="1213750"/>
            <a:ext cx="4071937" cy="2628901"/>
          </a:xfrm>
          <a:prstGeom prst="rect">
            <a:avLst/>
          </a:prstGeom>
          <a:noFill/>
          <a:ln w="9525">
            <a:noFill/>
            <a:miter lim="800000"/>
            <a:headEnd/>
            <a:tailEnd/>
          </a:ln>
        </p:spPr>
      </p:pic>
      <p:sp>
        <p:nvSpPr>
          <p:cNvPr id="16" name="TextBox 15"/>
          <p:cNvSpPr txBox="1"/>
          <p:nvPr/>
        </p:nvSpPr>
        <p:spPr>
          <a:xfrm>
            <a:off x="4523966" y="3910162"/>
            <a:ext cx="4112079" cy="338554"/>
          </a:xfrm>
          <a:prstGeom prst="rect">
            <a:avLst/>
          </a:prstGeom>
          <a:noFill/>
        </p:spPr>
        <p:txBody>
          <a:bodyPr wrap="square" rtlCol="0">
            <a:spAutoFit/>
          </a:bodyPr>
          <a:lstStyle/>
          <a:p>
            <a:pPr algn="ctr"/>
            <a:r>
              <a:rPr lang="en-US" sz="1600" dirty="0" smtClean="0">
                <a:latin typeface="Arial" pitchFamily="34" charset="0"/>
                <a:cs typeface="Arial" pitchFamily="34" charset="0"/>
              </a:rPr>
              <a:t>Nadine flight 22-23 September 2012</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val="3739269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3" descr="C:\Users\doyle\Desktop\wind.png"/>
          <p:cNvPicPr>
            <a:picLocks noChangeAspect="1" noChangeArrowheads="1"/>
          </p:cNvPicPr>
          <p:nvPr/>
        </p:nvPicPr>
        <p:blipFill>
          <a:blip r:embed="rId2" cstate="print">
            <a:extLst>
              <a:ext uri="{28A0092B-C50C-407E-A947-70E740481C1C}">
                <a14:useLocalDpi xmlns:a14="http://schemas.microsoft.com/office/drawing/2010/main" val="0"/>
              </a:ext>
            </a:extLst>
          </a:blip>
          <a:srcRect t="10567" r="20824" b="26636"/>
          <a:stretch>
            <a:fillRect/>
          </a:stretch>
        </p:blipFill>
        <p:spPr bwMode="auto">
          <a:xfrm>
            <a:off x="4838700" y="923925"/>
            <a:ext cx="3935413"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2" descr="C:\Users\doyle\Desktop\SLP.png"/>
          <p:cNvPicPr>
            <a:picLocks noChangeAspect="1" noChangeArrowheads="1"/>
          </p:cNvPicPr>
          <p:nvPr/>
        </p:nvPicPr>
        <p:blipFill>
          <a:blip r:embed="rId3" cstate="print">
            <a:extLst>
              <a:ext uri="{28A0092B-C50C-407E-A947-70E740481C1C}">
                <a14:useLocalDpi xmlns:a14="http://schemas.microsoft.com/office/drawing/2010/main" val="0"/>
              </a:ext>
            </a:extLst>
          </a:blip>
          <a:srcRect t="3882" r="20784" b="28404"/>
          <a:stretch>
            <a:fillRect/>
          </a:stretch>
        </p:blipFill>
        <p:spPr bwMode="auto">
          <a:xfrm>
            <a:off x="4875213" y="3841750"/>
            <a:ext cx="3903662"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19" descr="C:\Users\doyle\Desktop\all_trackerror.png"/>
          <p:cNvPicPr>
            <a:picLocks noChangeAspect="1" noChangeArrowheads="1"/>
          </p:cNvPicPr>
          <p:nvPr/>
        </p:nvPicPr>
        <p:blipFill>
          <a:blip r:embed="rId4" cstate="print">
            <a:extLst>
              <a:ext uri="{28A0092B-C50C-407E-A947-70E740481C1C}">
                <a14:useLocalDpi xmlns:a14="http://schemas.microsoft.com/office/drawing/2010/main" val="0"/>
              </a:ext>
            </a:extLst>
          </a:blip>
          <a:srcRect t="7039"/>
          <a:stretch>
            <a:fillRect/>
          </a:stretch>
        </p:blipFill>
        <p:spPr bwMode="auto">
          <a:xfrm>
            <a:off x="192088" y="890588"/>
            <a:ext cx="415925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3"/>
          <p:cNvSpPr txBox="1">
            <a:spLocks noChangeArrowheads="1"/>
          </p:cNvSpPr>
          <p:nvPr/>
        </p:nvSpPr>
        <p:spPr bwMode="auto">
          <a:xfrm>
            <a:off x="0" y="25400"/>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spcBef>
                <a:spcPct val="0"/>
              </a:spcBef>
              <a:spcAft>
                <a:spcPct val="0"/>
              </a:spcAft>
            </a:pPr>
            <a:r>
              <a:rPr lang="en-US" sz="2000" dirty="0">
                <a:solidFill>
                  <a:srgbClr val="000066"/>
                </a:solidFill>
                <a:latin typeface="Arial Black" pitchFamily="34" charset="0"/>
              </a:rPr>
              <a:t>Impact of HS3 Dropsondes </a:t>
            </a:r>
            <a:r>
              <a:rPr lang="en-US" sz="2000" dirty="0" smtClean="0">
                <a:solidFill>
                  <a:srgbClr val="000066"/>
                </a:solidFill>
                <a:latin typeface="Arial Black" pitchFamily="34" charset="0"/>
              </a:rPr>
              <a:t>for Navy COAMPS-TC Hurricane Nadine Predictions</a:t>
            </a:r>
            <a:endParaRPr lang="en-US" sz="2000" dirty="0">
              <a:solidFill>
                <a:srgbClr val="000066"/>
              </a:solidFill>
              <a:latin typeface="Arial Black" pitchFamily="34" charset="0"/>
            </a:endParaRPr>
          </a:p>
        </p:txBody>
      </p:sp>
      <p:sp>
        <p:nvSpPr>
          <p:cNvPr id="11270" name="Text Box 19"/>
          <p:cNvSpPr txBox="1">
            <a:spLocks noChangeArrowheads="1"/>
          </p:cNvSpPr>
          <p:nvPr/>
        </p:nvSpPr>
        <p:spPr bwMode="auto">
          <a:xfrm>
            <a:off x="484188" y="617538"/>
            <a:ext cx="35925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r>
              <a:rPr lang="en-US" dirty="0">
                <a:solidFill>
                  <a:prstClr val="black"/>
                </a:solidFill>
              </a:rPr>
              <a:t>Track Error (nm)</a:t>
            </a:r>
          </a:p>
        </p:txBody>
      </p:sp>
      <p:sp>
        <p:nvSpPr>
          <p:cNvPr id="11271" name="Text Box 19"/>
          <p:cNvSpPr txBox="1">
            <a:spLocks noChangeArrowheads="1"/>
          </p:cNvSpPr>
          <p:nvPr/>
        </p:nvSpPr>
        <p:spPr bwMode="auto">
          <a:xfrm>
            <a:off x="5086350" y="617538"/>
            <a:ext cx="35909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r>
              <a:rPr lang="en-US" dirty="0">
                <a:solidFill>
                  <a:prstClr val="black"/>
                </a:solidFill>
              </a:rPr>
              <a:t>Intensity: Max. Wind Error (kts)</a:t>
            </a:r>
          </a:p>
        </p:txBody>
      </p:sp>
      <p:sp>
        <p:nvSpPr>
          <p:cNvPr id="11272" name="Text Box 19"/>
          <p:cNvSpPr txBox="1">
            <a:spLocks noChangeArrowheads="1"/>
          </p:cNvSpPr>
          <p:nvPr/>
        </p:nvSpPr>
        <p:spPr bwMode="auto">
          <a:xfrm>
            <a:off x="5097463" y="3578225"/>
            <a:ext cx="35909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r>
              <a:rPr lang="en-US" dirty="0">
                <a:solidFill>
                  <a:prstClr val="black"/>
                </a:solidFill>
              </a:rPr>
              <a:t>Intensity: Min. SLP Error (hPa)</a:t>
            </a:r>
          </a:p>
        </p:txBody>
      </p:sp>
      <p:sp>
        <p:nvSpPr>
          <p:cNvPr id="11273" name="Text Box 19"/>
          <p:cNvSpPr txBox="1">
            <a:spLocks noChangeArrowheads="1"/>
          </p:cNvSpPr>
          <p:nvPr/>
        </p:nvSpPr>
        <p:spPr bwMode="auto">
          <a:xfrm>
            <a:off x="7448550" y="3014663"/>
            <a:ext cx="13652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r>
              <a:rPr lang="en-US" sz="1600" i="1" dirty="0">
                <a:solidFill>
                  <a:prstClr val="black"/>
                </a:solidFill>
              </a:rPr>
              <a:t>Bias (dash)</a:t>
            </a:r>
          </a:p>
        </p:txBody>
      </p:sp>
      <p:sp>
        <p:nvSpPr>
          <p:cNvPr id="11274" name="Text Box 19"/>
          <p:cNvSpPr txBox="1">
            <a:spLocks noChangeArrowheads="1"/>
          </p:cNvSpPr>
          <p:nvPr/>
        </p:nvSpPr>
        <p:spPr bwMode="auto">
          <a:xfrm>
            <a:off x="2595273" y="2485995"/>
            <a:ext cx="15160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r>
              <a:rPr lang="en-US" dirty="0">
                <a:solidFill>
                  <a:srgbClr val="C00000"/>
                </a:solidFill>
              </a:rPr>
              <a:t>HS3 drops</a:t>
            </a:r>
          </a:p>
        </p:txBody>
      </p:sp>
      <p:sp>
        <p:nvSpPr>
          <p:cNvPr id="11275" name="Text Box 19"/>
          <p:cNvSpPr txBox="1">
            <a:spLocks noChangeArrowheads="1"/>
          </p:cNvSpPr>
          <p:nvPr/>
        </p:nvSpPr>
        <p:spPr bwMode="auto">
          <a:xfrm>
            <a:off x="1806575" y="1487488"/>
            <a:ext cx="17145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r>
              <a:rPr lang="en-US" dirty="0">
                <a:solidFill>
                  <a:srgbClr val="0000FF"/>
                </a:solidFill>
              </a:rPr>
              <a:t>No drops</a:t>
            </a:r>
          </a:p>
        </p:txBody>
      </p:sp>
      <p:sp>
        <p:nvSpPr>
          <p:cNvPr id="11277" name="Text Box 19"/>
          <p:cNvSpPr txBox="1">
            <a:spLocks noChangeArrowheads="1"/>
          </p:cNvSpPr>
          <p:nvPr/>
        </p:nvSpPr>
        <p:spPr bwMode="auto">
          <a:xfrm>
            <a:off x="6396038" y="1671638"/>
            <a:ext cx="15160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r>
              <a:rPr lang="en-US" dirty="0">
                <a:solidFill>
                  <a:srgbClr val="C00000"/>
                </a:solidFill>
              </a:rPr>
              <a:t>HS3 drops</a:t>
            </a:r>
          </a:p>
        </p:txBody>
      </p:sp>
      <p:sp>
        <p:nvSpPr>
          <p:cNvPr id="11278" name="Text Box 19"/>
          <p:cNvSpPr txBox="1">
            <a:spLocks noChangeArrowheads="1"/>
          </p:cNvSpPr>
          <p:nvPr/>
        </p:nvSpPr>
        <p:spPr bwMode="auto">
          <a:xfrm>
            <a:off x="5097463" y="1005776"/>
            <a:ext cx="15160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r>
              <a:rPr lang="en-US" dirty="0">
                <a:solidFill>
                  <a:srgbClr val="0000FF"/>
                </a:solidFill>
              </a:rPr>
              <a:t>No drops</a:t>
            </a:r>
          </a:p>
        </p:txBody>
      </p:sp>
      <p:sp>
        <p:nvSpPr>
          <p:cNvPr id="11279" name="Text Box 19"/>
          <p:cNvSpPr txBox="1">
            <a:spLocks noChangeArrowheads="1"/>
          </p:cNvSpPr>
          <p:nvPr/>
        </p:nvSpPr>
        <p:spPr bwMode="auto">
          <a:xfrm>
            <a:off x="6135688" y="4416425"/>
            <a:ext cx="15144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r>
              <a:rPr lang="en-US" dirty="0">
                <a:solidFill>
                  <a:srgbClr val="C00000"/>
                </a:solidFill>
              </a:rPr>
              <a:t>HS3 drops</a:t>
            </a:r>
          </a:p>
        </p:txBody>
      </p:sp>
      <p:sp>
        <p:nvSpPr>
          <p:cNvPr id="11280" name="Text Box 19"/>
          <p:cNvSpPr txBox="1">
            <a:spLocks noChangeArrowheads="1"/>
          </p:cNvSpPr>
          <p:nvPr/>
        </p:nvSpPr>
        <p:spPr bwMode="auto">
          <a:xfrm>
            <a:off x="5099050" y="3909382"/>
            <a:ext cx="15144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r>
              <a:rPr lang="en-US" dirty="0">
                <a:solidFill>
                  <a:srgbClr val="0000FF"/>
                </a:solidFill>
              </a:rPr>
              <a:t>No drops</a:t>
            </a:r>
          </a:p>
        </p:txBody>
      </p:sp>
      <p:sp>
        <p:nvSpPr>
          <p:cNvPr id="11282" name="Text Box 19"/>
          <p:cNvSpPr txBox="1">
            <a:spLocks noChangeArrowheads="1"/>
          </p:cNvSpPr>
          <p:nvPr/>
        </p:nvSpPr>
        <p:spPr bwMode="auto">
          <a:xfrm>
            <a:off x="6634162" y="5662989"/>
            <a:ext cx="1628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pPr>
            <a:r>
              <a:rPr lang="en-US" i="1" dirty="0">
                <a:solidFill>
                  <a:prstClr val="black"/>
                </a:solidFill>
              </a:rPr>
              <a:t>Bias (dash)</a:t>
            </a:r>
          </a:p>
        </p:txBody>
      </p:sp>
      <p:sp>
        <p:nvSpPr>
          <p:cNvPr id="19" name="Text Box 6"/>
          <p:cNvSpPr txBox="1">
            <a:spLocks noChangeArrowheads="1"/>
          </p:cNvSpPr>
          <p:nvPr/>
        </p:nvSpPr>
        <p:spPr bwMode="auto">
          <a:xfrm>
            <a:off x="125412" y="4416425"/>
            <a:ext cx="4598988" cy="2227276"/>
          </a:xfrm>
          <a:prstGeom prst="rect">
            <a:avLst/>
          </a:prstGeom>
          <a:solidFill>
            <a:srgbClr val="000066"/>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342900" indent="-342900" eaLnBrk="0" hangingPunct="0">
              <a:defRPr b="1">
                <a:solidFill>
                  <a:schemeClr val="tx1"/>
                </a:solidFill>
                <a:latin typeface="Arial" charset="0"/>
                <a:cs typeface="Arial" charset="0"/>
              </a:defRPr>
            </a:lvl1pPr>
            <a:lvl2pPr marL="914400" indent="-34290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marL="0" indent="0" fontAlgn="base">
              <a:lnSpc>
                <a:spcPct val="90000"/>
              </a:lnSpc>
              <a:spcBef>
                <a:spcPts val="400"/>
              </a:spcBef>
              <a:spcAft>
                <a:spcPct val="0"/>
              </a:spcAft>
              <a:buSzPct val="180000"/>
            </a:pPr>
            <a:endParaRPr lang="en-US" sz="2000" dirty="0" smtClean="0">
              <a:solidFill>
                <a:prstClr val="white"/>
              </a:solidFill>
            </a:endParaRPr>
          </a:p>
          <a:p>
            <a:pPr fontAlgn="base">
              <a:lnSpc>
                <a:spcPct val="90000"/>
              </a:lnSpc>
              <a:spcBef>
                <a:spcPts val="400"/>
              </a:spcBef>
              <a:spcAft>
                <a:spcPct val="0"/>
              </a:spcAft>
              <a:buSzPct val="180000"/>
              <a:buFont typeface="Arial" charset="0"/>
              <a:buChar char="•"/>
            </a:pPr>
            <a:r>
              <a:rPr lang="en-US" dirty="0" smtClean="0">
                <a:solidFill>
                  <a:prstClr val="white"/>
                </a:solidFill>
              </a:rPr>
              <a:t>Dropsonde </a:t>
            </a:r>
            <a:r>
              <a:rPr lang="en-US" dirty="0">
                <a:solidFill>
                  <a:prstClr val="white"/>
                </a:solidFill>
              </a:rPr>
              <a:t>impact experiments </a:t>
            </a:r>
            <a:r>
              <a:rPr lang="en-US" dirty="0" smtClean="0">
                <a:solidFill>
                  <a:prstClr val="white"/>
                </a:solidFill>
              </a:rPr>
              <a:t>performed </a:t>
            </a:r>
            <a:r>
              <a:rPr lang="en-US" dirty="0">
                <a:solidFill>
                  <a:prstClr val="white"/>
                </a:solidFill>
              </a:rPr>
              <a:t>for </a:t>
            </a:r>
            <a:r>
              <a:rPr lang="en-US" dirty="0" smtClean="0">
                <a:solidFill>
                  <a:prstClr val="white"/>
                </a:solidFill>
              </a:rPr>
              <a:t>19-28 </a:t>
            </a:r>
            <a:r>
              <a:rPr lang="en-US" dirty="0">
                <a:solidFill>
                  <a:prstClr val="white"/>
                </a:solidFill>
              </a:rPr>
              <a:t>Sep</a:t>
            </a:r>
            <a:r>
              <a:rPr lang="en-US" dirty="0" smtClean="0">
                <a:solidFill>
                  <a:prstClr val="white"/>
                </a:solidFill>
              </a:rPr>
              <a:t>. (3 flights)</a:t>
            </a:r>
            <a:endParaRPr lang="en-US" dirty="0">
              <a:solidFill>
                <a:prstClr val="white"/>
              </a:solidFill>
            </a:endParaRPr>
          </a:p>
          <a:p>
            <a:pPr lvl="1" fontAlgn="base">
              <a:lnSpc>
                <a:spcPct val="90000"/>
              </a:lnSpc>
              <a:spcBef>
                <a:spcPts val="400"/>
              </a:spcBef>
              <a:spcAft>
                <a:spcPct val="0"/>
              </a:spcAft>
              <a:buFontTx/>
              <a:buChar char="-"/>
            </a:pPr>
            <a:r>
              <a:rPr lang="en-US" dirty="0" smtClean="0">
                <a:solidFill>
                  <a:srgbClr val="FFFF00"/>
                </a:solidFill>
              </a:rPr>
              <a:t>Red: with HS3 </a:t>
            </a:r>
            <a:r>
              <a:rPr lang="en-US" dirty="0">
                <a:solidFill>
                  <a:srgbClr val="FFFF00"/>
                </a:solidFill>
              </a:rPr>
              <a:t>drops</a:t>
            </a:r>
          </a:p>
          <a:p>
            <a:pPr lvl="1" fontAlgn="base">
              <a:lnSpc>
                <a:spcPct val="90000"/>
              </a:lnSpc>
              <a:spcBef>
                <a:spcPts val="400"/>
              </a:spcBef>
              <a:spcAft>
                <a:spcPct val="0"/>
              </a:spcAft>
              <a:buFontTx/>
              <a:buChar char="-"/>
            </a:pPr>
            <a:r>
              <a:rPr lang="en-US" dirty="0" smtClean="0">
                <a:solidFill>
                  <a:srgbClr val="FFFF00"/>
                </a:solidFill>
              </a:rPr>
              <a:t>Blue: No </a:t>
            </a:r>
            <a:r>
              <a:rPr lang="en-US" dirty="0">
                <a:solidFill>
                  <a:srgbClr val="FFFF00"/>
                </a:solidFill>
              </a:rPr>
              <a:t>drops with synthetics</a:t>
            </a:r>
          </a:p>
          <a:p>
            <a:pPr fontAlgn="base">
              <a:lnSpc>
                <a:spcPct val="90000"/>
              </a:lnSpc>
              <a:spcBef>
                <a:spcPts val="400"/>
              </a:spcBef>
              <a:spcAft>
                <a:spcPct val="0"/>
              </a:spcAft>
              <a:buSzPct val="180000"/>
              <a:buFont typeface="Arial" charset="0"/>
              <a:buChar char="•"/>
            </a:pPr>
            <a:r>
              <a:rPr lang="en-US" dirty="0">
                <a:solidFill>
                  <a:prstClr val="white"/>
                </a:solidFill>
              </a:rPr>
              <a:t>COAMPS-TC Intensity and Track </a:t>
            </a:r>
            <a:r>
              <a:rPr lang="en-US" dirty="0" smtClean="0">
                <a:solidFill>
                  <a:prstClr val="white"/>
                </a:solidFill>
              </a:rPr>
              <a:t>skill </a:t>
            </a:r>
            <a:r>
              <a:rPr lang="en-US" dirty="0">
                <a:solidFill>
                  <a:prstClr val="white"/>
                </a:solidFill>
              </a:rPr>
              <a:t>are </a:t>
            </a:r>
            <a:r>
              <a:rPr lang="en-US" dirty="0" smtClean="0">
                <a:solidFill>
                  <a:prstClr val="white"/>
                </a:solidFill>
              </a:rPr>
              <a:t>improved  </a:t>
            </a:r>
            <a:r>
              <a:rPr lang="en-US" dirty="0">
                <a:solidFill>
                  <a:prstClr val="white"/>
                </a:solidFill>
              </a:rPr>
              <a:t>g</a:t>
            </a:r>
            <a:r>
              <a:rPr lang="en-US" dirty="0" smtClean="0">
                <a:solidFill>
                  <a:prstClr val="white"/>
                </a:solidFill>
              </a:rPr>
              <a:t>reatly </a:t>
            </a:r>
            <a:r>
              <a:rPr lang="en-US" dirty="0">
                <a:solidFill>
                  <a:prstClr val="white"/>
                </a:solidFill>
              </a:rPr>
              <a:t>t</a:t>
            </a:r>
            <a:r>
              <a:rPr lang="en-US" dirty="0" smtClean="0">
                <a:solidFill>
                  <a:prstClr val="white"/>
                </a:solidFill>
              </a:rPr>
              <a:t>hrough </a:t>
            </a:r>
            <a:r>
              <a:rPr lang="en-US" dirty="0">
                <a:solidFill>
                  <a:prstClr val="white"/>
                </a:solidFill>
              </a:rPr>
              <a:t>a</a:t>
            </a:r>
            <a:r>
              <a:rPr lang="en-US" dirty="0" smtClean="0">
                <a:solidFill>
                  <a:prstClr val="white"/>
                </a:solidFill>
              </a:rPr>
              <a:t>ssimilation </a:t>
            </a:r>
            <a:r>
              <a:rPr lang="en-US" dirty="0">
                <a:solidFill>
                  <a:prstClr val="white"/>
                </a:solidFill>
              </a:rPr>
              <a:t>of  HS3 Drops</a:t>
            </a:r>
            <a:r>
              <a:rPr lang="en-US" dirty="0" smtClean="0">
                <a:solidFill>
                  <a:prstClr val="white"/>
                </a:solidFill>
              </a:rPr>
              <a:t>.</a:t>
            </a:r>
            <a:endParaRPr lang="en-US" dirty="0">
              <a:solidFill>
                <a:prstClr val="white"/>
              </a:solidFill>
            </a:endParaRPr>
          </a:p>
        </p:txBody>
      </p:sp>
      <p:sp>
        <p:nvSpPr>
          <p:cNvPr id="2" name="TextBox 1"/>
          <p:cNvSpPr txBox="1"/>
          <p:nvPr/>
        </p:nvSpPr>
        <p:spPr>
          <a:xfrm>
            <a:off x="5064125" y="6474424"/>
            <a:ext cx="3714750" cy="338554"/>
          </a:xfrm>
          <a:prstGeom prst="rect">
            <a:avLst/>
          </a:prstGeom>
          <a:solidFill>
            <a:schemeClr val="tx2">
              <a:lumMod val="40000"/>
              <a:lumOff val="60000"/>
            </a:schemeClr>
          </a:solidFill>
          <a:ln w="28575">
            <a:solidFill>
              <a:schemeClr val="tx1"/>
            </a:solidFill>
          </a:ln>
        </p:spPr>
        <p:txBody>
          <a:bodyPr wrap="square" rtlCol="0">
            <a:spAutoFit/>
          </a:bodyPr>
          <a:lstStyle/>
          <a:p>
            <a:pPr fontAlgn="base">
              <a:spcBef>
                <a:spcPct val="0"/>
              </a:spcBef>
              <a:spcAft>
                <a:spcPct val="0"/>
              </a:spcAft>
            </a:pPr>
            <a:r>
              <a:rPr lang="en-US" sz="1600" b="1" i="1" dirty="0" smtClean="0">
                <a:solidFill>
                  <a:prstClr val="black"/>
                </a:solidFill>
              </a:rPr>
              <a:t>Slide courtesy of James Doyle / NRL</a:t>
            </a:r>
            <a:endParaRPr lang="en-US" sz="1600" b="1" i="1" dirty="0">
              <a:solidFill>
                <a:prstClr val="black"/>
              </a:solidFill>
            </a:endParaRPr>
          </a:p>
        </p:txBody>
      </p:sp>
    </p:spTree>
    <p:extLst>
      <p:ext uri="{BB962C8B-B14F-4D97-AF65-F5344CB8AC3E}">
        <p14:creationId xmlns:p14="http://schemas.microsoft.com/office/powerpoint/2010/main" val="146601069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s3_edouard.jpg"/>
          <p:cNvPicPr>
            <a:picLocks noChangeAspect="1"/>
          </p:cNvPicPr>
          <p:nvPr/>
        </p:nvPicPr>
        <p:blipFill rotWithShape="1">
          <a:blip r:embed="rId2">
            <a:extLst>
              <a:ext uri="{28A0092B-C50C-407E-A947-70E740481C1C}">
                <a14:useLocalDpi xmlns:a14="http://schemas.microsoft.com/office/drawing/2010/main" val="0"/>
              </a:ext>
            </a:extLst>
          </a:blip>
          <a:srcRect l="20752" t="16692" r="1811" b="1307"/>
          <a:stretch/>
        </p:blipFill>
        <p:spPr>
          <a:xfrm>
            <a:off x="694944" y="1627632"/>
            <a:ext cx="7626096" cy="4873752"/>
          </a:xfrm>
          <a:prstGeom prst="rect">
            <a:avLst/>
          </a:prstGeom>
        </p:spPr>
      </p:pic>
      <p:sp>
        <p:nvSpPr>
          <p:cNvPr id="5" name="Title 4"/>
          <p:cNvSpPr>
            <a:spLocks noGrp="1"/>
          </p:cNvSpPr>
          <p:nvPr>
            <p:ph type="title"/>
          </p:nvPr>
        </p:nvSpPr>
        <p:spPr>
          <a:xfrm>
            <a:off x="914400" y="152400"/>
            <a:ext cx="8229600" cy="817562"/>
          </a:xfrm>
        </p:spPr>
        <p:txBody>
          <a:bodyPr>
            <a:normAutofit/>
          </a:bodyPr>
          <a:lstStyle/>
          <a:p>
            <a:r>
              <a:rPr lang="en-US" dirty="0" smtClean="0"/>
              <a:t>HS3 Flights Over 2014 </a:t>
            </a:r>
            <a:r>
              <a:rPr lang="en-US" dirty="0" err="1" smtClean="0"/>
              <a:t>Edouard</a:t>
            </a:r>
            <a:endParaRPr lang="en-US" dirty="0"/>
          </a:p>
        </p:txBody>
      </p:sp>
      <p:sp>
        <p:nvSpPr>
          <p:cNvPr id="7" name="TextBox 6"/>
          <p:cNvSpPr txBox="1"/>
          <p:nvPr/>
        </p:nvSpPr>
        <p:spPr>
          <a:xfrm>
            <a:off x="5625155" y="5147729"/>
            <a:ext cx="1556924" cy="646331"/>
          </a:xfrm>
          <a:prstGeom prst="rect">
            <a:avLst/>
          </a:prstGeom>
          <a:noFill/>
        </p:spPr>
        <p:txBody>
          <a:bodyPr wrap="none" rtlCol="0">
            <a:spAutoFit/>
          </a:bodyPr>
          <a:lstStyle/>
          <a:p>
            <a:r>
              <a:rPr lang="en-US" dirty="0" smtClean="0">
                <a:solidFill>
                  <a:srgbClr val="FFFFFF"/>
                </a:solidFill>
              </a:rPr>
              <a:t>Tropical Storm</a:t>
            </a:r>
          </a:p>
          <a:p>
            <a:r>
              <a:rPr lang="en-US" dirty="0" smtClean="0">
                <a:solidFill>
                  <a:srgbClr val="FFFFFF"/>
                </a:solidFill>
              </a:rPr>
              <a:t>Sept. 11-12</a:t>
            </a:r>
          </a:p>
        </p:txBody>
      </p:sp>
      <p:sp>
        <p:nvSpPr>
          <p:cNvPr id="8" name="TextBox 7"/>
          <p:cNvSpPr txBox="1"/>
          <p:nvPr/>
        </p:nvSpPr>
        <p:spPr>
          <a:xfrm>
            <a:off x="2561167" y="5061634"/>
            <a:ext cx="2101206" cy="923330"/>
          </a:xfrm>
          <a:prstGeom prst="rect">
            <a:avLst/>
          </a:prstGeom>
          <a:noFill/>
        </p:spPr>
        <p:txBody>
          <a:bodyPr wrap="none" rtlCol="0">
            <a:spAutoFit/>
          </a:bodyPr>
          <a:lstStyle/>
          <a:p>
            <a:r>
              <a:rPr lang="en-US" dirty="0" smtClean="0">
                <a:solidFill>
                  <a:srgbClr val="FFFFFF"/>
                </a:solidFill>
              </a:rPr>
              <a:t>Rapid intensification </a:t>
            </a:r>
          </a:p>
          <a:p>
            <a:r>
              <a:rPr lang="en-US" dirty="0" smtClean="0">
                <a:solidFill>
                  <a:srgbClr val="FFFFFF"/>
                </a:solidFill>
              </a:rPr>
              <a:t>to strong Cat 2</a:t>
            </a:r>
          </a:p>
          <a:p>
            <a:r>
              <a:rPr lang="en-US" dirty="0" smtClean="0">
                <a:solidFill>
                  <a:srgbClr val="FFFFFF"/>
                </a:solidFill>
              </a:rPr>
              <a:t>Sept. 14-15</a:t>
            </a:r>
          </a:p>
        </p:txBody>
      </p:sp>
      <p:sp>
        <p:nvSpPr>
          <p:cNvPr id="9" name="TextBox 8"/>
          <p:cNvSpPr txBox="1"/>
          <p:nvPr/>
        </p:nvSpPr>
        <p:spPr>
          <a:xfrm>
            <a:off x="1401236" y="3752320"/>
            <a:ext cx="2003486" cy="646331"/>
          </a:xfrm>
          <a:prstGeom prst="rect">
            <a:avLst/>
          </a:prstGeom>
          <a:noFill/>
        </p:spPr>
        <p:txBody>
          <a:bodyPr wrap="none" rtlCol="0">
            <a:spAutoFit/>
          </a:bodyPr>
          <a:lstStyle/>
          <a:p>
            <a:r>
              <a:rPr lang="en-US" dirty="0" smtClean="0">
                <a:solidFill>
                  <a:srgbClr val="FFFFFF"/>
                </a:solidFill>
              </a:rPr>
              <a:t>Steady strong Cat 2</a:t>
            </a:r>
          </a:p>
          <a:p>
            <a:r>
              <a:rPr lang="en-US" dirty="0" smtClean="0">
                <a:solidFill>
                  <a:srgbClr val="FFFFFF"/>
                </a:solidFill>
              </a:rPr>
              <a:t>Sept. 16-17</a:t>
            </a:r>
          </a:p>
        </p:txBody>
      </p:sp>
      <p:sp>
        <p:nvSpPr>
          <p:cNvPr id="10" name="TextBox 9"/>
          <p:cNvSpPr txBox="1"/>
          <p:nvPr/>
        </p:nvSpPr>
        <p:spPr>
          <a:xfrm>
            <a:off x="5574354" y="3407585"/>
            <a:ext cx="2130849" cy="923330"/>
          </a:xfrm>
          <a:prstGeom prst="rect">
            <a:avLst/>
          </a:prstGeom>
          <a:noFill/>
        </p:spPr>
        <p:txBody>
          <a:bodyPr wrap="none" rtlCol="0">
            <a:spAutoFit/>
          </a:bodyPr>
          <a:lstStyle/>
          <a:p>
            <a:r>
              <a:rPr lang="en-US" dirty="0" smtClean="0">
                <a:solidFill>
                  <a:srgbClr val="FFFFFF"/>
                </a:solidFill>
              </a:rPr>
              <a:t>Rapid weakening to</a:t>
            </a:r>
          </a:p>
          <a:p>
            <a:r>
              <a:rPr lang="en-US" dirty="0" smtClean="0">
                <a:solidFill>
                  <a:srgbClr val="FFFFFF"/>
                </a:solidFill>
              </a:rPr>
              <a:t>weak tropical storm</a:t>
            </a:r>
          </a:p>
          <a:p>
            <a:r>
              <a:rPr lang="en-US" dirty="0" smtClean="0">
                <a:solidFill>
                  <a:srgbClr val="FFFFFF"/>
                </a:solidFill>
              </a:rPr>
              <a:t>Sept. 18-19</a:t>
            </a:r>
          </a:p>
        </p:txBody>
      </p:sp>
      <p:sp>
        <p:nvSpPr>
          <p:cNvPr id="11" name="TextBox 10"/>
          <p:cNvSpPr txBox="1"/>
          <p:nvPr/>
        </p:nvSpPr>
        <p:spPr>
          <a:xfrm>
            <a:off x="1143000" y="1016000"/>
            <a:ext cx="7002473" cy="461665"/>
          </a:xfrm>
          <a:prstGeom prst="rect">
            <a:avLst/>
          </a:prstGeom>
          <a:noFill/>
        </p:spPr>
        <p:txBody>
          <a:bodyPr wrap="square" rtlCol="0">
            <a:spAutoFit/>
          </a:bodyPr>
          <a:lstStyle/>
          <a:p>
            <a:pPr algn="ctr"/>
            <a:r>
              <a:rPr lang="en-US" sz="2400" dirty="0" smtClean="0"/>
              <a:t>Four flights over the life cycle of </a:t>
            </a:r>
            <a:r>
              <a:rPr lang="en-US" sz="2400" dirty="0" err="1" smtClean="0"/>
              <a:t>Edouard</a:t>
            </a:r>
            <a:endParaRPr lang="en-US" sz="2400" dirty="0"/>
          </a:p>
        </p:txBody>
      </p:sp>
      <p:sp>
        <p:nvSpPr>
          <p:cNvPr id="2" name="TextBox 1"/>
          <p:cNvSpPr txBox="1"/>
          <p:nvPr/>
        </p:nvSpPr>
        <p:spPr>
          <a:xfrm>
            <a:off x="5907216" y="6488668"/>
            <a:ext cx="3236784" cy="369332"/>
          </a:xfrm>
          <a:prstGeom prst="rect">
            <a:avLst/>
          </a:prstGeom>
          <a:noFill/>
        </p:spPr>
        <p:txBody>
          <a:bodyPr wrap="none" rtlCol="0">
            <a:spAutoFit/>
          </a:bodyPr>
          <a:lstStyle/>
          <a:p>
            <a:r>
              <a:rPr lang="en-US" dirty="0" smtClean="0"/>
              <a:t>Source: Scott Braun, NASA/GSFC</a:t>
            </a:r>
            <a:endParaRPr lang="en-US" dirty="0"/>
          </a:p>
        </p:txBody>
      </p:sp>
    </p:spTree>
    <p:extLst>
      <p:ext uri="{BB962C8B-B14F-4D97-AF65-F5344CB8AC3E}">
        <p14:creationId xmlns:p14="http://schemas.microsoft.com/office/powerpoint/2010/main" val="2979312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Transit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00066"/>
      </a:hlink>
      <a:folHlink>
        <a:srgbClr val="85DFD0"/>
      </a:folHlink>
    </a:clrScheme>
    <a:fontScheme name="Office Classic 3">
      <a:majorFont>
        <a:latin typeface="Arial Black"/>
        <a:ea typeface=""/>
        <a:cs typeface=""/>
      </a:majorFont>
      <a:minorFont>
        <a:latin typeface="Arial Narrow"/>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solidFill>
          <a:schemeClr val="tx1"/>
        </a:solidFill>
      </a:spPr>
      <a:bodyPr wrap="square" rtlCol="0" anchor="ctr">
        <a:noAutofit/>
      </a:bodyPr>
      <a:lstStyle>
        <a:defPPr algn="ctr">
          <a:defRPr sz="1400" dirty="0">
            <a:solidFill>
              <a:srgbClr val="FFFFFF"/>
            </a:solidFill>
            <a:latin typeface="+mn-lt"/>
          </a:defRPr>
        </a:defPPr>
      </a:lstStyle>
    </a:spDef>
  </a:objectDefaults>
  <a:extraClrSchemeLst/>
</a:theme>
</file>

<file path=ppt/theme/theme2.xml><?xml version="1.0" encoding="utf-8"?>
<a:theme xmlns:a="http://schemas.openxmlformats.org/drawingml/2006/main" name="2_Flow">
  <a:themeElements>
    <a:clrScheme name="Transit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00066"/>
      </a:hlink>
      <a:folHlink>
        <a:srgbClr val="85DFD0"/>
      </a:folHlink>
    </a:clrScheme>
    <a:fontScheme name="Office Classic 3">
      <a:majorFont>
        <a:latin typeface="Arial Black"/>
        <a:ea typeface=""/>
        <a:cs typeface=""/>
      </a:majorFont>
      <a:minorFont>
        <a:latin typeface="Arial Narrow"/>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solidFill>
          <a:schemeClr val="tx1"/>
        </a:solidFill>
      </a:spPr>
      <a:bodyPr wrap="square" rtlCol="0" anchor="ctr">
        <a:noAutofit/>
      </a:bodyPr>
      <a:lstStyle>
        <a:defPPr algn="ctr">
          <a:defRPr sz="1400" dirty="0">
            <a:solidFill>
              <a:srgbClr val="FFFFFF"/>
            </a:solidFill>
            <a:latin typeface="+mn-lt"/>
          </a:defRPr>
        </a:defPPr>
      </a:lstStyle>
    </a:sp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EPNECStandardBrie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NEPNECStandardBrie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ransit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00066"/>
    </a:hlink>
    <a:folHlink>
      <a:srgbClr val="85DFD0"/>
    </a:folHlink>
  </a:clrScheme>
</a:themeOverride>
</file>

<file path=ppt/theme/themeOverride2.xml><?xml version="1.0" encoding="utf-8"?>
<a:themeOverride xmlns:a="http://schemas.openxmlformats.org/drawingml/2006/main">
  <a:clrScheme name="Transit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00066"/>
    </a:hlink>
    <a:folHlink>
      <a:srgbClr val="85DFD0"/>
    </a:folHlink>
  </a:clrScheme>
</a:themeOverride>
</file>

<file path=ppt/theme/themeOverride3.xml><?xml version="1.0" encoding="utf-8"?>
<a:themeOverride xmlns:a="http://schemas.openxmlformats.org/drawingml/2006/main">
  <a:clrScheme name="Transit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00066"/>
    </a:hlink>
    <a:folHlink>
      <a:srgbClr val="85DFD0"/>
    </a:folHlink>
  </a:clrScheme>
</a:themeOverride>
</file>

<file path=ppt/theme/themeOverride4.xml><?xml version="1.0" encoding="utf-8"?>
<a:themeOverride xmlns:a="http://schemas.openxmlformats.org/drawingml/2006/main">
  <a:clrScheme name="Transit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00066"/>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1835</TotalTime>
  <Words>1710</Words>
  <Application>Microsoft Macintosh PowerPoint</Application>
  <PresentationFormat>On-screen Show (4:3)</PresentationFormat>
  <Paragraphs>169</Paragraphs>
  <Slides>15</Slides>
  <Notes>8</Notes>
  <HiddenSlides>0</HiddenSlides>
  <MMClips>0</MMClips>
  <ScaleCrop>false</ScaleCrop>
  <HeadingPairs>
    <vt:vector size="4" baseType="variant">
      <vt:variant>
        <vt:lpstr>Theme</vt:lpstr>
      </vt:variant>
      <vt:variant>
        <vt:i4>5</vt:i4>
      </vt:variant>
      <vt:variant>
        <vt:lpstr>Slide Titles</vt:lpstr>
      </vt:variant>
      <vt:variant>
        <vt:i4>15</vt:i4>
      </vt:variant>
    </vt:vector>
  </HeadingPairs>
  <TitlesOfParts>
    <vt:vector size="20" baseType="lpstr">
      <vt:lpstr>1_Flow</vt:lpstr>
      <vt:lpstr>2_Flow</vt:lpstr>
      <vt:lpstr>1_Office Theme</vt:lpstr>
      <vt:lpstr>NEPNECStandardBrief</vt:lpstr>
      <vt:lpstr>1_NEPNECStandardBrief</vt:lpstr>
      <vt:lpstr>PowerPoint Presentation</vt:lpstr>
      <vt:lpstr>Discussion</vt:lpstr>
      <vt:lpstr>Global Hawk Capabilities</vt:lpstr>
      <vt:lpstr>PowerPoint Presentation</vt:lpstr>
      <vt:lpstr>NASA Hurricane and Severe Storm Sentinel (HS3): 2012-2014</vt:lpstr>
      <vt:lpstr>Instruments on the Environmental Global Hawk</vt:lpstr>
      <vt:lpstr>HS3 2012 Sample Results</vt:lpstr>
      <vt:lpstr>PowerPoint Presentation</vt:lpstr>
      <vt:lpstr>HS3 Flights Over 2014 Edouard</vt:lpstr>
      <vt:lpstr>Edouard Rapidly Intensifies 14-15 Sep</vt:lpstr>
      <vt:lpstr>Storm Structure Along the First Overpass of Edouard (Sept. 14-15)</vt:lpstr>
      <vt:lpstr>Composite Structure  at Peak Intensity</vt:lpstr>
      <vt:lpstr>2015 NOAA SHOUT</vt:lpstr>
      <vt:lpstr>2015 NOAA SHOUT Potential Global Hawk Instrumentation</vt:lpstr>
      <vt:lpstr>Global Hawk Mission Highlights</vt:lpstr>
    </vt:vector>
  </TitlesOfParts>
  <Company>PSD / 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gwick</dc:creator>
  <cp:lastModifiedBy>Jason Dunion</cp:lastModifiedBy>
  <cp:revision>196</cp:revision>
  <dcterms:created xsi:type="dcterms:W3CDTF">2012-11-19T16:48:54Z</dcterms:created>
  <dcterms:modified xsi:type="dcterms:W3CDTF">2015-01-07T16:32:05Z</dcterms:modified>
</cp:coreProperties>
</file>