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372" r:id="rId2"/>
    <p:sldId id="377" r:id="rId3"/>
    <p:sldId id="378" r:id="rId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A6FF"/>
    <a:srgbClr val="8A8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23" autoAdjust="0"/>
    <p:restoredTop sz="97112" autoAdjust="0"/>
  </p:normalViewPr>
  <p:slideViewPr>
    <p:cSldViewPr snapToGrid="0" snapToObjects="1">
      <p:cViewPr>
        <p:scale>
          <a:sx n="150" d="100"/>
          <a:sy n="150" d="100"/>
        </p:scale>
        <p:origin x="-1064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CAFB162-6AFB-4E74-9501-636F742852EE}" type="datetimeFigureOut">
              <a:rPr lang="en-US"/>
              <a:pPr>
                <a:defRPr/>
              </a:pPr>
              <a:t>4/23/12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17D6CD3-CB44-4B27-A8FC-26269D73B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907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57BAB-B7D2-4D59-A694-C170F3F6AC49}" type="datetimeFigureOut">
              <a:rPr lang="en-US"/>
              <a:pPr>
                <a:defRPr/>
              </a:pPr>
              <a:t>4/23/12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9B814-CD71-4181-A810-5579ECF79A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EA8D2-5328-4FF0-8CC2-072C4B7B2A83}" type="datetimeFigureOut">
              <a:rPr lang="en-US"/>
              <a:pPr>
                <a:defRPr/>
              </a:pPr>
              <a:t>4/23/12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9CECA-EE49-4997-BF31-A3C8E3D096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631DE-99B1-4BFE-B3E3-01A2470B2FCA}" type="datetimeFigureOut">
              <a:rPr lang="en-US"/>
              <a:pPr>
                <a:defRPr/>
              </a:pPr>
              <a:t>4/23/12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EAC8D-5938-4AB4-99CA-7BE1A90FE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E4128-C4DE-41A8-851C-8371138A728B}" type="datetimeFigureOut">
              <a:rPr lang="en-US"/>
              <a:pPr>
                <a:defRPr/>
              </a:pPr>
              <a:t>4/23/12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4535A-3128-44D0-98BA-CEF58906D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6E187-9FBD-4C52-96B7-76E83494A943}" type="datetimeFigureOut">
              <a:rPr lang="en-US"/>
              <a:pPr>
                <a:defRPr/>
              </a:pPr>
              <a:t>4/23/12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AC4E8-A57D-46CF-82D3-1594EF10F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19975-FEE1-4B41-9B0B-2B2AA1A98AA9}" type="datetimeFigureOut">
              <a:rPr lang="en-US"/>
              <a:pPr>
                <a:defRPr/>
              </a:pPr>
              <a:t>4/23/12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C7CA9-E891-4EFC-8EDA-97D778B9A9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16D02-687D-4FCD-B2E1-3187DEB87457}" type="datetimeFigureOut">
              <a:rPr lang="en-US"/>
              <a:pPr>
                <a:defRPr/>
              </a:pPr>
              <a:t>4/23/12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3BA4B-C35E-4D7B-97E5-E3657C9ADA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0E003-D223-45DF-AC32-A09EF95FBFDE}" type="datetimeFigureOut">
              <a:rPr lang="en-US"/>
              <a:pPr>
                <a:defRPr/>
              </a:pPr>
              <a:t>4/23/12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84339-D1FC-4B00-8D1A-2CB3398178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AE3F6-BFB5-45B3-8E75-00ACDBDE9D62}" type="datetimeFigureOut">
              <a:rPr lang="en-US"/>
              <a:pPr>
                <a:defRPr/>
              </a:pPr>
              <a:t>4/23/12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F99DB-C96D-4C39-8474-563A885E7F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C78A2-F07D-48AF-A840-8590F2E87EDA}" type="datetimeFigureOut">
              <a:rPr lang="en-US"/>
              <a:pPr>
                <a:defRPr/>
              </a:pPr>
              <a:t>4/23/12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B61B7-EB72-4C13-AC40-B1006B4EA8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07870-F97B-4762-A064-6EC5DF508908}" type="datetimeFigureOut">
              <a:rPr lang="en-US"/>
              <a:pPr>
                <a:defRPr/>
              </a:pPr>
              <a:t>4/23/12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71122-429D-45A3-A3E4-E96351F6B2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DA6FF"/>
            </a:gs>
            <a:gs pos="100000">
              <a:srgbClr val="FFFF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5DD09EC-6CF3-4FAA-9261-86834A7118DE}" type="datetimeFigureOut">
              <a:rPr lang="en-US"/>
              <a:pPr>
                <a:defRPr/>
              </a:pPr>
              <a:t>4/23/12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4E18A05-4F9D-4B13-94A9-2797C2F05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9.jpg"/><Relationship Id="rId21" Type="http://schemas.openxmlformats.org/officeDocument/2006/relationships/image" Target="../media/image20.jpg"/><Relationship Id="rId22" Type="http://schemas.openxmlformats.org/officeDocument/2006/relationships/image" Target="../media/image21.jpg"/><Relationship Id="rId23" Type="http://schemas.openxmlformats.org/officeDocument/2006/relationships/image" Target="../media/image22.jpg"/><Relationship Id="rId24" Type="http://schemas.openxmlformats.org/officeDocument/2006/relationships/image" Target="../media/image23.jpg"/><Relationship Id="rId25" Type="http://schemas.openxmlformats.org/officeDocument/2006/relationships/image" Target="../media/image24.jpg"/><Relationship Id="rId26" Type="http://schemas.openxmlformats.org/officeDocument/2006/relationships/image" Target="../media/image25.jpg"/><Relationship Id="rId27" Type="http://schemas.openxmlformats.org/officeDocument/2006/relationships/image" Target="../media/image26.jpg"/><Relationship Id="rId28" Type="http://schemas.openxmlformats.org/officeDocument/2006/relationships/image" Target="../media/image27.jpg"/><Relationship Id="rId29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30" Type="http://schemas.openxmlformats.org/officeDocument/2006/relationships/image" Target="../media/image29.jpg"/><Relationship Id="rId31" Type="http://schemas.openxmlformats.org/officeDocument/2006/relationships/image" Target="../media/image30.jpg"/><Relationship Id="rId32" Type="http://schemas.openxmlformats.org/officeDocument/2006/relationships/image" Target="../media/image31.jpg"/><Relationship Id="rId9" Type="http://schemas.openxmlformats.org/officeDocument/2006/relationships/image" Target="../media/image8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jpg"/><Relationship Id="rId33" Type="http://schemas.openxmlformats.org/officeDocument/2006/relationships/image" Target="../media/image32.jpg"/><Relationship Id="rId10" Type="http://schemas.openxmlformats.org/officeDocument/2006/relationships/image" Target="../media/image9.jpg"/><Relationship Id="rId11" Type="http://schemas.openxmlformats.org/officeDocument/2006/relationships/image" Target="../media/image10.jpg"/><Relationship Id="rId12" Type="http://schemas.openxmlformats.org/officeDocument/2006/relationships/image" Target="../media/image11.jpg"/><Relationship Id="rId13" Type="http://schemas.openxmlformats.org/officeDocument/2006/relationships/image" Target="../media/image12.jpg"/><Relationship Id="rId14" Type="http://schemas.openxmlformats.org/officeDocument/2006/relationships/image" Target="../media/image13.jpg"/><Relationship Id="rId15" Type="http://schemas.openxmlformats.org/officeDocument/2006/relationships/image" Target="../media/image14.jpg"/><Relationship Id="rId16" Type="http://schemas.openxmlformats.org/officeDocument/2006/relationships/image" Target="../media/image15.jpg"/><Relationship Id="rId17" Type="http://schemas.openxmlformats.org/officeDocument/2006/relationships/image" Target="../media/image16.jpg"/><Relationship Id="rId18" Type="http://schemas.openxmlformats.org/officeDocument/2006/relationships/image" Target="../media/image17.jpg"/><Relationship Id="rId19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51.jpg"/><Relationship Id="rId21" Type="http://schemas.openxmlformats.org/officeDocument/2006/relationships/image" Target="../media/image52.jpg"/><Relationship Id="rId22" Type="http://schemas.openxmlformats.org/officeDocument/2006/relationships/image" Target="../media/image53.jpg"/><Relationship Id="rId23" Type="http://schemas.openxmlformats.org/officeDocument/2006/relationships/image" Target="../media/image54.jpg"/><Relationship Id="rId24" Type="http://schemas.openxmlformats.org/officeDocument/2006/relationships/image" Target="../media/image55.jpg"/><Relationship Id="rId25" Type="http://schemas.openxmlformats.org/officeDocument/2006/relationships/image" Target="../media/image56.jpg"/><Relationship Id="rId26" Type="http://schemas.openxmlformats.org/officeDocument/2006/relationships/image" Target="../media/image57.jpg"/><Relationship Id="rId27" Type="http://schemas.openxmlformats.org/officeDocument/2006/relationships/image" Target="../media/image58.jpg"/><Relationship Id="rId28" Type="http://schemas.openxmlformats.org/officeDocument/2006/relationships/image" Target="../media/image59.jpg"/><Relationship Id="rId29" Type="http://schemas.openxmlformats.org/officeDocument/2006/relationships/image" Target="../media/image6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30" Type="http://schemas.openxmlformats.org/officeDocument/2006/relationships/image" Target="../media/image61.jpg"/><Relationship Id="rId31" Type="http://schemas.openxmlformats.org/officeDocument/2006/relationships/image" Target="../media/image62.jpg"/><Relationship Id="rId32" Type="http://schemas.openxmlformats.org/officeDocument/2006/relationships/image" Target="../media/image63.jpg"/><Relationship Id="rId9" Type="http://schemas.openxmlformats.org/officeDocument/2006/relationships/image" Target="../media/image40.jpg"/><Relationship Id="rId6" Type="http://schemas.openxmlformats.org/officeDocument/2006/relationships/image" Target="../media/image37.jpg"/><Relationship Id="rId7" Type="http://schemas.openxmlformats.org/officeDocument/2006/relationships/image" Target="../media/image38.jpg"/><Relationship Id="rId8" Type="http://schemas.openxmlformats.org/officeDocument/2006/relationships/image" Target="../media/image39.jpg"/><Relationship Id="rId33" Type="http://schemas.openxmlformats.org/officeDocument/2006/relationships/image" Target="../media/image64.jpg"/><Relationship Id="rId34" Type="http://schemas.openxmlformats.org/officeDocument/2006/relationships/image" Target="../media/image65.jpg"/><Relationship Id="rId35" Type="http://schemas.openxmlformats.org/officeDocument/2006/relationships/image" Target="../media/image66.jpg"/><Relationship Id="rId10" Type="http://schemas.openxmlformats.org/officeDocument/2006/relationships/image" Target="../media/image41.jpg"/><Relationship Id="rId11" Type="http://schemas.openxmlformats.org/officeDocument/2006/relationships/image" Target="../media/image42.jpg"/><Relationship Id="rId12" Type="http://schemas.openxmlformats.org/officeDocument/2006/relationships/image" Target="../media/image43.jpg"/><Relationship Id="rId13" Type="http://schemas.openxmlformats.org/officeDocument/2006/relationships/image" Target="../media/image44.jpg"/><Relationship Id="rId14" Type="http://schemas.openxmlformats.org/officeDocument/2006/relationships/image" Target="../media/image45.jpg"/><Relationship Id="rId15" Type="http://schemas.openxmlformats.org/officeDocument/2006/relationships/image" Target="../media/image46.jpg"/><Relationship Id="rId16" Type="http://schemas.openxmlformats.org/officeDocument/2006/relationships/image" Target="../media/image47.jpg"/><Relationship Id="rId17" Type="http://schemas.openxmlformats.org/officeDocument/2006/relationships/image" Target="../media/image48.jpg"/><Relationship Id="rId18" Type="http://schemas.openxmlformats.org/officeDocument/2006/relationships/image" Target="../media/image49.jpg"/><Relationship Id="rId19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Relationship Id="rId3" Type="http://schemas.openxmlformats.org/officeDocument/2006/relationships/image" Target="../media/image6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0910_00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" y="1600200"/>
            <a:ext cx="4389120" cy="4389120"/>
          </a:xfrm>
          <a:prstGeom prst="rect">
            <a:avLst/>
          </a:prstGeom>
        </p:spPr>
      </p:pic>
      <p:pic>
        <p:nvPicPr>
          <p:cNvPr id="5" name="Picture 4" descr="100910_00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152" y="1600200"/>
            <a:ext cx="4389120" cy="4389120"/>
          </a:xfrm>
          <a:prstGeom prst="rect">
            <a:avLst/>
          </a:prstGeom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114300" y="1211263"/>
            <a:ext cx="4376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Comic Sans MS" pitchFamily="66" charset="0"/>
              </a:rPr>
              <a:t>GOES IR (storm relative)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4491038" y="1211263"/>
            <a:ext cx="4640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omic Sans MS" pitchFamily="66" charset="0"/>
              </a:rPr>
              <a:t>GOES BT Diff (storm relative)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latin typeface="Comic Sans MS" pitchFamily="66" charset="0"/>
              </a:rPr>
              <a:t>Pre-Hurricane Karl: 10</a:t>
            </a:r>
            <a:r>
              <a:rPr lang="en-US" sz="3200" smtClean="0">
                <a:latin typeface="Comic Sans MS" pitchFamily="66" charset="0"/>
              </a:rPr>
              <a:t>-12 </a:t>
            </a:r>
            <a:r>
              <a:rPr lang="en-US" sz="3200" dirty="0" smtClean="0">
                <a:latin typeface="Comic Sans MS" pitchFamily="66" charset="0"/>
              </a:rPr>
              <a:t>September 2010</a:t>
            </a:r>
            <a:endParaRPr lang="en-US" sz="3200" dirty="0">
              <a:latin typeface="Comic Sans MS" pitchFamily="66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9" name="Picture 8" descr="100910_0345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10" name="Picture 9" descr="100910_0345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12" name="Picture 11" descr="100910_0645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13" name="Picture 12" descr="100910_0645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2" name="Picture 1" descr="100910_0945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3" name="Picture 2" descr="100910_0945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16" name="Picture 15" descr="100910_1245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17" name="Picture 16" descr="100910_1245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19" name="Picture 18" descr="100910_1545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20" name="Picture 19" descr="100910_1545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22" name="Picture 21" descr="100910_1845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23" name="Picture 22" descr="100910_1845.jp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25" name="Picture 24" descr="100910_2145.jp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26" name="Picture 25" descr="100910_2145.jp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28" name="Picture 27" descr="100911_0045.jp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29" name="Picture 28" descr="100911_0045.jp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31" name="Picture 30" descr="100911_0345.jp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32" name="Picture 31" descr="100911_0345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34" name="Picture 33" descr="100911_0645.jp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35" name="Picture 34" descr="100911_0645.jp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37" name="Picture 36" descr="100911_0945.jp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38" name="Picture 37" descr="100911_0945.jp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40" name="Picture 39" descr="100911_1245.jp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41" name="Picture 40" descr="100911_1245.jp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43" name="Picture 42" descr="100911_1545.jp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44" name="Picture 43" descr="100911_1545.jp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46" name="Picture 45" descr="100911_1845.jp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47" name="Picture 46" descr="100911_1845.jp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49" name="Picture 48" descr="100911_2145.jpg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50" name="Picture 49" descr="100911_2145.jpg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1456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52" name="Picture 51" descr="100912_0045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53" name="Picture 52" descr="100912_0045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55" name="Picture 54" descr="100912_0345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56" name="Picture 55" descr="100912_0345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58" name="Picture 57" descr="100912_0645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59" name="Picture 58" descr="100912_0645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61" name="Picture 60" descr="100912_0945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62" name="Picture 61" descr="100912_0945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64" name="Picture 63" descr="100912_1245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65" name="Picture 64" descr="100912_1245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69" name="Group 68"/>
          <p:cNvGrpSpPr/>
          <p:nvPr/>
        </p:nvGrpSpPr>
        <p:grpSpPr>
          <a:xfrm>
            <a:off x="101918" y="1600200"/>
            <a:ext cx="8932354" cy="4389120"/>
            <a:chOff x="101918" y="1600200"/>
            <a:chExt cx="8932354" cy="4389120"/>
          </a:xfrm>
        </p:grpSpPr>
        <p:pic>
          <p:nvPicPr>
            <p:cNvPr id="67" name="Picture 66" descr="100912_1545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18" y="1600200"/>
              <a:ext cx="4389120" cy="4389120"/>
            </a:xfrm>
            <a:prstGeom prst="rect">
              <a:avLst/>
            </a:prstGeom>
          </p:spPr>
        </p:pic>
        <p:pic>
          <p:nvPicPr>
            <p:cNvPr id="68" name="Picture 67" descr="100912_1545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70" name="Picture 69" descr="100912_1845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71" name="Picture 70" descr="100912_1845.jp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73" name="Picture 72" descr="100912_2145.jp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74" name="Picture 73" descr="100912_2145.jp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76" name="Picture 75" descr="100913_0045.jp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77" name="Picture 76" descr="100913_0045.jp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79" name="Picture 78" descr="100913_0345.jp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80" name="Picture 79" descr="100913_0345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84" name="Group 83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82" name="Picture 81" descr="100913_0645.jp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83" name="Picture 82" descr="100913_0645.jp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87" name="Group 86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85" name="Picture 84" descr="100913_0945.jp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86" name="Picture 85" descr="100913_0945.jp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90" name="Group 89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88" name="Picture 87" descr="100913_1245.jp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89" name="Picture 88" descr="100913_1245.jp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93" name="Group 92"/>
          <p:cNvGrpSpPr/>
          <p:nvPr/>
        </p:nvGrpSpPr>
        <p:grpSpPr>
          <a:xfrm>
            <a:off x="101918" y="1600200"/>
            <a:ext cx="8932354" cy="4389120"/>
            <a:chOff x="101918" y="1600200"/>
            <a:chExt cx="8932354" cy="4389120"/>
          </a:xfrm>
        </p:grpSpPr>
        <p:pic>
          <p:nvPicPr>
            <p:cNvPr id="91" name="Picture 90" descr="100913_1545.jp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18" y="1600200"/>
              <a:ext cx="4389120" cy="4389120"/>
            </a:xfrm>
            <a:prstGeom prst="rect">
              <a:avLst/>
            </a:prstGeom>
          </p:spPr>
        </p:pic>
        <p:pic>
          <p:nvPicPr>
            <p:cNvPr id="92" name="Picture 91" descr="100913_1545.jp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94" name="Picture 93" descr="100913_1845.jp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95" name="Picture 94" descr="100913_1845.jp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99" name="Group 98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97" name="Picture 96" descr="100913_2145.jpg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98" name="Picture 97" descr="100913_2145.jpg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grpSp>
        <p:nvGrpSpPr>
          <p:cNvPr id="102" name="Group 101"/>
          <p:cNvGrpSpPr/>
          <p:nvPr/>
        </p:nvGrpSpPr>
        <p:grpSpPr>
          <a:xfrm>
            <a:off x="100584" y="1600200"/>
            <a:ext cx="8933688" cy="4389120"/>
            <a:chOff x="100584" y="1600200"/>
            <a:chExt cx="8933688" cy="4389120"/>
          </a:xfrm>
        </p:grpSpPr>
        <p:pic>
          <p:nvPicPr>
            <p:cNvPr id="100" name="Picture 99" descr="100914_0045.jpg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4" y="1600200"/>
              <a:ext cx="4389120" cy="4389120"/>
            </a:xfrm>
            <a:prstGeom prst="rect">
              <a:avLst/>
            </a:prstGeom>
          </p:spPr>
        </p:pic>
        <p:pic>
          <p:nvPicPr>
            <p:cNvPr id="101" name="Picture 100" descr="100914_0045.jpg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152" y="1600200"/>
              <a:ext cx="4389120" cy="4389120"/>
            </a:xfrm>
            <a:prstGeom prst="rect">
              <a:avLst/>
            </a:prstGeom>
          </p:spPr>
        </p:pic>
      </p:grp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114300" y="1211263"/>
            <a:ext cx="4376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Comic Sans MS" pitchFamily="66" charset="0"/>
              </a:rPr>
              <a:t>GOES IR (storm relative)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4491038" y="1211263"/>
            <a:ext cx="4640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omic Sans MS" pitchFamily="66" charset="0"/>
              </a:rPr>
              <a:t>GOES BT Diff (storm relative)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latin typeface="Comic Sans MS" pitchFamily="66" charset="0"/>
              </a:rPr>
              <a:t>Pre-Hurricane Karl: 12-14 September 2010</a:t>
            </a:r>
            <a:endParaRPr lang="en-US" sz="32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039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Comic Sans MS" pitchFamily="66" charset="0"/>
              </a:rPr>
              <a:t>Pre-Hurricane Karl: 10-15 September 2010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38" y="1951613"/>
            <a:ext cx="4345577" cy="2959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639" y="1951613"/>
            <a:ext cx="4345576" cy="2959100"/>
          </a:xfrm>
          <a:prstGeom prst="rect">
            <a:avLst/>
          </a:prstGeom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182038" y="1695857"/>
            <a:ext cx="434557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Comic Sans MS" pitchFamily="66" charset="0"/>
              </a:rPr>
              <a:t>IR BT Difference (100/200/300 km)</a:t>
            </a:r>
            <a:endParaRPr lang="en-US" sz="1400" dirty="0">
              <a:latin typeface="Comic Sans MS" pitchFamily="66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601639" y="1694368"/>
            <a:ext cx="434557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Comic Sans MS" pitchFamily="66" charset="0"/>
              </a:rPr>
              <a:t>IR BT Difference (400/500/600 km)</a:t>
            </a:r>
            <a:endParaRPr lang="en-US" sz="1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285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7674</TotalTime>
  <Words>78</Words>
  <Application>Microsoft Macintosh PowerPoint</Application>
  <PresentationFormat>On-screen Show (4:3)</PresentationFormat>
  <Paragraphs>9</Paragraphs>
  <Slides>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Company>University of Miami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P. Dunion</dc:creator>
  <cp:lastModifiedBy>Jason P. Dunion</cp:lastModifiedBy>
  <cp:revision>358</cp:revision>
  <cp:lastPrinted>2011-09-13T02:58:29Z</cp:lastPrinted>
  <dcterms:created xsi:type="dcterms:W3CDTF">2011-07-11T13:04:20Z</dcterms:created>
  <dcterms:modified xsi:type="dcterms:W3CDTF">2012-04-23T15:11:23Z</dcterms:modified>
</cp:coreProperties>
</file>