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60" r:id="rId4"/>
    <p:sldId id="261" r:id="rId5"/>
    <p:sldId id="265" r:id="rId6"/>
    <p:sldId id="257" r:id="rId7"/>
    <p:sldId id="262" r:id="rId8"/>
    <p:sldId id="263" r:id="rId9"/>
    <p:sldId id="266" r:id="rId10"/>
    <p:sldId id="258" r:id="rId11"/>
    <p:sldId id="267" r:id="rId12"/>
    <p:sldId id="268" r:id="rId13"/>
    <p:sldId id="269" r:id="rId14"/>
    <p:sldId id="25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2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55C5-96AD-8543-8281-B9B079B198F3}" type="datetimeFigureOut">
              <a:rPr lang="en-US" smtClean="0"/>
              <a:t>3/11/13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D18F-D0D2-BF43-9087-D039E3A0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22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Visible/SWIR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771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1026_1745z_w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1745 UTC: </a:t>
            </a:r>
            <a:r>
              <a:rPr lang="en-US" sz="2400" dirty="0" smtClean="0"/>
              <a:t>WVIR (6.5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90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1026_2045z_w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2045 UTC: </a:t>
            </a:r>
            <a:r>
              <a:rPr lang="en-US" sz="2400" dirty="0" smtClean="0"/>
              <a:t>WVIR (6.5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13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026_2345z_w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2345 UTC: </a:t>
            </a:r>
            <a:r>
              <a:rPr lang="en-US" sz="2400" dirty="0" smtClean="0"/>
              <a:t>WVIR (6.5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165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22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MIMIC TPW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952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1026_1800z_tp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428819" y="4444857"/>
            <a:ext cx="2262470" cy="440958"/>
            <a:chOff x="1428819" y="4444857"/>
            <a:chExt cx="2262470" cy="440958"/>
          </a:xfrm>
        </p:grpSpPr>
        <p:sp>
          <p:nvSpPr>
            <p:cNvPr id="56" name="Rectangle 55"/>
            <p:cNvSpPr/>
            <p:nvPr/>
          </p:nvSpPr>
          <p:spPr>
            <a:xfrm>
              <a:off x="1428819" y="4444857"/>
              <a:ext cx="2262470" cy="4409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28819" y="4499026"/>
              <a:ext cx="2262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Missing   </a:t>
              </a:r>
              <a:r>
                <a:rPr lang="en-US" sz="1400" i="1" dirty="0" smtClean="0"/>
                <a:t>Missing   </a:t>
              </a:r>
              <a:r>
                <a:rPr lang="en-US" sz="1400" i="1" dirty="0" smtClean="0"/>
                <a:t>Missing</a:t>
              </a:r>
              <a:endParaRPr lang="en-US" sz="1400" i="1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1800 UTC: </a:t>
            </a:r>
            <a:r>
              <a:rPr lang="en-US" sz="2400" dirty="0" smtClean="0"/>
              <a:t>WVIR (6.5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42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026_2000z_tp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17653" y="4453676"/>
            <a:ext cx="2577748" cy="317489"/>
            <a:chOff x="1417653" y="4453676"/>
            <a:chExt cx="2577748" cy="317489"/>
          </a:xfrm>
        </p:grpSpPr>
        <p:sp>
          <p:nvSpPr>
            <p:cNvPr id="56" name="Rectangle 55"/>
            <p:cNvSpPr/>
            <p:nvPr/>
          </p:nvSpPr>
          <p:spPr>
            <a:xfrm>
              <a:off x="1428819" y="4453676"/>
              <a:ext cx="2566582" cy="3174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17653" y="4462708"/>
              <a:ext cx="25777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Missing   </a:t>
              </a:r>
              <a:r>
                <a:rPr lang="en-US" sz="1400" i="1" dirty="0" smtClean="0"/>
                <a:t>Missing   </a:t>
              </a:r>
              <a:r>
                <a:rPr lang="en-US" sz="1400" i="1" dirty="0" smtClean="0"/>
                <a:t>Missing</a:t>
              </a:r>
              <a:endParaRPr lang="en-US" sz="1400" i="1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2100 UTC: </a:t>
            </a:r>
            <a:r>
              <a:rPr lang="en-US" sz="2400" dirty="0" smtClean="0"/>
              <a:t>WVIR (6.5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03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1027_0000z_tp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30620" y="4234778"/>
            <a:ext cx="2341627" cy="430557"/>
            <a:chOff x="2630620" y="4234778"/>
            <a:chExt cx="2341627" cy="430557"/>
          </a:xfrm>
        </p:grpSpPr>
        <p:sp>
          <p:nvSpPr>
            <p:cNvPr id="56" name="Rectangle 55"/>
            <p:cNvSpPr/>
            <p:nvPr/>
          </p:nvSpPr>
          <p:spPr>
            <a:xfrm>
              <a:off x="2630620" y="4234778"/>
              <a:ext cx="2341627" cy="430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30620" y="4302160"/>
              <a:ext cx="2341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Missing   </a:t>
              </a:r>
              <a:r>
                <a:rPr lang="en-US" sz="1400" i="1" dirty="0" smtClean="0"/>
                <a:t>Missing   </a:t>
              </a:r>
              <a:r>
                <a:rPr lang="en-US" sz="1400" i="1" dirty="0" smtClean="0"/>
                <a:t>Missing</a:t>
              </a:r>
              <a:endParaRPr lang="en-US" sz="1400" i="1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27 October 2012 0000 UTC: </a:t>
            </a:r>
            <a:r>
              <a:rPr lang="en-US" sz="2400" dirty="0" smtClean="0"/>
              <a:t>WVIR (6.5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419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121026_1745z_v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1745 UTC: Visible (0.63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949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121026_2045z_v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99" y="48812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2045 UTC: Visible (0.63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250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026_2345z_v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2345 UTC: Visible (0.63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1" name="TextBox 50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033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22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IR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5957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1026_1745z_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1745 UTC: </a:t>
            </a:r>
            <a:r>
              <a:rPr lang="en-US" sz="2400" dirty="0" smtClean="0"/>
              <a:t>IR (10.7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2" name="TextBox 51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401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026_2045z_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2045 UTC: </a:t>
            </a:r>
            <a:r>
              <a:rPr lang="en-US" sz="2400" dirty="0" smtClean="0"/>
              <a:t>IR (10.7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2" name="TextBox 51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37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1026_2345z_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484632"/>
            <a:ext cx="6309360" cy="630936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428819" y="582064"/>
            <a:ext cx="5944591" cy="4471315"/>
          </a:xfrm>
          <a:custGeom>
            <a:avLst/>
            <a:gdLst>
              <a:gd name="connsiteX0" fmla="*/ 1190682 w 6544343"/>
              <a:gd name="connsiteY0" fmla="*/ 2575195 h 4577144"/>
              <a:gd name="connsiteX1" fmla="*/ 546832 w 6544343"/>
              <a:gd name="connsiteY1" fmla="*/ 2487003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51726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79379 w 6544343"/>
              <a:gd name="connsiteY3" fmla="*/ 320135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149938 w 6544343"/>
              <a:gd name="connsiteY4" fmla="*/ 4488953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8820 w 6544343"/>
              <a:gd name="connsiteY3" fmla="*/ 3730505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0682 w 6544343"/>
              <a:gd name="connsiteY0" fmla="*/ 2575195 h 4577144"/>
              <a:gd name="connsiteX1" fmla="*/ 485093 w 6544343"/>
              <a:gd name="connsiteY1" fmla="*/ 2425269 h 4577144"/>
              <a:gd name="connsiteX2" fmla="*/ 0 w 6544343"/>
              <a:gd name="connsiteY2" fmla="*/ 2425269 h 4577144"/>
              <a:gd name="connsiteX3" fmla="*/ 0 w 6544343"/>
              <a:gd name="connsiteY3" fmla="*/ 3510026 h 4577144"/>
              <a:gd name="connsiteX4" fmla="*/ 0 w 6544343"/>
              <a:gd name="connsiteY4" fmla="*/ 4515411 h 4577144"/>
              <a:gd name="connsiteX5" fmla="*/ 908446 w 6544343"/>
              <a:gd name="connsiteY5" fmla="*/ 4453676 h 4577144"/>
              <a:gd name="connsiteX6" fmla="*/ 811428 w 6544343"/>
              <a:gd name="connsiteY6" fmla="*/ 3562941 h 4577144"/>
              <a:gd name="connsiteX7" fmla="*/ 1852173 w 6544343"/>
              <a:gd name="connsiteY7" fmla="*/ 3510026 h 4577144"/>
              <a:gd name="connsiteX8" fmla="*/ 1843353 w 6544343"/>
              <a:gd name="connsiteY8" fmla="*/ 4577144 h 4577144"/>
              <a:gd name="connsiteX9" fmla="*/ 3042855 w 6544343"/>
              <a:gd name="connsiteY9" fmla="*/ 4524229 h 4577144"/>
              <a:gd name="connsiteX10" fmla="*/ 3175153 w 6544343"/>
              <a:gd name="connsiteY10" fmla="*/ 3404196 h 4577144"/>
              <a:gd name="connsiteX11" fmla="*/ 3898382 w 6544343"/>
              <a:gd name="connsiteY11" fmla="*/ 4559506 h 4577144"/>
              <a:gd name="connsiteX12" fmla="*/ 4745090 w 6544343"/>
              <a:gd name="connsiteY12" fmla="*/ 4453676 h 4577144"/>
              <a:gd name="connsiteX13" fmla="*/ 5741735 w 6544343"/>
              <a:gd name="connsiteY13" fmla="*/ 4347846 h 4577144"/>
              <a:gd name="connsiteX14" fmla="*/ 6359126 w 6544343"/>
              <a:gd name="connsiteY14" fmla="*/ 4215559 h 4577144"/>
              <a:gd name="connsiteX15" fmla="*/ 6059250 w 6544343"/>
              <a:gd name="connsiteY15" fmla="*/ 3360100 h 4577144"/>
              <a:gd name="connsiteX16" fmla="*/ 4798009 w 6544343"/>
              <a:gd name="connsiteY16" fmla="*/ 3360100 h 4577144"/>
              <a:gd name="connsiteX17" fmla="*/ 4515773 w 6544343"/>
              <a:gd name="connsiteY17" fmla="*/ 2575195 h 4577144"/>
              <a:gd name="connsiteX18" fmla="*/ 5662356 w 6544343"/>
              <a:gd name="connsiteY18" fmla="*/ 2575195 h 4577144"/>
              <a:gd name="connsiteX19" fmla="*/ 6544343 w 6544343"/>
              <a:gd name="connsiteY19" fmla="*/ 2601652 h 4577144"/>
              <a:gd name="connsiteX20" fmla="*/ 6412045 w 6544343"/>
              <a:gd name="connsiteY20" fmla="*/ 1631544 h 4577144"/>
              <a:gd name="connsiteX21" fmla="*/ 6367946 w 6544343"/>
              <a:gd name="connsiteY21" fmla="*/ 652618 h 4577144"/>
              <a:gd name="connsiteX22" fmla="*/ 5318381 w 6544343"/>
              <a:gd name="connsiteY22" fmla="*/ 652618 h 4577144"/>
              <a:gd name="connsiteX23" fmla="*/ 4709810 w 6544343"/>
              <a:gd name="connsiteY23" fmla="*/ 643798 h 4577144"/>
              <a:gd name="connsiteX24" fmla="*/ 4709810 w 6544343"/>
              <a:gd name="connsiteY24" fmla="*/ 1957853 h 4577144"/>
              <a:gd name="connsiteX25" fmla="*/ 4251177 w 6544343"/>
              <a:gd name="connsiteY25" fmla="*/ 1940215 h 4577144"/>
              <a:gd name="connsiteX26" fmla="*/ 3572047 w 6544343"/>
              <a:gd name="connsiteY26" fmla="*/ 1922577 h 4577144"/>
              <a:gd name="connsiteX27" fmla="*/ 3616146 w 6544343"/>
              <a:gd name="connsiteY27" fmla="*/ 1261140 h 4577144"/>
              <a:gd name="connsiteX28" fmla="*/ 3624966 w 6544343"/>
              <a:gd name="connsiteY28" fmla="*/ 26457 h 4577144"/>
              <a:gd name="connsiteX29" fmla="*/ 2804718 w 6544343"/>
              <a:gd name="connsiteY29" fmla="*/ 0 h 4577144"/>
              <a:gd name="connsiteX30" fmla="*/ 2919377 w 6544343"/>
              <a:gd name="connsiteY30" fmla="*/ 1296416 h 4577144"/>
              <a:gd name="connsiteX31" fmla="*/ 1746334 w 6544343"/>
              <a:gd name="connsiteY31" fmla="*/ 1181767 h 4577144"/>
              <a:gd name="connsiteX32" fmla="*/ 1922731 w 6544343"/>
              <a:gd name="connsiteY32" fmla="*/ 1649183 h 4577144"/>
              <a:gd name="connsiteX33" fmla="*/ 1852173 w 6544343"/>
              <a:gd name="connsiteY33" fmla="*/ 2416450 h 4577144"/>
              <a:gd name="connsiteX34" fmla="*/ 1190682 w 654434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8820 w 6553163"/>
              <a:gd name="connsiteY3" fmla="*/ 3510026 h 4577144"/>
              <a:gd name="connsiteX4" fmla="*/ 0 w 6553163"/>
              <a:gd name="connsiteY4" fmla="*/ 4559507 h 4577144"/>
              <a:gd name="connsiteX5" fmla="*/ 917266 w 6553163"/>
              <a:gd name="connsiteY5" fmla="*/ 4453676 h 4577144"/>
              <a:gd name="connsiteX6" fmla="*/ 820248 w 6553163"/>
              <a:gd name="connsiteY6" fmla="*/ 3562941 h 4577144"/>
              <a:gd name="connsiteX7" fmla="*/ 1860993 w 6553163"/>
              <a:gd name="connsiteY7" fmla="*/ 3510026 h 4577144"/>
              <a:gd name="connsiteX8" fmla="*/ 1852173 w 6553163"/>
              <a:gd name="connsiteY8" fmla="*/ 4577144 h 4577144"/>
              <a:gd name="connsiteX9" fmla="*/ 3051675 w 6553163"/>
              <a:gd name="connsiteY9" fmla="*/ 4524229 h 4577144"/>
              <a:gd name="connsiteX10" fmla="*/ 3183973 w 6553163"/>
              <a:gd name="connsiteY10" fmla="*/ 3404196 h 4577144"/>
              <a:gd name="connsiteX11" fmla="*/ 3907202 w 6553163"/>
              <a:gd name="connsiteY11" fmla="*/ 4559506 h 4577144"/>
              <a:gd name="connsiteX12" fmla="*/ 4753910 w 6553163"/>
              <a:gd name="connsiteY12" fmla="*/ 4453676 h 4577144"/>
              <a:gd name="connsiteX13" fmla="*/ 5750555 w 6553163"/>
              <a:gd name="connsiteY13" fmla="*/ 4347846 h 4577144"/>
              <a:gd name="connsiteX14" fmla="*/ 6367946 w 6553163"/>
              <a:gd name="connsiteY14" fmla="*/ 4215559 h 4577144"/>
              <a:gd name="connsiteX15" fmla="*/ 6068070 w 6553163"/>
              <a:gd name="connsiteY15" fmla="*/ 3360100 h 4577144"/>
              <a:gd name="connsiteX16" fmla="*/ 4806829 w 6553163"/>
              <a:gd name="connsiteY16" fmla="*/ 3360100 h 4577144"/>
              <a:gd name="connsiteX17" fmla="*/ 4524593 w 6553163"/>
              <a:gd name="connsiteY17" fmla="*/ 2575195 h 4577144"/>
              <a:gd name="connsiteX18" fmla="*/ 5671176 w 6553163"/>
              <a:gd name="connsiteY18" fmla="*/ 2575195 h 4577144"/>
              <a:gd name="connsiteX19" fmla="*/ 6553163 w 6553163"/>
              <a:gd name="connsiteY19" fmla="*/ 2601652 h 4577144"/>
              <a:gd name="connsiteX20" fmla="*/ 6420865 w 6553163"/>
              <a:gd name="connsiteY20" fmla="*/ 1631544 h 4577144"/>
              <a:gd name="connsiteX21" fmla="*/ 6376766 w 6553163"/>
              <a:gd name="connsiteY21" fmla="*/ 652618 h 4577144"/>
              <a:gd name="connsiteX22" fmla="*/ 5327201 w 6553163"/>
              <a:gd name="connsiteY22" fmla="*/ 652618 h 4577144"/>
              <a:gd name="connsiteX23" fmla="*/ 4718630 w 6553163"/>
              <a:gd name="connsiteY23" fmla="*/ 643798 h 4577144"/>
              <a:gd name="connsiteX24" fmla="*/ 4718630 w 6553163"/>
              <a:gd name="connsiteY24" fmla="*/ 1957853 h 4577144"/>
              <a:gd name="connsiteX25" fmla="*/ 4259997 w 6553163"/>
              <a:gd name="connsiteY25" fmla="*/ 1940215 h 4577144"/>
              <a:gd name="connsiteX26" fmla="*/ 3580867 w 6553163"/>
              <a:gd name="connsiteY26" fmla="*/ 1922577 h 4577144"/>
              <a:gd name="connsiteX27" fmla="*/ 3624966 w 6553163"/>
              <a:gd name="connsiteY27" fmla="*/ 1261140 h 4577144"/>
              <a:gd name="connsiteX28" fmla="*/ 3633786 w 6553163"/>
              <a:gd name="connsiteY28" fmla="*/ 26457 h 4577144"/>
              <a:gd name="connsiteX29" fmla="*/ 2813538 w 6553163"/>
              <a:gd name="connsiteY29" fmla="*/ 0 h 4577144"/>
              <a:gd name="connsiteX30" fmla="*/ 2928197 w 6553163"/>
              <a:gd name="connsiteY30" fmla="*/ 1296416 h 4577144"/>
              <a:gd name="connsiteX31" fmla="*/ 1755154 w 6553163"/>
              <a:gd name="connsiteY31" fmla="*/ 1181767 h 4577144"/>
              <a:gd name="connsiteX32" fmla="*/ 1931551 w 6553163"/>
              <a:gd name="connsiteY32" fmla="*/ 1649183 h 4577144"/>
              <a:gd name="connsiteX33" fmla="*/ 1860993 w 6553163"/>
              <a:gd name="connsiteY33" fmla="*/ 2416450 h 4577144"/>
              <a:gd name="connsiteX34" fmla="*/ 1199502 w 6553163"/>
              <a:gd name="connsiteY34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917266 w 6553163"/>
              <a:gd name="connsiteY4" fmla="*/ 4453676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6148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820248 w 6553163"/>
              <a:gd name="connsiteY5" fmla="*/ 3562941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732049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860993 w 6553163"/>
              <a:gd name="connsiteY6" fmla="*/ 3510026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852173 w 6553163"/>
              <a:gd name="connsiteY7" fmla="*/ 4577144 h 4577144"/>
              <a:gd name="connsiteX8" fmla="*/ 3051675 w 6553163"/>
              <a:gd name="connsiteY8" fmla="*/ 4524229 h 4577144"/>
              <a:gd name="connsiteX9" fmla="*/ 3183973 w 6553163"/>
              <a:gd name="connsiteY9" fmla="*/ 3404196 h 4577144"/>
              <a:gd name="connsiteX10" fmla="*/ 3907202 w 6553163"/>
              <a:gd name="connsiteY10" fmla="*/ 4559506 h 4577144"/>
              <a:gd name="connsiteX11" fmla="*/ 4753910 w 6553163"/>
              <a:gd name="connsiteY11" fmla="*/ 4453676 h 4577144"/>
              <a:gd name="connsiteX12" fmla="*/ 5750555 w 6553163"/>
              <a:gd name="connsiteY12" fmla="*/ 4347846 h 4577144"/>
              <a:gd name="connsiteX13" fmla="*/ 6367946 w 6553163"/>
              <a:gd name="connsiteY13" fmla="*/ 4215559 h 4577144"/>
              <a:gd name="connsiteX14" fmla="*/ 6068070 w 6553163"/>
              <a:gd name="connsiteY14" fmla="*/ 3360100 h 4577144"/>
              <a:gd name="connsiteX15" fmla="*/ 4806829 w 6553163"/>
              <a:gd name="connsiteY15" fmla="*/ 3360100 h 4577144"/>
              <a:gd name="connsiteX16" fmla="*/ 4524593 w 6553163"/>
              <a:gd name="connsiteY16" fmla="*/ 2575195 h 4577144"/>
              <a:gd name="connsiteX17" fmla="*/ 5671176 w 6553163"/>
              <a:gd name="connsiteY17" fmla="*/ 2575195 h 4577144"/>
              <a:gd name="connsiteX18" fmla="*/ 6553163 w 6553163"/>
              <a:gd name="connsiteY18" fmla="*/ 2601652 h 4577144"/>
              <a:gd name="connsiteX19" fmla="*/ 6420865 w 6553163"/>
              <a:gd name="connsiteY19" fmla="*/ 1631544 h 4577144"/>
              <a:gd name="connsiteX20" fmla="*/ 6376766 w 6553163"/>
              <a:gd name="connsiteY20" fmla="*/ 652618 h 4577144"/>
              <a:gd name="connsiteX21" fmla="*/ 5327201 w 6553163"/>
              <a:gd name="connsiteY21" fmla="*/ 652618 h 4577144"/>
              <a:gd name="connsiteX22" fmla="*/ 4718630 w 6553163"/>
              <a:gd name="connsiteY22" fmla="*/ 643798 h 4577144"/>
              <a:gd name="connsiteX23" fmla="*/ 4718630 w 6553163"/>
              <a:gd name="connsiteY23" fmla="*/ 1957853 h 4577144"/>
              <a:gd name="connsiteX24" fmla="*/ 4259997 w 6553163"/>
              <a:gd name="connsiteY24" fmla="*/ 1940215 h 4577144"/>
              <a:gd name="connsiteX25" fmla="*/ 3580867 w 6553163"/>
              <a:gd name="connsiteY25" fmla="*/ 1922577 h 4577144"/>
              <a:gd name="connsiteX26" fmla="*/ 3624966 w 6553163"/>
              <a:gd name="connsiteY26" fmla="*/ 1261140 h 4577144"/>
              <a:gd name="connsiteX27" fmla="*/ 3633786 w 6553163"/>
              <a:gd name="connsiteY27" fmla="*/ 26457 h 4577144"/>
              <a:gd name="connsiteX28" fmla="*/ 2813538 w 6553163"/>
              <a:gd name="connsiteY28" fmla="*/ 0 h 4577144"/>
              <a:gd name="connsiteX29" fmla="*/ 2928197 w 6553163"/>
              <a:gd name="connsiteY29" fmla="*/ 1296416 h 4577144"/>
              <a:gd name="connsiteX30" fmla="*/ 1755154 w 6553163"/>
              <a:gd name="connsiteY30" fmla="*/ 1181767 h 4577144"/>
              <a:gd name="connsiteX31" fmla="*/ 1931551 w 6553163"/>
              <a:gd name="connsiteY31" fmla="*/ 1649183 h 4577144"/>
              <a:gd name="connsiteX32" fmla="*/ 1860993 w 6553163"/>
              <a:gd name="connsiteY32" fmla="*/ 2416450 h 4577144"/>
              <a:gd name="connsiteX33" fmla="*/ 1199502 w 6553163"/>
              <a:gd name="connsiteY33" fmla="*/ 2575195 h 4577144"/>
              <a:gd name="connsiteX0" fmla="*/ 1199502 w 6553163"/>
              <a:gd name="connsiteY0" fmla="*/ 2575195 h 4594782"/>
              <a:gd name="connsiteX1" fmla="*/ 493913 w 6553163"/>
              <a:gd name="connsiteY1" fmla="*/ 2425269 h 4594782"/>
              <a:gd name="connsiteX2" fmla="*/ 8820 w 6553163"/>
              <a:gd name="connsiteY2" fmla="*/ 2425269 h 4594782"/>
              <a:gd name="connsiteX3" fmla="*/ 0 w 6553163"/>
              <a:gd name="connsiteY3" fmla="*/ 4559507 h 4594782"/>
              <a:gd name="connsiteX4" fmla="*/ 679129 w 6553163"/>
              <a:gd name="connsiteY4" fmla="*/ 4550687 h 4594782"/>
              <a:gd name="connsiteX5" fmla="*/ 696770 w 6553163"/>
              <a:gd name="connsiteY5" fmla="*/ 3545303 h 4594782"/>
              <a:gd name="connsiteX6" fmla="*/ 1358260 w 6553163"/>
              <a:gd name="connsiteY6" fmla="*/ 3536484 h 4594782"/>
              <a:gd name="connsiteX7" fmla="*/ 1367080 w 6553163"/>
              <a:gd name="connsiteY7" fmla="*/ 4594782 h 4594782"/>
              <a:gd name="connsiteX8" fmla="*/ 3051675 w 6553163"/>
              <a:gd name="connsiteY8" fmla="*/ 4524229 h 4594782"/>
              <a:gd name="connsiteX9" fmla="*/ 3183973 w 6553163"/>
              <a:gd name="connsiteY9" fmla="*/ 3404196 h 4594782"/>
              <a:gd name="connsiteX10" fmla="*/ 3907202 w 6553163"/>
              <a:gd name="connsiteY10" fmla="*/ 4559506 h 4594782"/>
              <a:gd name="connsiteX11" fmla="*/ 4753910 w 6553163"/>
              <a:gd name="connsiteY11" fmla="*/ 4453676 h 4594782"/>
              <a:gd name="connsiteX12" fmla="*/ 5750555 w 6553163"/>
              <a:gd name="connsiteY12" fmla="*/ 4347846 h 4594782"/>
              <a:gd name="connsiteX13" fmla="*/ 6367946 w 6553163"/>
              <a:gd name="connsiteY13" fmla="*/ 4215559 h 4594782"/>
              <a:gd name="connsiteX14" fmla="*/ 6068070 w 6553163"/>
              <a:gd name="connsiteY14" fmla="*/ 3360100 h 4594782"/>
              <a:gd name="connsiteX15" fmla="*/ 4806829 w 6553163"/>
              <a:gd name="connsiteY15" fmla="*/ 3360100 h 4594782"/>
              <a:gd name="connsiteX16" fmla="*/ 4524593 w 6553163"/>
              <a:gd name="connsiteY16" fmla="*/ 2575195 h 4594782"/>
              <a:gd name="connsiteX17" fmla="*/ 5671176 w 6553163"/>
              <a:gd name="connsiteY17" fmla="*/ 2575195 h 4594782"/>
              <a:gd name="connsiteX18" fmla="*/ 6553163 w 6553163"/>
              <a:gd name="connsiteY18" fmla="*/ 2601652 h 4594782"/>
              <a:gd name="connsiteX19" fmla="*/ 6420865 w 6553163"/>
              <a:gd name="connsiteY19" fmla="*/ 1631544 h 4594782"/>
              <a:gd name="connsiteX20" fmla="*/ 6376766 w 6553163"/>
              <a:gd name="connsiteY20" fmla="*/ 652618 h 4594782"/>
              <a:gd name="connsiteX21" fmla="*/ 5327201 w 6553163"/>
              <a:gd name="connsiteY21" fmla="*/ 652618 h 4594782"/>
              <a:gd name="connsiteX22" fmla="*/ 4718630 w 6553163"/>
              <a:gd name="connsiteY22" fmla="*/ 643798 h 4594782"/>
              <a:gd name="connsiteX23" fmla="*/ 4718630 w 6553163"/>
              <a:gd name="connsiteY23" fmla="*/ 1957853 h 4594782"/>
              <a:gd name="connsiteX24" fmla="*/ 4259997 w 6553163"/>
              <a:gd name="connsiteY24" fmla="*/ 1940215 h 4594782"/>
              <a:gd name="connsiteX25" fmla="*/ 3580867 w 6553163"/>
              <a:gd name="connsiteY25" fmla="*/ 1922577 h 4594782"/>
              <a:gd name="connsiteX26" fmla="*/ 3624966 w 6553163"/>
              <a:gd name="connsiteY26" fmla="*/ 1261140 h 4594782"/>
              <a:gd name="connsiteX27" fmla="*/ 3633786 w 6553163"/>
              <a:gd name="connsiteY27" fmla="*/ 26457 h 4594782"/>
              <a:gd name="connsiteX28" fmla="*/ 2813538 w 6553163"/>
              <a:gd name="connsiteY28" fmla="*/ 0 h 4594782"/>
              <a:gd name="connsiteX29" fmla="*/ 2928197 w 6553163"/>
              <a:gd name="connsiteY29" fmla="*/ 1296416 h 4594782"/>
              <a:gd name="connsiteX30" fmla="*/ 1755154 w 6553163"/>
              <a:gd name="connsiteY30" fmla="*/ 1181767 h 4594782"/>
              <a:gd name="connsiteX31" fmla="*/ 1931551 w 6553163"/>
              <a:gd name="connsiteY31" fmla="*/ 1649183 h 4594782"/>
              <a:gd name="connsiteX32" fmla="*/ 1860993 w 6553163"/>
              <a:gd name="connsiteY32" fmla="*/ 2416450 h 4594782"/>
              <a:gd name="connsiteX33" fmla="*/ 1199502 w 6553163"/>
              <a:gd name="connsiteY33" fmla="*/ 2575195 h 4594782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3051675 w 6553163"/>
              <a:gd name="connsiteY8" fmla="*/ 4524229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3183973 w 6553163"/>
              <a:gd name="connsiteY9" fmla="*/ 3404196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90720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4753910 w 6553163"/>
              <a:gd name="connsiteY11" fmla="*/ 4453676 h 4559507"/>
              <a:gd name="connsiteX12" fmla="*/ 5750555 w 6553163"/>
              <a:gd name="connsiteY12" fmla="*/ 4347846 h 4559507"/>
              <a:gd name="connsiteX13" fmla="*/ 6367946 w 6553163"/>
              <a:gd name="connsiteY13" fmla="*/ 4215559 h 4559507"/>
              <a:gd name="connsiteX14" fmla="*/ 6068070 w 6553163"/>
              <a:gd name="connsiteY14" fmla="*/ 3360100 h 4559507"/>
              <a:gd name="connsiteX15" fmla="*/ 4806829 w 6553163"/>
              <a:gd name="connsiteY15" fmla="*/ 3360100 h 4559507"/>
              <a:gd name="connsiteX16" fmla="*/ 4524593 w 6553163"/>
              <a:gd name="connsiteY16" fmla="*/ 2575195 h 4559507"/>
              <a:gd name="connsiteX17" fmla="*/ 5671176 w 6553163"/>
              <a:gd name="connsiteY17" fmla="*/ 2575195 h 4559507"/>
              <a:gd name="connsiteX18" fmla="*/ 6553163 w 6553163"/>
              <a:gd name="connsiteY18" fmla="*/ 2601652 h 4559507"/>
              <a:gd name="connsiteX19" fmla="*/ 6420865 w 6553163"/>
              <a:gd name="connsiteY19" fmla="*/ 1631544 h 4559507"/>
              <a:gd name="connsiteX20" fmla="*/ 6376766 w 6553163"/>
              <a:gd name="connsiteY20" fmla="*/ 652618 h 4559507"/>
              <a:gd name="connsiteX21" fmla="*/ 5327201 w 6553163"/>
              <a:gd name="connsiteY21" fmla="*/ 652618 h 4559507"/>
              <a:gd name="connsiteX22" fmla="*/ 4718630 w 6553163"/>
              <a:gd name="connsiteY22" fmla="*/ 643798 h 4559507"/>
              <a:gd name="connsiteX23" fmla="*/ 4718630 w 6553163"/>
              <a:gd name="connsiteY23" fmla="*/ 1957853 h 4559507"/>
              <a:gd name="connsiteX24" fmla="*/ 4259997 w 6553163"/>
              <a:gd name="connsiteY24" fmla="*/ 1940215 h 4559507"/>
              <a:gd name="connsiteX25" fmla="*/ 3580867 w 6553163"/>
              <a:gd name="connsiteY25" fmla="*/ 1922577 h 4559507"/>
              <a:gd name="connsiteX26" fmla="*/ 3624966 w 6553163"/>
              <a:gd name="connsiteY26" fmla="*/ 1261140 h 4559507"/>
              <a:gd name="connsiteX27" fmla="*/ 3633786 w 6553163"/>
              <a:gd name="connsiteY27" fmla="*/ 26457 h 4559507"/>
              <a:gd name="connsiteX28" fmla="*/ 2813538 w 6553163"/>
              <a:gd name="connsiteY28" fmla="*/ 0 h 4559507"/>
              <a:gd name="connsiteX29" fmla="*/ 2928197 w 6553163"/>
              <a:gd name="connsiteY29" fmla="*/ 1296416 h 4559507"/>
              <a:gd name="connsiteX30" fmla="*/ 1755154 w 6553163"/>
              <a:gd name="connsiteY30" fmla="*/ 1181767 h 4559507"/>
              <a:gd name="connsiteX31" fmla="*/ 1931551 w 6553163"/>
              <a:gd name="connsiteY31" fmla="*/ 1649183 h 4559507"/>
              <a:gd name="connsiteX32" fmla="*/ 1860993 w 6553163"/>
              <a:gd name="connsiteY32" fmla="*/ 2416450 h 4559507"/>
              <a:gd name="connsiteX33" fmla="*/ 1199502 w 6553163"/>
              <a:gd name="connsiteY33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5750555 w 6553163"/>
              <a:gd name="connsiteY11" fmla="*/ 4347846 h 4559507"/>
              <a:gd name="connsiteX12" fmla="*/ 6367946 w 6553163"/>
              <a:gd name="connsiteY12" fmla="*/ 4215559 h 4559507"/>
              <a:gd name="connsiteX13" fmla="*/ 6068070 w 6553163"/>
              <a:gd name="connsiteY13" fmla="*/ 3360100 h 4559507"/>
              <a:gd name="connsiteX14" fmla="*/ 4806829 w 6553163"/>
              <a:gd name="connsiteY14" fmla="*/ 3360100 h 4559507"/>
              <a:gd name="connsiteX15" fmla="*/ 4524593 w 6553163"/>
              <a:gd name="connsiteY15" fmla="*/ 2575195 h 4559507"/>
              <a:gd name="connsiteX16" fmla="*/ 5671176 w 6553163"/>
              <a:gd name="connsiteY16" fmla="*/ 2575195 h 4559507"/>
              <a:gd name="connsiteX17" fmla="*/ 6553163 w 6553163"/>
              <a:gd name="connsiteY17" fmla="*/ 2601652 h 4559507"/>
              <a:gd name="connsiteX18" fmla="*/ 6420865 w 6553163"/>
              <a:gd name="connsiteY18" fmla="*/ 1631544 h 4559507"/>
              <a:gd name="connsiteX19" fmla="*/ 6376766 w 6553163"/>
              <a:gd name="connsiteY19" fmla="*/ 652618 h 4559507"/>
              <a:gd name="connsiteX20" fmla="*/ 5327201 w 6553163"/>
              <a:gd name="connsiteY20" fmla="*/ 652618 h 4559507"/>
              <a:gd name="connsiteX21" fmla="*/ 4718630 w 6553163"/>
              <a:gd name="connsiteY21" fmla="*/ 643798 h 4559507"/>
              <a:gd name="connsiteX22" fmla="*/ 4718630 w 6553163"/>
              <a:gd name="connsiteY22" fmla="*/ 1957853 h 4559507"/>
              <a:gd name="connsiteX23" fmla="*/ 4259997 w 6553163"/>
              <a:gd name="connsiteY23" fmla="*/ 1940215 h 4559507"/>
              <a:gd name="connsiteX24" fmla="*/ 3580867 w 6553163"/>
              <a:gd name="connsiteY24" fmla="*/ 1922577 h 4559507"/>
              <a:gd name="connsiteX25" fmla="*/ 3624966 w 6553163"/>
              <a:gd name="connsiteY25" fmla="*/ 1261140 h 4559507"/>
              <a:gd name="connsiteX26" fmla="*/ 3633786 w 6553163"/>
              <a:gd name="connsiteY26" fmla="*/ 26457 h 4559507"/>
              <a:gd name="connsiteX27" fmla="*/ 2813538 w 6553163"/>
              <a:gd name="connsiteY27" fmla="*/ 0 h 4559507"/>
              <a:gd name="connsiteX28" fmla="*/ 2928197 w 6553163"/>
              <a:gd name="connsiteY28" fmla="*/ 1296416 h 4559507"/>
              <a:gd name="connsiteX29" fmla="*/ 1755154 w 6553163"/>
              <a:gd name="connsiteY29" fmla="*/ 1181767 h 4559507"/>
              <a:gd name="connsiteX30" fmla="*/ 1931551 w 6553163"/>
              <a:gd name="connsiteY30" fmla="*/ 1649183 h 4559507"/>
              <a:gd name="connsiteX31" fmla="*/ 1860993 w 6553163"/>
              <a:gd name="connsiteY31" fmla="*/ 2416450 h 4559507"/>
              <a:gd name="connsiteX32" fmla="*/ 1199502 w 6553163"/>
              <a:gd name="connsiteY32" fmla="*/ 2575195 h 4559507"/>
              <a:gd name="connsiteX0" fmla="*/ 1199502 w 6553163"/>
              <a:gd name="connsiteY0" fmla="*/ 2575195 h 4559507"/>
              <a:gd name="connsiteX1" fmla="*/ 493913 w 6553163"/>
              <a:gd name="connsiteY1" fmla="*/ 2425269 h 4559507"/>
              <a:gd name="connsiteX2" fmla="*/ 8820 w 6553163"/>
              <a:gd name="connsiteY2" fmla="*/ 2425269 h 4559507"/>
              <a:gd name="connsiteX3" fmla="*/ 0 w 6553163"/>
              <a:gd name="connsiteY3" fmla="*/ 4559507 h 4559507"/>
              <a:gd name="connsiteX4" fmla="*/ 679129 w 6553163"/>
              <a:gd name="connsiteY4" fmla="*/ 4550687 h 4559507"/>
              <a:gd name="connsiteX5" fmla="*/ 696770 w 6553163"/>
              <a:gd name="connsiteY5" fmla="*/ 3545303 h 4559507"/>
              <a:gd name="connsiteX6" fmla="*/ 1358260 w 6553163"/>
              <a:gd name="connsiteY6" fmla="*/ 3536484 h 4559507"/>
              <a:gd name="connsiteX7" fmla="*/ 1358260 w 6553163"/>
              <a:gd name="connsiteY7" fmla="*/ 4559506 h 4559507"/>
              <a:gd name="connsiteX8" fmla="*/ 2310806 w 6553163"/>
              <a:gd name="connsiteY8" fmla="*/ 4559506 h 4559507"/>
              <a:gd name="connsiteX9" fmla="*/ 2787079 w 6553163"/>
              <a:gd name="connsiteY9" fmla="*/ 3571760 h 4559507"/>
              <a:gd name="connsiteX10" fmla="*/ 3254532 w 6553163"/>
              <a:gd name="connsiteY10" fmla="*/ 4559506 h 4559507"/>
              <a:gd name="connsiteX11" fmla="*/ 6367946 w 6553163"/>
              <a:gd name="connsiteY11" fmla="*/ 4215559 h 4559507"/>
              <a:gd name="connsiteX12" fmla="*/ 6068070 w 6553163"/>
              <a:gd name="connsiteY12" fmla="*/ 3360100 h 4559507"/>
              <a:gd name="connsiteX13" fmla="*/ 4806829 w 6553163"/>
              <a:gd name="connsiteY13" fmla="*/ 3360100 h 4559507"/>
              <a:gd name="connsiteX14" fmla="*/ 4524593 w 6553163"/>
              <a:gd name="connsiteY14" fmla="*/ 2575195 h 4559507"/>
              <a:gd name="connsiteX15" fmla="*/ 5671176 w 6553163"/>
              <a:gd name="connsiteY15" fmla="*/ 2575195 h 4559507"/>
              <a:gd name="connsiteX16" fmla="*/ 6553163 w 6553163"/>
              <a:gd name="connsiteY16" fmla="*/ 2601652 h 4559507"/>
              <a:gd name="connsiteX17" fmla="*/ 6420865 w 6553163"/>
              <a:gd name="connsiteY17" fmla="*/ 1631544 h 4559507"/>
              <a:gd name="connsiteX18" fmla="*/ 6376766 w 6553163"/>
              <a:gd name="connsiteY18" fmla="*/ 652618 h 4559507"/>
              <a:gd name="connsiteX19" fmla="*/ 5327201 w 6553163"/>
              <a:gd name="connsiteY19" fmla="*/ 652618 h 4559507"/>
              <a:gd name="connsiteX20" fmla="*/ 4718630 w 6553163"/>
              <a:gd name="connsiteY20" fmla="*/ 643798 h 4559507"/>
              <a:gd name="connsiteX21" fmla="*/ 4718630 w 6553163"/>
              <a:gd name="connsiteY21" fmla="*/ 1957853 h 4559507"/>
              <a:gd name="connsiteX22" fmla="*/ 4259997 w 6553163"/>
              <a:gd name="connsiteY22" fmla="*/ 1940215 h 4559507"/>
              <a:gd name="connsiteX23" fmla="*/ 3580867 w 6553163"/>
              <a:gd name="connsiteY23" fmla="*/ 1922577 h 4559507"/>
              <a:gd name="connsiteX24" fmla="*/ 3624966 w 6553163"/>
              <a:gd name="connsiteY24" fmla="*/ 1261140 h 4559507"/>
              <a:gd name="connsiteX25" fmla="*/ 3633786 w 6553163"/>
              <a:gd name="connsiteY25" fmla="*/ 26457 h 4559507"/>
              <a:gd name="connsiteX26" fmla="*/ 2813538 w 6553163"/>
              <a:gd name="connsiteY26" fmla="*/ 0 h 4559507"/>
              <a:gd name="connsiteX27" fmla="*/ 2928197 w 6553163"/>
              <a:gd name="connsiteY27" fmla="*/ 1296416 h 4559507"/>
              <a:gd name="connsiteX28" fmla="*/ 1755154 w 6553163"/>
              <a:gd name="connsiteY28" fmla="*/ 1181767 h 4559507"/>
              <a:gd name="connsiteX29" fmla="*/ 1931551 w 6553163"/>
              <a:gd name="connsiteY29" fmla="*/ 1649183 h 4559507"/>
              <a:gd name="connsiteX30" fmla="*/ 1860993 w 6553163"/>
              <a:gd name="connsiteY30" fmla="*/ 2416450 h 4559507"/>
              <a:gd name="connsiteX31" fmla="*/ 1199502 w 6553163"/>
              <a:gd name="connsiteY31" fmla="*/ 2575195 h 4559507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68070 w 6553163"/>
              <a:gd name="connsiteY12" fmla="*/ 3360100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4806829 w 6553163"/>
              <a:gd name="connsiteY13" fmla="*/ 3360100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4524593 w 6553163"/>
              <a:gd name="connsiteY14" fmla="*/ 2575195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5671176 w 6553163"/>
              <a:gd name="connsiteY15" fmla="*/ 2575195 h 4577144"/>
              <a:gd name="connsiteX16" fmla="*/ 6553163 w 6553163"/>
              <a:gd name="connsiteY16" fmla="*/ 2601652 h 4577144"/>
              <a:gd name="connsiteX17" fmla="*/ 6420865 w 6553163"/>
              <a:gd name="connsiteY17" fmla="*/ 1631544 h 4577144"/>
              <a:gd name="connsiteX18" fmla="*/ 6376766 w 6553163"/>
              <a:gd name="connsiteY18" fmla="*/ 652618 h 4577144"/>
              <a:gd name="connsiteX19" fmla="*/ 5327201 w 6553163"/>
              <a:gd name="connsiteY19" fmla="*/ 652618 h 4577144"/>
              <a:gd name="connsiteX20" fmla="*/ 4718630 w 6553163"/>
              <a:gd name="connsiteY20" fmla="*/ 643798 h 4577144"/>
              <a:gd name="connsiteX21" fmla="*/ 4718630 w 6553163"/>
              <a:gd name="connsiteY21" fmla="*/ 1957853 h 4577144"/>
              <a:gd name="connsiteX22" fmla="*/ 4259997 w 6553163"/>
              <a:gd name="connsiteY22" fmla="*/ 1940215 h 4577144"/>
              <a:gd name="connsiteX23" fmla="*/ 3580867 w 6553163"/>
              <a:gd name="connsiteY23" fmla="*/ 1922577 h 4577144"/>
              <a:gd name="connsiteX24" fmla="*/ 3624966 w 6553163"/>
              <a:gd name="connsiteY24" fmla="*/ 1261140 h 4577144"/>
              <a:gd name="connsiteX25" fmla="*/ 3633786 w 6553163"/>
              <a:gd name="connsiteY25" fmla="*/ 26457 h 4577144"/>
              <a:gd name="connsiteX26" fmla="*/ 2813538 w 6553163"/>
              <a:gd name="connsiteY26" fmla="*/ 0 h 4577144"/>
              <a:gd name="connsiteX27" fmla="*/ 2928197 w 6553163"/>
              <a:gd name="connsiteY27" fmla="*/ 1296416 h 4577144"/>
              <a:gd name="connsiteX28" fmla="*/ 1755154 w 6553163"/>
              <a:gd name="connsiteY28" fmla="*/ 1181767 h 4577144"/>
              <a:gd name="connsiteX29" fmla="*/ 1931551 w 6553163"/>
              <a:gd name="connsiteY29" fmla="*/ 1649183 h 4577144"/>
              <a:gd name="connsiteX30" fmla="*/ 1860993 w 6553163"/>
              <a:gd name="connsiteY30" fmla="*/ 2416450 h 4577144"/>
              <a:gd name="connsiteX31" fmla="*/ 1199502 w 6553163"/>
              <a:gd name="connsiteY31" fmla="*/ 2575195 h 4577144"/>
              <a:gd name="connsiteX0" fmla="*/ 1199502 w 6553163"/>
              <a:gd name="connsiteY0" fmla="*/ 2575195 h 4577144"/>
              <a:gd name="connsiteX1" fmla="*/ 493913 w 6553163"/>
              <a:gd name="connsiteY1" fmla="*/ 2425269 h 4577144"/>
              <a:gd name="connsiteX2" fmla="*/ 8820 w 6553163"/>
              <a:gd name="connsiteY2" fmla="*/ 2425269 h 4577144"/>
              <a:gd name="connsiteX3" fmla="*/ 0 w 6553163"/>
              <a:gd name="connsiteY3" fmla="*/ 4559507 h 4577144"/>
              <a:gd name="connsiteX4" fmla="*/ 679129 w 6553163"/>
              <a:gd name="connsiteY4" fmla="*/ 4550687 h 4577144"/>
              <a:gd name="connsiteX5" fmla="*/ 696770 w 6553163"/>
              <a:gd name="connsiteY5" fmla="*/ 3545303 h 4577144"/>
              <a:gd name="connsiteX6" fmla="*/ 1358260 w 6553163"/>
              <a:gd name="connsiteY6" fmla="*/ 3536484 h 4577144"/>
              <a:gd name="connsiteX7" fmla="*/ 1358260 w 6553163"/>
              <a:gd name="connsiteY7" fmla="*/ 4559506 h 4577144"/>
              <a:gd name="connsiteX8" fmla="*/ 2310806 w 6553163"/>
              <a:gd name="connsiteY8" fmla="*/ 4559506 h 4577144"/>
              <a:gd name="connsiteX9" fmla="*/ 2787079 w 6553163"/>
              <a:gd name="connsiteY9" fmla="*/ 3571760 h 4577144"/>
              <a:gd name="connsiteX10" fmla="*/ 3254532 w 6553163"/>
              <a:gd name="connsiteY10" fmla="*/ 4559506 h 4577144"/>
              <a:gd name="connsiteX11" fmla="*/ 6041611 w 6553163"/>
              <a:gd name="connsiteY11" fmla="*/ 4577144 h 4577144"/>
              <a:gd name="connsiteX12" fmla="*/ 6050431 w 6553163"/>
              <a:gd name="connsiteY12" fmla="*/ 3518845 h 4577144"/>
              <a:gd name="connsiteX13" fmla="*/ 5133164 w 6553163"/>
              <a:gd name="connsiteY13" fmla="*/ 3527664 h 4577144"/>
              <a:gd name="connsiteX14" fmla="*/ 5124344 w 6553163"/>
              <a:gd name="connsiteY14" fmla="*/ 2504642 h 4577144"/>
              <a:gd name="connsiteX15" fmla="*/ 6553163 w 6553163"/>
              <a:gd name="connsiteY15" fmla="*/ 2601652 h 4577144"/>
              <a:gd name="connsiteX16" fmla="*/ 6420865 w 6553163"/>
              <a:gd name="connsiteY16" fmla="*/ 1631544 h 4577144"/>
              <a:gd name="connsiteX17" fmla="*/ 6376766 w 6553163"/>
              <a:gd name="connsiteY17" fmla="*/ 652618 h 4577144"/>
              <a:gd name="connsiteX18" fmla="*/ 5327201 w 6553163"/>
              <a:gd name="connsiteY18" fmla="*/ 652618 h 4577144"/>
              <a:gd name="connsiteX19" fmla="*/ 4718630 w 6553163"/>
              <a:gd name="connsiteY19" fmla="*/ 643798 h 4577144"/>
              <a:gd name="connsiteX20" fmla="*/ 4718630 w 6553163"/>
              <a:gd name="connsiteY20" fmla="*/ 1957853 h 4577144"/>
              <a:gd name="connsiteX21" fmla="*/ 4259997 w 6553163"/>
              <a:gd name="connsiteY21" fmla="*/ 1940215 h 4577144"/>
              <a:gd name="connsiteX22" fmla="*/ 3580867 w 6553163"/>
              <a:gd name="connsiteY22" fmla="*/ 1922577 h 4577144"/>
              <a:gd name="connsiteX23" fmla="*/ 3624966 w 6553163"/>
              <a:gd name="connsiteY23" fmla="*/ 1261140 h 4577144"/>
              <a:gd name="connsiteX24" fmla="*/ 3633786 w 6553163"/>
              <a:gd name="connsiteY24" fmla="*/ 26457 h 4577144"/>
              <a:gd name="connsiteX25" fmla="*/ 2813538 w 6553163"/>
              <a:gd name="connsiteY25" fmla="*/ 0 h 4577144"/>
              <a:gd name="connsiteX26" fmla="*/ 2928197 w 6553163"/>
              <a:gd name="connsiteY26" fmla="*/ 1296416 h 4577144"/>
              <a:gd name="connsiteX27" fmla="*/ 1755154 w 6553163"/>
              <a:gd name="connsiteY27" fmla="*/ 1181767 h 4577144"/>
              <a:gd name="connsiteX28" fmla="*/ 1931551 w 6553163"/>
              <a:gd name="connsiteY28" fmla="*/ 1649183 h 4577144"/>
              <a:gd name="connsiteX29" fmla="*/ 1860993 w 6553163"/>
              <a:gd name="connsiteY29" fmla="*/ 2416450 h 4577144"/>
              <a:gd name="connsiteX30" fmla="*/ 1199502 w 6553163"/>
              <a:gd name="connsiteY30" fmla="*/ 2575195 h 4577144"/>
              <a:gd name="connsiteX0" fmla="*/ 1199502 w 6861859"/>
              <a:gd name="connsiteY0" fmla="*/ 2575195 h 4577144"/>
              <a:gd name="connsiteX1" fmla="*/ 493913 w 6861859"/>
              <a:gd name="connsiteY1" fmla="*/ 2425269 h 4577144"/>
              <a:gd name="connsiteX2" fmla="*/ 8820 w 6861859"/>
              <a:gd name="connsiteY2" fmla="*/ 2425269 h 4577144"/>
              <a:gd name="connsiteX3" fmla="*/ 0 w 6861859"/>
              <a:gd name="connsiteY3" fmla="*/ 4559507 h 4577144"/>
              <a:gd name="connsiteX4" fmla="*/ 679129 w 6861859"/>
              <a:gd name="connsiteY4" fmla="*/ 4550687 h 4577144"/>
              <a:gd name="connsiteX5" fmla="*/ 696770 w 6861859"/>
              <a:gd name="connsiteY5" fmla="*/ 3545303 h 4577144"/>
              <a:gd name="connsiteX6" fmla="*/ 1358260 w 6861859"/>
              <a:gd name="connsiteY6" fmla="*/ 3536484 h 4577144"/>
              <a:gd name="connsiteX7" fmla="*/ 1358260 w 6861859"/>
              <a:gd name="connsiteY7" fmla="*/ 4559506 h 4577144"/>
              <a:gd name="connsiteX8" fmla="*/ 2310806 w 6861859"/>
              <a:gd name="connsiteY8" fmla="*/ 4559506 h 4577144"/>
              <a:gd name="connsiteX9" fmla="*/ 2787079 w 6861859"/>
              <a:gd name="connsiteY9" fmla="*/ 3571760 h 4577144"/>
              <a:gd name="connsiteX10" fmla="*/ 3254532 w 6861859"/>
              <a:gd name="connsiteY10" fmla="*/ 4559506 h 4577144"/>
              <a:gd name="connsiteX11" fmla="*/ 6041611 w 6861859"/>
              <a:gd name="connsiteY11" fmla="*/ 4577144 h 4577144"/>
              <a:gd name="connsiteX12" fmla="*/ 6050431 w 6861859"/>
              <a:gd name="connsiteY12" fmla="*/ 3518845 h 4577144"/>
              <a:gd name="connsiteX13" fmla="*/ 5133164 w 6861859"/>
              <a:gd name="connsiteY13" fmla="*/ 3527664 h 4577144"/>
              <a:gd name="connsiteX14" fmla="*/ 5124344 w 6861859"/>
              <a:gd name="connsiteY14" fmla="*/ 2504642 h 4577144"/>
              <a:gd name="connsiteX15" fmla="*/ 6861859 w 6861859"/>
              <a:gd name="connsiteY15" fmla="*/ 2469364 h 4577144"/>
              <a:gd name="connsiteX16" fmla="*/ 6420865 w 6861859"/>
              <a:gd name="connsiteY16" fmla="*/ 1631544 h 4577144"/>
              <a:gd name="connsiteX17" fmla="*/ 6376766 w 6861859"/>
              <a:gd name="connsiteY17" fmla="*/ 652618 h 4577144"/>
              <a:gd name="connsiteX18" fmla="*/ 5327201 w 6861859"/>
              <a:gd name="connsiteY18" fmla="*/ 652618 h 4577144"/>
              <a:gd name="connsiteX19" fmla="*/ 4718630 w 6861859"/>
              <a:gd name="connsiteY19" fmla="*/ 643798 h 4577144"/>
              <a:gd name="connsiteX20" fmla="*/ 4718630 w 6861859"/>
              <a:gd name="connsiteY20" fmla="*/ 1957853 h 4577144"/>
              <a:gd name="connsiteX21" fmla="*/ 4259997 w 6861859"/>
              <a:gd name="connsiteY21" fmla="*/ 1940215 h 4577144"/>
              <a:gd name="connsiteX22" fmla="*/ 3580867 w 6861859"/>
              <a:gd name="connsiteY22" fmla="*/ 1922577 h 4577144"/>
              <a:gd name="connsiteX23" fmla="*/ 3624966 w 6861859"/>
              <a:gd name="connsiteY23" fmla="*/ 1261140 h 4577144"/>
              <a:gd name="connsiteX24" fmla="*/ 3633786 w 6861859"/>
              <a:gd name="connsiteY24" fmla="*/ 26457 h 4577144"/>
              <a:gd name="connsiteX25" fmla="*/ 2813538 w 6861859"/>
              <a:gd name="connsiteY25" fmla="*/ 0 h 4577144"/>
              <a:gd name="connsiteX26" fmla="*/ 2928197 w 6861859"/>
              <a:gd name="connsiteY26" fmla="*/ 1296416 h 4577144"/>
              <a:gd name="connsiteX27" fmla="*/ 1755154 w 6861859"/>
              <a:gd name="connsiteY27" fmla="*/ 1181767 h 4577144"/>
              <a:gd name="connsiteX28" fmla="*/ 1931551 w 6861859"/>
              <a:gd name="connsiteY28" fmla="*/ 1649183 h 4577144"/>
              <a:gd name="connsiteX29" fmla="*/ 1860993 w 6861859"/>
              <a:gd name="connsiteY29" fmla="*/ 2416450 h 4577144"/>
              <a:gd name="connsiteX30" fmla="*/ 1199502 w 6861859"/>
              <a:gd name="connsiteY30" fmla="*/ 2575195 h 4577144"/>
              <a:gd name="connsiteX0" fmla="*/ 1199502 w 6870679"/>
              <a:gd name="connsiteY0" fmla="*/ 2575195 h 4577144"/>
              <a:gd name="connsiteX1" fmla="*/ 493913 w 6870679"/>
              <a:gd name="connsiteY1" fmla="*/ 2425269 h 4577144"/>
              <a:gd name="connsiteX2" fmla="*/ 8820 w 6870679"/>
              <a:gd name="connsiteY2" fmla="*/ 2425269 h 4577144"/>
              <a:gd name="connsiteX3" fmla="*/ 0 w 6870679"/>
              <a:gd name="connsiteY3" fmla="*/ 4559507 h 4577144"/>
              <a:gd name="connsiteX4" fmla="*/ 679129 w 6870679"/>
              <a:gd name="connsiteY4" fmla="*/ 4550687 h 4577144"/>
              <a:gd name="connsiteX5" fmla="*/ 696770 w 6870679"/>
              <a:gd name="connsiteY5" fmla="*/ 3545303 h 4577144"/>
              <a:gd name="connsiteX6" fmla="*/ 1358260 w 6870679"/>
              <a:gd name="connsiteY6" fmla="*/ 3536484 h 4577144"/>
              <a:gd name="connsiteX7" fmla="*/ 1358260 w 6870679"/>
              <a:gd name="connsiteY7" fmla="*/ 4559506 h 4577144"/>
              <a:gd name="connsiteX8" fmla="*/ 2310806 w 6870679"/>
              <a:gd name="connsiteY8" fmla="*/ 4559506 h 4577144"/>
              <a:gd name="connsiteX9" fmla="*/ 2787079 w 6870679"/>
              <a:gd name="connsiteY9" fmla="*/ 3571760 h 4577144"/>
              <a:gd name="connsiteX10" fmla="*/ 3254532 w 6870679"/>
              <a:gd name="connsiteY10" fmla="*/ 4559506 h 4577144"/>
              <a:gd name="connsiteX11" fmla="*/ 6041611 w 6870679"/>
              <a:gd name="connsiteY11" fmla="*/ 4577144 h 4577144"/>
              <a:gd name="connsiteX12" fmla="*/ 6050431 w 6870679"/>
              <a:gd name="connsiteY12" fmla="*/ 3518845 h 4577144"/>
              <a:gd name="connsiteX13" fmla="*/ 5133164 w 6870679"/>
              <a:gd name="connsiteY13" fmla="*/ 3527664 h 4577144"/>
              <a:gd name="connsiteX14" fmla="*/ 5124344 w 6870679"/>
              <a:gd name="connsiteY14" fmla="*/ 2504642 h 4577144"/>
              <a:gd name="connsiteX15" fmla="*/ 6870679 w 6870679"/>
              <a:gd name="connsiteY15" fmla="*/ 2495821 h 4577144"/>
              <a:gd name="connsiteX16" fmla="*/ 6420865 w 6870679"/>
              <a:gd name="connsiteY16" fmla="*/ 1631544 h 4577144"/>
              <a:gd name="connsiteX17" fmla="*/ 6376766 w 6870679"/>
              <a:gd name="connsiteY17" fmla="*/ 652618 h 4577144"/>
              <a:gd name="connsiteX18" fmla="*/ 5327201 w 6870679"/>
              <a:gd name="connsiteY18" fmla="*/ 652618 h 4577144"/>
              <a:gd name="connsiteX19" fmla="*/ 4718630 w 6870679"/>
              <a:gd name="connsiteY19" fmla="*/ 643798 h 4577144"/>
              <a:gd name="connsiteX20" fmla="*/ 4718630 w 6870679"/>
              <a:gd name="connsiteY20" fmla="*/ 1957853 h 4577144"/>
              <a:gd name="connsiteX21" fmla="*/ 4259997 w 6870679"/>
              <a:gd name="connsiteY21" fmla="*/ 1940215 h 4577144"/>
              <a:gd name="connsiteX22" fmla="*/ 3580867 w 6870679"/>
              <a:gd name="connsiteY22" fmla="*/ 1922577 h 4577144"/>
              <a:gd name="connsiteX23" fmla="*/ 3624966 w 6870679"/>
              <a:gd name="connsiteY23" fmla="*/ 1261140 h 4577144"/>
              <a:gd name="connsiteX24" fmla="*/ 3633786 w 6870679"/>
              <a:gd name="connsiteY24" fmla="*/ 26457 h 4577144"/>
              <a:gd name="connsiteX25" fmla="*/ 2813538 w 6870679"/>
              <a:gd name="connsiteY25" fmla="*/ 0 h 4577144"/>
              <a:gd name="connsiteX26" fmla="*/ 2928197 w 6870679"/>
              <a:gd name="connsiteY26" fmla="*/ 1296416 h 4577144"/>
              <a:gd name="connsiteX27" fmla="*/ 1755154 w 6870679"/>
              <a:gd name="connsiteY27" fmla="*/ 1181767 h 4577144"/>
              <a:gd name="connsiteX28" fmla="*/ 1931551 w 6870679"/>
              <a:gd name="connsiteY28" fmla="*/ 1649183 h 4577144"/>
              <a:gd name="connsiteX29" fmla="*/ 1860993 w 6870679"/>
              <a:gd name="connsiteY29" fmla="*/ 2416450 h 4577144"/>
              <a:gd name="connsiteX30" fmla="*/ 1199502 w 6870679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420865 w 6923598"/>
              <a:gd name="connsiteY16" fmla="*/ 1631544 h 4577144"/>
              <a:gd name="connsiteX17" fmla="*/ 6376766 w 6923598"/>
              <a:gd name="connsiteY17" fmla="*/ 652618 h 4577144"/>
              <a:gd name="connsiteX18" fmla="*/ 5327201 w 6923598"/>
              <a:gd name="connsiteY18" fmla="*/ 652618 h 4577144"/>
              <a:gd name="connsiteX19" fmla="*/ 4718630 w 6923598"/>
              <a:gd name="connsiteY19" fmla="*/ 643798 h 4577144"/>
              <a:gd name="connsiteX20" fmla="*/ 4718630 w 6923598"/>
              <a:gd name="connsiteY20" fmla="*/ 1957853 h 4577144"/>
              <a:gd name="connsiteX21" fmla="*/ 4259997 w 6923598"/>
              <a:gd name="connsiteY21" fmla="*/ 1940215 h 4577144"/>
              <a:gd name="connsiteX22" fmla="*/ 3580867 w 6923598"/>
              <a:gd name="connsiteY22" fmla="*/ 1922577 h 4577144"/>
              <a:gd name="connsiteX23" fmla="*/ 3624966 w 6923598"/>
              <a:gd name="connsiteY23" fmla="*/ 1261140 h 4577144"/>
              <a:gd name="connsiteX24" fmla="*/ 3633786 w 6923598"/>
              <a:gd name="connsiteY24" fmla="*/ 26457 h 4577144"/>
              <a:gd name="connsiteX25" fmla="*/ 2813538 w 6923598"/>
              <a:gd name="connsiteY25" fmla="*/ 0 h 4577144"/>
              <a:gd name="connsiteX26" fmla="*/ 2928197 w 6923598"/>
              <a:gd name="connsiteY26" fmla="*/ 1296416 h 4577144"/>
              <a:gd name="connsiteX27" fmla="*/ 1755154 w 6923598"/>
              <a:gd name="connsiteY27" fmla="*/ 1181767 h 4577144"/>
              <a:gd name="connsiteX28" fmla="*/ 1931551 w 6923598"/>
              <a:gd name="connsiteY28" fmla="*/ 1649183 h 4577144"/>
              <a:gd name="connsiteX29" fmla="*/ 1860993 w 6923598"/>
              <a:gd name="connsiteY29" fmla="*/ 2416450 h 4577144"/>
              <a:gd name="connsiteX30" fmla="*/ 1199502 w 6923598"/>
              <a:gd name="connsiteY30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376766 w 6923598"/>
              <a:gd name="connsiteY16" fmla="*/ 652618 h 4577144"/>
              <a:gd name="connsiteX17" fmla="*/ 5327201 w 6923598"/>
              <a:gd name="connsiteY17" fmla="*/ 652618 h 4577144"/>
              <a:gd name="connsiteX18" fmla="*/ 4718630 w 6923598"/>
              <a:gd name="connsiteY18" fmla="*/ 643798 h 4577144"/>
              <a:gd name="connsiteX19" fmla="*/ 4718630 w 6923598"/>
              <a:gd name="connsiteY19" fmla="*/ 1957853 h 4577144"/>
              <a:gd name="connsiteX20" fmla="*/ 4259997 w 6923598"/>
              <a:gd name="connsiteY20" fmla="*/ 1940215 h 4577144"/>
              <a:gd name="connsiteX21" fmla="*/ 3580867 w 6923598"/>
              <a:gd name="connsiteY21" fmla="*/ 1922577 h 4577144"/>
              <a:gd name="connsiteX22" fmla="*/ 3624966 w 6923598"/>
              <a:gd name="connsiteY22" fmla="*/ 1261140 h 4577144"/>
              <a:gd name="connsiteX23" fmla="*/ 3633786 w 6923598"/>
              <a:gd name="connsiteY23" fmla="*/ 26457 h 4577144"/>
              <a:gd name="connsiteX24" fmla="*/ 2813538 w 6923598"/>
              <a:gd name="connsiteY24" fmla="*/ 0 h 4577144"/>
              <a:gd name="connsiteX25" fmla="*/ 2928197 w 6923598"/>
              <a:gd name="connsiteY25" fmla="*/ 1296416 h 4577144"/>
              <a:gd name="connsiteX26" fmla="*/ 1755154 w 6923598"/>
              <a:gd name="connsiteY26" fmla="*/ 1181767 h 4577144"/>
              <a:gd name="connsiteX27" fmla="*/ 1931551 w 6923598"/>
              <a:gd name="connsiteY27" fmla="*/ 1649183 h 4577144"/>
              <a:gd name="connsiteX28" fmla="*/ 1860993 w 6923598"/>
              <a:gd name="connsiteY28" fmla="*/ 2416450 h 4577144"/>
              <a:gd name="connsiteX29" fmla="*/ 1199502 w 692359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308671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5327201 w 6932418"/>
              <a:gd name="connsiteY17" fmla="*/ 652618 h 4577144"/>
              <a:gd name="connsiteX18" fmla="*/ 4718630 w 6932418"/>
              <a:gd name="connsiteY18" fmla="*/ 643798 h 4577144"/>
              <a:gd name="connsiteX19" fmla="*/ 4718630 w 6932418"/>
              <a:gd name="connsiteY19" fmla="*/ 1957853 h 4577144"/>
              <a:gd name="connsiteX20" fmla="*/ 4259997 w 6932418"/>
              <a:gd name="connsiteY20" fmla="*/ 1940215 h 4577144"/>
              <a:gd name="connsiteX21" fmla="*/ 3580867 w 6932418"/>
              <a:gd name="connsiteY21" fmla="*/ 1922577 h 4577144"/>
              <a:gd name="connsiteX22" fmla="*/ 3624966 w 6932418"/>
              <a:gd name="connsiteY22" fmla="*/ 1261140 h 4577144"/>
              <a:gd name="connsiteX23" fmla="*/ 3633786 w 6932418"/>
              <a:gd name="connsiteY23" fmla="*/ 26457 h 4577144"/>
              <a:gd name="connsiteX24" fmla="*/ 2813538 w 6932418"/>
              <a:gd name="connsiteY24" fmla="*/ 0 h 4577144"/>
              <a:gd name="connsiteX25" fmla="*/ 2928197 w 6932418"/>
              <a:gd name="connsiteY25" fmla="*/ 1296416 h 4577144"/>
              <a:gd name="connsiteX26" fmla="*/ 1755154 w 6932418"/>
              <a:gd name="connsiteY26" fmla="*/ 1181767 h 4577144"/>
              <a:gd name="connsiteX27" fmla="*/ 1931551 w 6932418"/>
              <a:gd name="connsiteY27" fmla="*/ 1649183 h 4577144"/>
              <a:gd name="connsiteX28" fmla="*/ 1860993 w 6932418"/>
              <a:gd name="connsiteY28" fmla="*/ 2416450 h 4577144"/>
              <a:gd name="connsiteX29" fmla="*/ 1199502 w 6932418"/>
              <a:gd name="connsiteY29" fmla="*/ 2575195 h 4577144"/>
              <a:gd name="connsiteX0" fmla="*/ 1199502 w 6932418"/>
              <a:gd name="connsiteY0" fmla="*/ 2575195 h 4577144"/>
              <a:gd name="connsiteX1" fmla="*/ 493913 w 6932418"/>
              <a:gd name="connsiteY1" fmla="*/ 2425269 h 4577144"/>
              <a:gd name="connsiteX2" fmla="*/ 8820 w 6932418"/>
              <a:gd name="connsiteY2" fmla="*/ 2425269 h 4577144"/>
              <a:gd name="connsiteX3" fmla="*/ 0 w 6932418"/>
              <a:gd name="connsiteY3" fmla="*/ 4559507 h 4577144"/>
              <a:gd name="connsiteX4" fmla="*/ 679129 w 6932418"/>
              <a:gd name="connsiteY4" fmla="*/ 4550687 h 4577144"/>
              <a:gd name="connsiteX5" fmla="*/ 696770 w 6932418"/>
              <a:gd name="connsiteY5" fmla="*/ 3545303 h 4577144"/>
              <a:gd name="connsiteX6" fmla="*/ 1358260 w 6932418"/>
              <a:gd name="connsiteY6" fmla="*/ 3536484 h 4577144"/>
              <a:gd name="connsiteX7" fmla="*/ 1358260 w 6932418"/>
              <a:gd name="connsiteY7" fmla="*/ 4559506 h 4577144"/>
              <a:gd name="connsiteX8" fmla="*/ 2310806 w 6932418"/>
              <a:gd name="connsiteY8" fmla="*/ 4559506 h 4577144"/>
              <a:gd name="connsiteX9" fmla="*/ 2787079 w 6932418"/>
              <a:gd name="connsiteY9" fmla="*/ 3571760 h 4577144"/>
              <a:gd name="connsiteX10" fmla="*/ 3254532 w 6932418"/>
              <a:gd name="connsiteY10" fmla="*/ 4559506 h 4577144"/>
              <a:gd name="connsiteX11" fmla="*/ 6041611 w 6932418"/>
              <a:gd name="connsiteY11" fmla="*/ 4577144 h 4577144"/>
              <a:gd name="connsiteX12" fmla="*/ 6050431 w 6932418"/>
              <a:gd name="connsiteY12" fmla="*/ 3518845 h 4577144"/>
              <a:gd name="connsiteX13" fmla="*/ 5133164 w 6932418"/>
              <a:gd name="connsiteY13" fmla="*/ 3527664 h 4577144"/>
              <a:gd name="connsiteX14" fmla="*/ 5124344 w 6932418"/>
              <a:gd name="connsiteY14" fmla="*/ 2504642 h 4577144"/>
              <a:gd name="connsiteX15" fmla="*/ 6923598 w 6932418"/>
              <a:gd name="connsiteY15" fmla="*/ 2495821 h 4577144"/>
              <a:gd name="connsiteX16" fmla="*/ 6932418 w 6932418"/>
              <a:gd name="connsiteY16" fmla="*/ 299852 h 4577144"/>
              <a:gd name="connsiteX17" fmla="*/ 4718630 w 6932418"/>
              <a:gd name="connsiteY17" fmla="*/ 643798 h 4577144"/>
              <a:gd name="connsiteX18" fmla="*/ 4718630 w 6932418"/>
              <a:gd name="connsiteY18" fmla="*/ 1957853 h 4577144"/>
              <a:gd name="connsiteX19" fmla="*/ 4259997 w 6932418"/>
              <a:gd name="connsiteY19" fmla="*/ 1940215 h 4577144"/>
              <a:gd name="connsiteX20" fmla="*/ 3580867 w 6932418"/>
              <a:gd name="connsiteY20" fmla="*/ 1922577 h 4577144"/>
              <a:gd name="connsiteX21" fmla="*/ 3624966 w 6932418"/>
              <a:gd name="connsiteY21" fmla="*/ 1261140 h 4577144"/>
              <a:gd name="connsiteX22" fmla="*/ 3633786 w 6932418"/>
              <a:gd name="connsiteY22" fmla="*/ 26457 h 4577144"/>
              <a:gd name="connsiteX23" fmla="*/ 2813538 w 6932418"/>
              <a:gd name="connsiteY23" fmla="*/ 0 h 4577144"/>
              <a:gd name="connsiteX24" fmla="*/ 2928197 w 6932418"/>
              <a:gd name="connsiteY24" fmla="*/ 1296416 h 4577144"/>
              <a:gd name="connsiteX25" fmla="*/ 1755154 w 6932418"/>
              <a:gd name="connsiteY25" fmla="*/ 1181767 h 4577144"/>
              <a:gd name="connsiteX26" fmla="*/ 1931551 w 6932418"/>
              <a:gd name="connsiteY26" fmla="*/ 1649183 h 4577144"/>
              <a:gd name="connsiteX27" fmla="*/ 1860993 w 6932418"/>
              <a:gd name="connsiteY27" fmla="*/ 2416450 h 4577144"/>
              <a:gd name="connsiteX28" fmla="*/ 1199502 w 693241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4718630 w 6923598"/>
              <a:gd name="connsiteY16" fmla="*/ 643798 h 4577144"/>
              <a:gd name="connsiteX17" fmla="*/ 4718630 w 6923598"/>
              <a:gd name="connsiteY17" fmla="*/ 1957853 h 4577144"/>
              <a:gd name="connsiteX18" fmla="*/ 4259997 w 6923598"/>
              <a:gd name="connsiteY18" fmla="*/ 194021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5900492 w 6923598"/>
              <a:gd name="connsiteY16" fmla="*/ 1640364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4718630 w 6923598"/>
              <a:gd name="connsiteY17" fmla="*/ 643798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4718630 w 6923598"/>
              <a:gd name="connsiteY18" fmla="*/ 1957853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4259997 w 6923598"/>
              <a:gd name="connsiteY19" fmla="*/ 1940215 h 4577144"/>
              <a:gd name="connsiteX20" fmla="*/ 3580867 w 6923598"/>
              <a:gd name="connsiteY20" fmla="*/ 1922577 h 4577144"/>
              <a:gd name="connsiteX21" fmla="*/ 3624966 w 6923598"/>
              <a:gd name="connsiteY21" fmla="*/ 1261140 h 4577144"/>
              <a:gd name="connsiteX22" fmla="*/ 3633786 w 6923598"/>
              <a:gd name="connsiteY22" fmla="*/ 26457 h 4577144"/>
              <a:gd name="connsiteX23" fmla="*/ 2813538 w 6923598"/>
              <a:gd name="connsiteY23" fmla="*/ 0 h 4577144"/>
              <a:gd name="connsiteX24" fmla="*/ 2928197 w 6923598"/>
              <a:gd name="connsiteY24" fmla="*/ 1296416 h 4577144"/>
              <a:gd name="connsiteX25" fmla="*/ 1755154 w 6923598"/>
              <a:gd name="connsiteY25" fmla="*/ 1181767 h 4577144"/>
              <a:gd name="connsiteX26" fmla="*/ 1931551 w 6923598"/>
              <a:gd name="connsiteY26" fmla="*/ 1649183 h 4577144"/>
              <a:gd name="connsiteX27" fmla="*/ 1860993 w 6923598"/>
              <a:gd name="connsiteY27" fmla="*/ 2416450 h 4577144"/>
              <a:gd name="connsiteX28" fmla="*/ 1199502 w 6923598"/>
              <a:gd name="connsiteY28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7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3580867 w 6923598"/>
              <a:gd name="connsiteY18" fmla="*/ 1922577 h 4577144"/>
              <a:gd name="connsiteX19" fmla="*/ 3624966 w 6923598"/>
              <a:gd name="connsiteY19" fmla="*/ 1261140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115523 w 6923598"/>
              <a:gd name="connsiteY18" fmla="*/ 687894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3580867 w 6923598"/>
              <a:gd name="connsiteY19" fmla="*/ 1922577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24966 w 6923598"/>
              <a:gd name="connsiteY20" fmla="*/ 1261140 h 4577144"/>
              <a:gd name="connsiteX21" fmla="*/ 3633786 w 6923598"/>
              <a:gd name="connsiteY21" fmla="*/ 26457 h 4577144"/>
              <a:gd name="connsiteX22" fmla="*/ 2813538 w 6923598"/>
              <a:gd name="connsiteY22" fmla="*/ 0 h 4577144"/>
              <a:gd name="connsiteX23" fmla="*/ 2928197 w 6923598"/>
              <a:gd name="connsiteY23" fmla="*/ 1296416 h 4577144"/>
              <a:gd name="connsiteX24" fmla="*/ 1755154 w 6923598"/>
              <a:gd name="connsiteY24" fmla="*/ 1181767 h 4577144"/>
              <a:gd name="connsiteX25" fmla="*/ 1931551 w 6923598"/>
              <a:gd name="connsiteY25" fmla="*/ 1649183 h 4577144"/>
              <a:gd name="connsiteX26" fmla="*/ 1860993 w 6923598"/>
              <a:gd name="connsiteY26" fmla="*/ 2416450 h 4577144"/>
              <a:gd name="connsiteX27" fmla="*/ 1199502 w 6923598"/>
              <a:gd name="connsiteY27" fmla="*/ 2575195 h 4577144"/>
              <a:gd name="connsiteX0" fmla="*/ 1199502 w 6923598"/>
              <a:gd name="connsiteY0" fmla="*/ 2575195 h 4577144"/>
              <a:gd name="connsiteX1" fmla="*/ 493913 w 6923598"/>
              <a:gd name="connsiteY1" fmla="*/ 2425269 h 4577144"/>
              <a:gd name="connsiteX2" fmla="*/ 8820 w 6923598"/>
              <a:gd name="connsiteY2" fmla="*/ 2425269 h 4577144"/>
              <a:gd name="connsiteX3" fmla="*/ 0 w 6923598"/>
              <a:gd name="connsiteY3" fmla="*/ 4559507 h 4577144"/>
              <a:gd name="connsiteX4" fmla="*/ 679129 w 6923598"/>
              <a:gd name="connsiteY4" fmla="*/ 4550687 h 4577144"/>
              <a:gd name="connsiteX5" fmla="*/ 696770 w 6923598"/>
              <a:gd name="connsiteY5" fmla="*/ 3545303 h 4577144"/>
              <a:gd name="connsiteX6" fmla="*/ 1358260 w 6923598"/>
              <a:gd name="connsiteY6" fmla="*/ 3536484 h 4577144"/>
              <a:gd name="connsiteX7" fmla="*/ 1358260 w 6923598"/>
              <a:gd name="connsiteY7" fmla="*/ 4559506 h 4577144"/>
              <a:gd name="connsiteX8" fmla="*/ 2310806 w 6923598"/>
              <a:gd name="connsiteY8" fmla="*/ 4559506 h 4577144"/>
              <a:gd name="connsiteX9" fmla="*/ 2787079 w 6923598"/>
              <a:gd name="connsiteY9" fmla="*/ 3571760 h 4577144"/>
              <a:gd name="connsiteX10" fmla="*/ 3254532 w 6923598"/>
              <a:gd name="connsiteY10" fmla="*/ 4559506 h 4577144"/>
              <a:gd name="connsiteX11" fmla="*/ 6041611 w 6923598"/>
              <a:gd name="connsiteY11" fmla="*/ 4577144 h 4577144"/>
              <a:gd name="connsiteX12" fmla="*/ 6050431 w 6923598"/>
              <a:gd name="connsiteY12" fmla="*/ 3518845 h 4577144"/>
              <a:gd name="connsiteX13" fmla="*/ 5133164 w 6923598"/>
              <a:gd name="connsiteY13" fmla="*/ 3527664 h 4577144"/>
              <a:gd name="connsiteX14" fmla="*/ 5124344 w 6923598"/>
              <a:gd name="connsiteY14" fmla="*/ 2504642 h 4577144"/>
              <a:gd name="connsiteX15" fmla="*/ 6923598 w 6923598"/>
              <a:gd name="connsiteY15" fmla="*/ 2495821 h 4577144"/>
              <a:gd name="connsiteX16" fmla="*/ 6923597 w 6923598"/>
              <a:gd name="connsiteY16" fmla="*/ 299851 h 4577144"/>
              <a:gd name="connsiteX17" fmla="*/ 5600617 w 6923598"/>
              <a:gd name="connsiteY17" fmla="*/ 317489 h 4577144"/>
              <a:gd name="connsiteX18" fmla="*/ 5600616 w 6923598"/>
              <a:gd name="connsiteY18" fmla="*/ 1411065 h 4577144"/>
              <a:gd name="connsiteX19" fmla="*/ 4189438 w 6923598"/>
              <a:gd name="connsiteY19" fmla="*/ 1428704 h 4577144"/>
              <a:gd name="connsiteX20" fmla="*/ 3633786 w 6923598"/>
              <a:gd name="connsiteY20" fmla="*/ 26457 h 4577144"/>
              <a:gd name="connsiteX21" fmla="*/ 2813538 w 6923598"/>
              <a:gd name="connsiteY21" fmla="*/ 0 h 4577144"/>
              <a:gd name="connsiteX22" fmla="*/ 2928197 w 6923598"/>
              <a:gd name="connsiteY22" fmla="*/ 1296416 h 4577144"/>
              <a:gd name="connsiteX23" fmla="*/ 1755154 w 6923598"/>
              <a:gd name="connsiteY23" fmla="*/ 1181767 h 4577144"/>
              <a:gd name="connsiteX24" fmla="*/ 1931551 w 6923598"/>
              <a:gd name="connsiteY24" fmla="*/ 1649183 h 4577144"/>
              <a:gd name="connsiteX25" fmla="*/ 1860993 w 6923598"/>
              <a:gd name="connsiteY25" fmla="*/ 2416450 h 4577144"/>
              <a:gd name="connsiteX26" fmla="*/ 1199502 w 6923598"/>
              <a:gd name="connsiteY26" fmla="*/ 2575195 h 4577144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2813538 w 6923598"/>
              <a:gd name="connsiteY21" fmla="*/ 608522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2928197 w 6923598"/>
              <a:gd name="connsiteY22" fmla="*/ 1904938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1755154 w 6923598"/>
              <a:gd name="connsiteY23" fmla="*/ 1790289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1931551 w 6923598"/>
              <a:gd name="connsiteY24" fmla="*/ 2257705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860993 w 6923598"/>
              <a:gd name="connsiteY25" fmla="*/ 3024972 h 5185666"/>
              <a:gd name="connsiteX26" fmla="*/ 1199502 w 6923598"/>
              <a:gd name="connsiteY26" fmla="*/ 3183717 h 5185666"/>
              <a:gd name="connsiteX0" fmla="*/ 1199502 w 6923598"/>
              <a:gd name="connsiteY0" fmla="*/ 3183717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199502 w 6923598"/>
              <a:gd name="connsiteY25" fmla="*/ 3183717 h 5185666"/>
              <a:gd name="connsiteX0" fmla="*/ 1525837 w 6923598"/>
              <a:gd name="connsiteY0" fmla="*/ 3210175 h 5185666"/>
              <a:gd name="connsiteX1" fmla="*/ 493913 w 6923598"/>
              <a:gd name="connsiteY1" fmla="*/ 3033791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8820 w 6923598"/>
              <a:gd name="connsiteY2" fmla="*/ 3033791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1525837 w 6923598"/>
              <a:gd name="connsiteY0" fmla="*/ 3210175 h 5185666"/>
              <a:gd name="connsiteX1" fmla="*/ 1023105 w 6923598"/>
              <a:gd name="connsiteY1" fmla="*/ 3113163 h 5185666"/>
              <a:gd name="connsiteX2" fmla="*/ 555652 w 6923598"/>
              <a:gd name="connsiteY2" fmla="*/ 3218993 h 5185666"/>
              <a:gd name="connsiteX3" fmla="*/ 0 w 6923598"/>
              <a:gd name="connsiteY3" fmla="*/ 5168029 h 5185666"/>
              <a:gd name="connsiteX4" fmla="*/ 679129 w 6923598"/>
              <a:gd name="connsiteY4" fmla="*/ 5159209 h 5185666"/>
              <a:gd name="connsiteX5" fmla="*/ 696770 w 6923598"/>
              <a:gd name="connsiteY5" fmla="*/ 4153825 h 5185666"/>
              <a:gd name="connsiteX6" fmla="*/ 1358260 w 6923598"/>
              <a:gd name="connsiteY6" fmla="*/ 4145006 h 5185666"/>
              <a:gd name="connsiteX7" fmla="*/ 1358260 w 6923598"/>
              <a:gd name="connsiteY7" fmla="*/ 5168028 h 5185666"/>
              <a:gd name="connsiteX8" fmla="*/ 2310806 w 6923598"/>
              <a:gd name="connsiteY8" fmla="*/ 5168028 h 5185666"/>
              <a:gd name="connsiteX9" fmla="*/ 2787079 w 6923598"/>
              <a:gd name="connsiteY9" fmla="*/ 4180282 h 5185666"/>
              <a:gd name="connsiteX10" fmla="*/ 3254532 w 6923598"/>
              <a:gd name="connsiteY10" fmla="*/ 5168028 h 5185666"/>
              <a:gd name="connsiteX11" fmla="*/ 6041611 w 6923598"/>
              <a:gd name="connsiteY11" fmla="*/ 5185666 h 5185666"/>
              <a:gd name="connsiteX12" fmla="*/ 6050431 w 6923598"/>
              <a:gd name="connsiteY12" fmla="*/ 4127367 h 5185666"/>
              <a:gd name="connsiteX13" fmla="*/ 5133164 w 6923598"/>
              <a:gd name="connsiteY13" fmla="*/ 4136186 h 5185666"/>
              <a:gd name="connsiteX14" fmla="*/ 5124344 w 6923598"/>
              <a:gd name="connsiteY14" fmla="*/ 3113164 h 5185666"/>
              <a:gd name="connsiteX15" fmla="*/ 6923598 w 6923598"/>
              <a:gd name="connsiteY15" fmla="*/ 3104343 h 5185666"/>
              <a:gd name="connsiteX16" fmla="*/ 6923597 w 6923598"/>
              <a:gd name="connsiteY16" fmla="*/ 908373 h 5185666"/>
              <a:gd name="connsiteX17" fmla="*/ 5600617 w 6923598"/>
              <a:gd name="connsiteY17" fmla="*/ 926011 h 5185666"/>
              <a:gd name="connsiteX18" fmla="*/ 5600616 w 6923598"/>
              <a:gd name="connsiteY18" fmla="*/ 2019587 h 5185666"/>
              <a:gd name="connsiteX19" fmla="*/ 4189438 w 6923598"/>
              <a:gd name="connsiteY19" fmla="*/ 2037226 h 5185666"/>
              <a:gd name="connsiteX20" fmla="*/ 4207077 w 6923598"/>
              <a:gd name="connsiteY20" fmla="*/ 0 h 5185666"/>
              <a:gd name="connsiteX21" fmla="*/ 3466209 w 6923598"/>
              <a:gd name="connsiteY21" fmla="*/ 26457 h 5185666"/>
              <a:gd name="connsiteX22" fmla="*/ 3457389 w 6923598"/>
              <a:gd name="connsiteY22" fmla="*/ 917192 h 5185666"/>
              <a:gd name="connsiteX23" fmla="*/ 2787079 w 6923598"/>
              <a:gd name="connsiteY23" fmla="*/ 934830 h 5185666"/>
              <a:gd name="connsiteX24" fmla="*/ 2787078 w 6923598"/>
              <a:gd name="connsiteY24" fmla="*/ 2522280 h 5185666"/>
              <a:gd name="connsiteX25" fmla="*/ 1525837 w 6923598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132297 w 6376766"/>
              <a:gd name="connsiteY4" fmla="*/ 515920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149938 w 6376766"/>
              <a:gd name="connsiteY5" fmla="*/ 4153825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705589 w 6376766"/>
              <a:gd name="connsiteY5" fmla="*/ 3959804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811428 w 6376766"/>
              <a:gd name="connsiteY6" fmla="*/ 4145006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811428 w 6376766"/>
              <a:gd name="connsiteY7" fmla="*/ 5168028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43602 w 6376766"/>
              <a:gd name="connsiteY7" fmla="*/ 4868177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1763974 w 6376766"/>
              <a:gd name="connsiteY8" fmla="*/ 516802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46210 w 6376766"/>
              <a:gd name="connsiteY8" fmla="*/ 4859358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240247 w 6376766"/>
              <a:gd name="connsiteY9" fmla="*/ 4180282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707700 w 6376766"/>
              <a:gd name="connsiteY10" fmla="*/ 5168028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5185666"/>
              <a:gd name="connsiteX1" fmla="*/ 476273 w 6376766"/>
              <a:gd name="connsiteY1" fmla="*/ 3113163 h 5185666"/>
              <a:gd name="connsiteX2" fmla="*/ 8820 w 6376766"/>
              <a:gd name="connsiteY2" fmla="*/ 3218993 h 5185666"/>
              <a:gd name="connsiteX3" fmla="*/ 0 w 6376766"/>
              <a:gd name="connsiteY3" fmla="*/ 4850539 h 5185666"/>
              <a:gd name="connsiteX4" fmla="*/ 696769 w 6376766"/>
              <a:gd name="connsiteY4" fmla="*/ 4841719 h 5185666"/>
              <a:gd name="connsiteX5" fmla="*/ 696769 w 6376766"/>
              <a:gd name="connsiteY5" fmla="*/ 3986261 h 5185666"/>
              <a:gd name="connsiteX6" fmla="*/ 1261241 w 6376766"/>
              <a:gd name="connsiteY6" fmla="*/ 3977442 h 5185666"/>
              <a:gd name="connsiteX7" fmla="*/ 1234783 w 6376766"/>
              <a:gd name="connsiteY7" fmla="*/ 4832901 h 5185666"/>
              <a:gd name="connsiteX8" fmla="*/ 2028570 w 6376766"/>
              <a:gd name="connsiteY8" fmla="*/ 4850539 h 5185666"/>
              <a:gd name="connsiteX9" fmla="*/ 2451924 w 6376766"/>
              <a:gd name="connsiteY9" fmla="*/ 4021537 h 5185666"/>
              <a:gd name="connsiteX10" fmla="*/ 2831178 w 6376766"/>
              <a:gd name="connsiteY10" fmla="*/ 4859357 h 5185666"/>
              <a:gd name="connsiteX11" fmla="*/ 5494779 w 6376766"/>
              <a:gd name="connsiteY11" fmla="*/ 5185666 h 5185666"/>
              <a:gd name="connsiteX12" fmla="*/ 5503599 w 6376766"/>
              <a:gd name="connsiteY12" fmla="*/ 4127367 h 5185666"/>
              <a:gd name="connsiteX13" fmla="*/ 4586332 w 6376766"/>
              <a:gd name="connsiteY13" fmla="*/ 4136186 h 5185666"/>
              <a:gd name="connsiteX14" fmla="*/ 4577512 w 6376766"/>
              <a:gd name="connsiteY14" fmla="*/ 3113164 h 5185666"/>
              <a:gd name="connsiteX15" fmla="*/ 6376766 w 6376766"/>
              <a:gd name="connsiteY15" fmla="*/ 3104343 h 5185666"/>
              <a:gd name="connsiteX16" fmla="*/ 6376765 w 6376766"/>
              <a:gd name="connsiteY16" fmla="*/ 908373 h 5185666"/>
              <a:gd name="connsiteX17" fmla="*/ 5053785 w 6376766"/>
              <a:gd name="connsiteY17" fmla="*/ 926011 h 5185666"/>
              <a:gd name="connsiteX18" fmla="*/ 5053784 w 6376766"/>
              <a:gd name="connsiteY18" fmla="*/ 2019587 h 5185666"/>
              <a:gd name="connsiteX19" fmla="*/ 3642606 w 6376766"/>
              <a:gd name="connsiteY19" fmla="*/ 2037226 h 5185666"/>
              <a:gd name="connsiteX20" fmla="*/ 3660245 w 6376766"/>
              <a:gd name="connsiteY20" fmla="*/ 0 h 5185666"/>
              <a:gd name="connsiteX21" fmla="*/ 2919377 w 6376766"/>
              <a:gd name="connsiteY21" fmla="*/ 26457 h 5185666"/>
              <a:gd name="connsiteX22" fmla="*/ 2910557 w 6376766"/>
              <a:gd name="connsiteY22" fmla="*/ 917192 h 5185666"/>
              <a:gd name="connsiteX23" fmla="*/ 2240247 w 6376766"/>
              <a:gd name="connsiteY23" fmla="*/ 934830 h 5185666"/>
              <a:gd name="connsiteX24" fmla="*/ 2240246 w 6376766"/>
              <a:gd name="connsiteY24" fmla="*/ 2522280 h 5185666"/>
              <a:gd name="connsiteX25" fmla="*/ 979005 w 6376766"/>
              <a:gd name="connsiteY25" fmla="*/ 3210175 h 5185666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503599 w 6376766"/>
              <a:gd name="connsiteY12" fmla="*/ 4127367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586332 w 6376766"/>
              <a:gd name="connsiteY13" fmla="*/ 4136186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577512 w 6376766"/>
              <a:gd name="connsiteY14" fmla="*/ 3113164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6"/>
              <a:gd name="connsiteY0" fmla="*/ 3210175 h 4859357"/>
              <a:gd name="connsiteX1" fmla="*/ 476273 w 6376766"/>
              <a:gd name="connsiteY1" fmla="*/ 3113163 h 4859357"/>
              <a:gd name="connsiteX2" fmla="*/ 8820 w 6376766"/>
              <a:gd name="connsiteY2" fmla="*/ 3218993 h 4859357"/>
              <a:gd name="connsiteX3" fmla="*/ 0 w 6376766"/>
              <a:gd name="connsiteY3" fmla="*/ 4850539 h 4859357"/>
              <a:gd name="connsiteX4" fmla="*/ 696769 w 6376766"/>
              <a:gd name="connsiteY4" fmla="*/ 4841719 h 4859357"/>
              <a:gd name="connsiteX5" fmla="*/ 696769 w 6376766"/>
              <a:gd name="connsiteY5" fmla="*/ 3986261 h 4859357"/>
              <a:gd name="connsiteX6" fmla="*/ 1261241 w 6376766"/>
              <a:gd name="connsiteY6" fmla="*/ 3977442 h 4859357"/>
              <a:gd name="connsiteX7" fmla="*/ 1234783 w 6376766"/>
              <a:gd name="connsiteY7" fmla="*/ 4832901 h 4859357"/>
              <a:gd name="connsiteX8" fmla="*/ 2028570 w 6376766"/>
              <a:gd name="connsiteY8" fmla="*/ 4850539 h 4859357"/>
              <a:gd name="connsiteX9" fmla="*/ 2451924 w 6376766"/>
              <a:gd name="connsiteY9" fmla="*/ 4021537 h 4859357"/>
              <a:gd name="connsiteX10" fmla="*/ 2831178 w 6376766"/>
              <a:gd name="connsiteY10" fmla="*/ 4859357 h 4859357"/>
              <a:gd name="connsiteX11" fmla="*/ 5150804 w 6376766"/>
              <a:gd name="connsiteY11" fmla="*/ 4841719 h 4859357"/>
              <a:gd name="connsiteX12" fmla="*/ 5159624 w 6376766"/>
              <a:gd name="connsiteY12" fmla="*/ 3986260 h 4859357"/>
              <a:gd name="connsiteX13" fmla="*/ 4365835 w 6376766"/>
              <a:gd name="connsiteY13" fmla="*/ 3995079 h 4859357"/>
              <a:gd name="connsiteX14" fmla="*/ 4374655 w 6376766"/>
              <a:gd name="connsiteY14" fmla="*/ 3121983 h 4859357"/>
              <a:gd name="connsiteX15" fmla="*/ 6376766 w 6376766"/>
              <a:gd name="connsiteY15" fmla="*/ 3104343 h 4859357"/>
              <a:gd name="connsiteX16" fmla="*/ 6376765 w 6376766"/>
              <a:gd name="connsiteY16" fmla="*/ 908373 h 4859357"/>
              <a:gd name="connsiteX17" fmla="*/ 5053785 w 6376766"/>
              <a:gd name="connsiteY17" fmla="*/ 926011 h 4859357"/>
              <a:gd name="connsiteX18" fmla="*/ 5053784 w 6376766"/>
              <a:gd name="connsiteY18" fmla="*/ 2019587 h 4859357"/>
              <a:gd name="connsiteX19" fmla="*/ 3642606 w 6376766"/>
              <a:gd name="connsiteY19" fmla="*/ 2037226 h 4859357"/>
              <a:gd name="connsiteX20" fmla="*/ 3660245 w 6376766"/>
              <a:gd name="connsiteY20" fmla="*/ 0 h 4859357"/>
              <a:gd name="connsiteX21" fmla="*/ 2919377 w 6376766"/>
              <a:gd name="connsiteY21" fmla="*/ 26457 h 4859357"/>
              <a:gd name="connsiteX22" fmla="*/ 2910557 w 6376766"/>
              <a:gd name="connsiteY22" fmla="*/ 917192 h 4859357"/>
              <a:gd name="connsiteX23" fmla="*/ 2240247 w 6376766"/>
              <a:gd name="connsiteY23" fmla="*/ 934830 h 4859357"/>
              <a:gd name="connsiteX24" fmla="*/ 2240246 w 6376766"/>
              <a:gd name="connsiteY24" fmla="*/ 2522280 h 4859357"/>
              <a:gd name="connsiteX25" fmla="*/ 979005 w 6376766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44592 w 6376765"/>
              <a:gd name="connsiteY15" fmla="*/ 3113162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6376765 w 6376765"/>
              <a:gd name="connsiteY15" fmla="*/ 908373 h 4859357"/>
              <a:gd name="connsiteX16" fmla="*/ 5053785 w 6376765"/>
              <a:gd name="connsiteY16" fmla="*/ 926011 h 4859357"/>
              <a:gd name="connsiteX17" fmla="*/ 5053784 w 6376765"/>
              <a:gd name="connsiteY17" fmla="*/ 2019587 h 4859357"/>
              <a:gd name="connsiteX18" fmla="*/ 3642606 w 6376765"/>
              <a:gd name="connsiteY18" fmla="*/ 2037226 h 4859357"/>
              <a:gd name="connsiteX19" fmla="*/ 3660245 w 6376765"/>
              <a:gd name="connsiteY19" fmla="*/ 0 h 4859357"/>
              <a:gd name="connsiteX20" fmla="*/ 2919377 w 6376765"/>
              <a:gd name="connsiteY20" fmla="*/ 26457 h 4859357"/>
              <a:gd name="connsiteX21" fmla="*/ 2910557 w 6376765"/>
              <a:gd name="connsiteY21" fmla="*/ 917192 h 4859357"/>
              <a:gd name="connsiteX22" fmla="*/ 2240247 w 6376765"/>
              <a:gd name="connsiteY22" fmla="*/ 934830 h 4859357"/>
              <a:gd name="connsiteX23" fmla="*/ 2240246 w 6376765"/>
              <a:gd name="connsiteY23" fmla="*/ 2522280 h 4859357"/>
              <a:gd name="connsiteX24" fmla="*/ 979005 w 6376765"/>
              <a:gd name="connsiteY24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433040 w 6376765"/>
              <a:gd name="connsiteY15" fmla="*/ 1949035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6376765"/>
              <a:gd name="connsiteY0" fmla="*/ 3210175 h 4859357"/>
              <a:gd name="connsiteX1" fmla="*/ 476273 w 6376765"/>
              <a:gd name="connsiteY1" fmla="*/ 3113163 h 4859357"/>
              <a:gd name="connsiteX2" fmla="*/ 8820 w 6376765"/>
              <a:gd name="connsiteY2" fmla="*/ 3218993 h 4859357"/>
              <a:gd name="connsiteX3" fmla="*/ 0 w 6376765"/>
              <a:gd name="connsiteY3" fmla="*/ 4850539 h 4859357"/>
              <a:gd name="connsiteX4" fmla="*/ 696769 w 6376765"/>
              <a:gd name="connsiteY4" fmla="*/ 4841719 h 4859357"/>
              <a:gd name="connsiteX5" fmla="*/ 696769 w 6376765"/>
              <a:gd name="connsiteY5" fmla="*/ 3986261 h 4859357"/>
              <a:gd name="connsiteX6" fmla="*/ 1261241 w 6376765"/>
              <a:gd name="connsiteY6" fmla="*/ 3977442 h 4859357"/>
              <a:gd name="connsiteX7" fmla="*/ 1234783 w 6376765"/>
              <a:gd name="connsiteY7" fmla="*/ 4832901 h 4859357"/>
              <a:gd name="connsiteX8" fmla="*/ 2028570 w 6376765"/>
              <a:gd name="connsiteY8" fmla="*/ 4850539 h 4859357"/>
              <a:gd name="connsiteX9" fmla="*/ 2451924 w 6376765"/>
              <a:gd name="connsiteY9" fmla="*/ 4021537 h 4859357"/>
              <a:gd name="connsiteX10" fmla="*/ 2831178 w 6376765"/>
              <a:gd name="connsiteY10" fmla="*/ 4859357 h 4859357"/>
              <a:gd name="connsiteX11" fmla="*/ 5150804 w 6376765"/>
              <a:gd name="connsiteY11" fmla="*/ 4841719 h 4859357"/>
              <a:gd name="connsiteX12" fmla="*/ 5159624 w 6376765"/>
              <a:gd name="connsiteY12" fmla="*/ 3986260 h 4859357"/>
              <a:gd name="connsiteX13" fmla="*/ 4365835 w 6376765"/>
              <a:gd name="connsiteY13" fmla="*/ 3995079 h 4859357"/>
              <a:gd name="connsiteX14" fmla="*/ 4374655 w 6376765"/>
              <a:gd name="connsiteY14" fmla="*/ 3121983 h 4859357"/>
              <a:gd name="connsiteX15" fmla="*/ 5935772 w 6376765"/>
              <a:gd name="connsiteY15" fmla="*/ 3121983 h 4859357"/>
              <a:gd name="connsiteX16" fmla="*/ 6376765 w 6376765"/>
              <a:gd name="connsiteY16" fmla="*/ 908373 h 4859357"/>
              <a:gd name="connsiteX17" fmla="*/ 5053785 w 6376765"/>
              <a:gd name="connsiteY17" fmla="*/ 926011 h 4859357"/>
              <a:gd name="connsiteX18" fmla="*/ 5053784 w 6376765"/>
              <a:gd name="connsiteY18" fmla="*/ 2019587 h 4859357"/>
              <a:gd name="connsiteX19" fmla="*/ 3642606 w 6376765"/>
              <a:gd name="connsiteY19" fmla="*/ 2037226 h 4859357"/>
              <a:gd name="connsiteX20" fmla="*/ 3660245 w 6376765"/>
              <a:gd name="connsiteY20" fmla="*/ 0 h 4859357"/>
              <a:gd name="connsiteX21" fmla="*/ 2919377 w 6376765"/>
              <a:gd name="connsiteY21" fmla="*/ 26457 h 4859357"/>
              <a:gd name="connsiteX22" fmla="*/ 2910557 w 6376765"/>
              <a:gd name="connsiteY22" fmla="*/ 917192 h 4859357"/>
              <a:gd name="connsiteX23" fmla="*/ 2240247 w 6376765"/>
              <a:gd name="connsiteY23" fmla="*/ 934830 h 4859357"/>
              <a:gd name="connsiteX24" fmla="*/ 2240246 w 6376765"/>
              <a:gd name="connsiteY24" fmla="*/ 2522280 h 4859357"/>
              <a:gd name="connsiteX25" fmla="*/ 979005 w 6376765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5 w 5944591"/>
              <a:gd name="connsiteY17" fmla="*/ 926011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80369 w 5944591"/>
              <a:gd name="connsiteY17" fmla="*/ 1322873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053784 w 5944591"/>
              <a:gd name="connsiteY17" fmla="*/ 2019587 h 4859357"/>
              <a:gd name="connsiteX18" fmla="*/ 3642606 w 5944591"/>
              <a:gd name="connsiteY18" fmla="*/ 2037226 h 4859357"/>
              <a:gd name="connsiteX19" fmla="*/ 3660245 w 5944591"/>
              <a:gd name="connsiteY19" fmla="*/ 0 h 4859357"/>
              <a:gd name="connsiteX20" fmla="*/ 2919377 w 5944591"/>
              <a:gd name="connsiteY20" fmla="*/ 26457 h 4859357"/>
              <a:gd name="connsiteX21" fmla="*/ 2910557 w 5944591"/>
              <a:gd name="connsiteY21" fmla="*/ 917192 h 4859357"/>
              <a:gd name="connsiteX22" fmla="*/ 2240247 w 5944591"/>
              <a:gd name="connsiteY22" fmla="*/ 934830 h 4859357"/>
              <a:gd name="connsiteX23" fmla="*/ 2240246 w 5944591"/>
              <a:gd name="connsiteY23" fmla="*/ 2522280 h 4859357"/>
              <a:gd name="connsiteX24" fmla="*/ 979005 w 5944591"/>
              <a:gd name="connsiteY24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5424220 w 5944591"/>
              <a:gd name="connsiteY17" fmla="*/ 1719737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5053784 w 5944591"/>
              <a:gd name="connsiteY18" fmla="*/ 2019587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42606 w 5944591"/>
              <a:gd name="connsiteY19" fmla="*/ 2037226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210175 h 4859357"/>
              <a:gd name="connsiteX1" fmla="*/ 476273 w 5944591"/>
              <a:gd name="connsiteY1" fmla="*/ 3113163 h 4859357"/>
              <a:gd name="connsiteX2" fmla="*/ 8820 w 5944591"/>
              <a:gd name="connsiteY2" fmla="*/ 3218993 h 4859357"/>
              <a:gd name="connsiteX3" fmla="*/ 0 w 5944591"/>
              <a:gd name="connsiteY3" fmla="*/ 4850539 h 4859357"/>
              <a:gd name="connsiteX4" fmla="*/ 696769 w 5944591"/>
              <a:gd name="connsiteY4" fmla="*/ 4841719 h 4859357"/>
              <a:gd name="connsiteX5" fmla="*/ 696769 w 5944591"/>
              <a:gd name="connsiteY5" fmla="*/ 3986261 h 4859357"/>
              <a:gd name="connsiteX6" fmla="*/ 1261241 w 5944591"/>
              <a:gd name="connsiteY6" fmla="*/ 3977442 h 4859357"/>
              <a:gd name="connsiteX7" fmla="*/ 1234783 w 5944591"/>
              <a:gd name="connsiteY7" fmla="*/ 4832901 h 4859357"/>
              <a:gd name="connsiteX8" fmla="*/ 2028570 w 5944591"/>
              <a:gd name="connsiteY8" fmla="*/ 4850539 h 4859357"/>
              <a:gd name="connsiteX9" fmla="*/ 2451924 w 5944591"/>
              <a:gd name="connsiteY9" fmla="*/ 4021537 h 4859357"/>
              <a:gd name="connsiteX10" fmla="*/ 2831178 w 5944591"/>
              <a:gd name="connsiteY10" fmla="*/ 4859357 h 4859357"/>
              <a:gd name="connsiteX11" fmla="*/ 5150804 w 5944591"/>
              <a:gd name="connsiteY11" fmla="*/ 4841719 h 4859357"/>
              <a:gd name="connsiteX12" fmla="*/ 5159624 w 5944591"/>
              <a:gd name="connsiteY12" fmla="*/ 3986260 h 4859357"/>
              <a:gd name="connsiteX13" fmla="*/ 4365835 w 5944591"/>
              <a:gd name="connsiteY13" fmla="*/ 3995079 h 4859357"/>
              <a:gd name="connsiteX14" fmla="*/ 4374655 w 5944591"/>
              <a:gd name="connsiteY14" fmla="*/ 3121983 h 4859357"/>
              <a:gd name="connsiteX15" fmla="*/ 5935772 w 5944591"/>
              <a:gd name="connsiteY15" fmla="*/ 3121983 h 4859357"/>
              <a:gd name="connsiteX16" fmla="*/ 5944591 w 5944591"/>
              <a:gd name="connsiteY16" fmla="*/ 1314054 h 4859357"/>
              <a:gd name="connsiteX17" fmla="*/ 4771550 w 5944591"/>
              <a:gd name="connsiteY17" fmla="*/ 1322874 h 4859357"/>
              <a:gd name="connsiteX18" fmla="*/ 4780368 w 5944591"/>
              <a:gd name="connsiteY18" fmla="*/ 2222428 h 4859357"/>
              <a:gd name="connsiteX19" fmla="*/ 3616147 w 5944591"/>
              <a:gd name="connsiteY19" fmla="*/ 2178332 h 4859357"/>
              <a:gd name="connsiteX20" fmla="*/ 3660245 w 5944591"/>
              <a:gd name="connsiteY20" fmla="*/ 0 h 4859357"/>
              <a:gd name="connsiteX21" fmla="*/ 2919377 w 5944591"/>
              <a:gd name="connsiteY21" fmla="*/ 26457 h 4859357"/>
              <a:gd name="connsiteX22" fmla="*/ 2910557 w 5944591"/>
              <a:gd name="connsiteY22" fmla="*/ 917192 h 4859357"/>
              <a:gd name="connsiteX23" fmla="*/ 2240247 w 5944591"/>
              <a:gd name="connsiteY23" fmla="*/ 934830 h 4859357"/>
              <a:gd name="connsiteX24" fmla="*/ 2240246 w 5944591"/>
              <a:gd name="connsiteY24" fmla="*/ 2522280 h 4859357"/>
              <a:gd name="connsiteX25" fmla="*/ 979005 w 5944591"/>
              <a:gd name="connsiteY25" fmla="*/ 3210175 h 4859357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24966 w 5944591"/>
              <a:gd name="connsiteY20" fmla="*/ 370406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3183718 h 4832900"/>
              <a:gd name="connsiteX1" fmla="*/ 476273 w 5944591"/>
              <a:gd name="connsiteY1" fmla="*/ 3086706 h 4832900"/>
              <a:gd name="connsiteX2" fmla="*/ 8820 w 5944591"/>
              <a:gd name="connsiteY2" fmla="*/ 3192536 h 4832900"/>
              <a:gd name="connsiteX3" fmla="*/ 0 w 5944591"/>
              <a:gd name="connsiteY3" fmla="*/ 4824082 h 4832900"/>
              <a:gd name="connsiteX4" fmla="*/ 696769 w 5944591"/>
              <a:gd name="connsiteY4" fmla="*/ 4815262 h 4832900"/>
              <a:gd name="connsiteX5" fmla="*/ 696769 w 5944591"/>
              <a:gd name="connsiteY5" fmla="*/ 3959804 h 4832900"/>
              <a:gd name="connsiteX6" fmla="*/ 1261241 w 5944591"/>
              <a:gd name="connsiteY6" fmla="*/ 3950985 h 4832900"/>
              <a:gd name="connsiteX7" fmla="*/ 1234783 w 5944591"/>
              <a:gd name="connsiteY7" fmla="*/ 4806444 h 4832900"/>
              <a:gd name="connsiteX8" fmla="*/ 2028570 w 5944591"/>
              <a:gd name="connsiteY8" fmla="*/ 4824082 h 4832900"/>
              <a:gd name="connsiteX9" fmla="*/ 2451924 w 5944591"/>
              <a:gd name="connsiteY9" fmla="*/ 3995080 h 4832900"/>
              <a:gd name="connsiteX10" fmla="*/ 2831178 w 5944591"/>
              <a:gd name="connsiteY10" fmla="*/ 4832900 h 4832900"/>
              <a:gd name="connsiteX11" fmla="*/ 5150804 w 5944591"/>
              <a:gd name="connsiteY11" fmla="*/ 4815262 h 4832900"/>
              <a:gd name="connsiteX12" fmla="*/ 5159624 w 5944591"/>
              <a:gd name="connsiteY12" fmla="*/ 3959803 h 4832900"/>
              <a:gd name="connsiteX13" fmla="*/ 4365835 w 5944591"/>
              <a:gd name="connsiteY13" fmla="*/ 3968622 h 4832900"/>
              <a:gd name="connsiteX14" fmla="*/ 4374655 w 5944591"/>
              <a:gd name="connsiteY14" fmla="*/ 3095526 h 4832900"/>
              <a:gd name="connsiteX15" fmla="*/ 5935772 w 5944591"/>
              <a:gd name="connsiteY15" fmla="*/ 3095526 h 4832900"/>
              <a:gd name="connsiteX16" fmla="*/ 5944591 w 5944591"/>
              <a:gd name="connsiteY16" fmla="*/ 1287597 h 4832900"/>
              <a:gd name="connsiteX17" fmla="*/ 4771550 w 5944591"/>
              <a:gd name="connsiteY17" fmla="*/ 1296417 h 4832900"/>
              <a:gd name="connsiteX18" fmla="*/ 4780368 w 5944591"/>
              <a:gd name="connsiteY18" fmla="*/ 2195971 h 4832900"/>
              <a:gd name="connsiteX19" fmla="*/ 3616147 w 5944591"/>
              <a:gd name="connsiteY19" fmla="*/ 2151875 h 4832900"/>
              <a:gd name="connsiteX20" fmla="*/ 3607326 w 5944591"/>
              <a:gd name="connsiteY20" fmla="*/ 361587 h 4832900"/>
              <a:gd name="connsiteX21" fmla="*/ 2919377 w 5944591"/>
              <a:gd name="connsiteY21" fmla="*/ 0 h 4832900"/>
              <a:gd name="connsiteX22" fmla="*/ 2910557 w 5944591"/>
              <a:gd name="connsiteY22" fmla="*/ 890735 h 4832900"/>
              <a:gd name="connsiteX23" fmla="*/ 2240247 w 5944591"/>
              <a:gd name="connsiteY23" fmla="*/ 908373 h 4832900"/>
              <a:gd name="connsiteX24" fmla="*/ 2240246 w 5944591"/>
              <a:gd name="connsiteY24" fmla="*/ 2495823 h 4832900"/>
              <a:gd name="connsiteX25" fmla="*/ 979005 w 5944591"/>
              <a:gd name="connsiteY25" fmla="*/ 3183718 h 4832900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2910557 w 5944591"/>
              <a:gd name="connsiteY22" fmla="*/ 529150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7 w 5944591"/>
              <a:gd name="connsiteY23" fmla="*/ 546788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34284 w 5944591"/>
              <a:gd name="connsiteY23" fmla="*/ 917193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240246 w 5944591"/>
              <a:gd name="connsiteY23" fmla="*/ 2134238 h 4471315"/>
              <a:gd name="connsiteX24" fmla="*/ 979005 w 5944591"/>
              <a:gd name="connsiteY24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760619 w 5944591"/>
              <a:gd name="connsiteY23" fmla="*/ 1358151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240246 w 5944591"/>
              <a:gd name="connsiteY24" fmla="*/ 2134238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34283 w 5944591"/>
              <a:gd name="connsiteY24" fmla="*/ 228416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25463 w 5944591"/>
              <a:gd name="connsiteY24" fmla="*/ 2301803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5192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51923 w 5944591"/>
              <a:gd name="connsiteY24" fmla="*/ 2292984 h 4471315"/>
              <a:gd name="connsiteX25" fmla="*/ 979005 w 5944591"/>
              <a:gd name="connsiteY25" fmla="*/ 2822133 h 4471315"/>
              <a:gd name="connsiteX0" fmla="*/ 979005 w 5944591"/>
              <a:gd name="connsiteY0" fmla="*/ 2822133 h 4471315"/>
              <a:gd name="connsiteX1" fmla="*/ 476273 w 5944591"/>
              <a:gd name="connsiteY1" fmla="*/ 2725121 h 4471315"/>
              <a:gd name="connsiteX2" fmla="*/ 8820 w 5944591"/>
              <a:gd name="connsiteY2" fmla="*/ 2830951 h 4471315"/>
              <a:gd name="connsiteX3" fmla="*/ 0 w 5944591"/>
              <a:gd name="connsiteY3" fmla="*/ 4462497 h 4471315"/>
              <a:gd name="connsiteX4" fmla="*/ 696769 w 5944591"/>
              <a:gd name="connsiteY4" fmla="*/ 4453677 h 4471315"/>
              <a:gd name="connsiteX5" fmla="*/ 696769 w 5944591"/>
              <a:gd name="connsiteY5" fmla="*/ 3598219 h 4471315"/>
              <a:gd name="connsiteX6" fmla="*/ 1261241 w 5944591"/>
              <a:gd name="connsiteY6" fmla="*/ 3589400 h 4471315"/>
              <a:gd name="connsiteX7" fmla="*/ 1234783 w 5944591"/>
              <a:gd name="connsiteY7" fmla="*/ 4444859 h 4471315"/>
              <a:gd name="connsiteX8" fmla="*/ 2028570 w 5944591"/>
              <a:gd name="connsiteY8" fmla="*/ 4462497 h 4471315"/>
              <a:gd name="connsiteX9" fmla="*/ 2451924 w 5944591"/>
              <a:gd name="connsiteY9" fmla="*/ 3633495 h 4471315"/>
              <a:gd name="connsiteX10" fmla="*/ 2831178 w 5944591"/>
              <a:gd name="connsiteY10" fmla="*/ 4471315 h 4471315"/>
              <a:gd name="connsiteX11" fmla="*/ 5150804 w 5944591"/>
              <a:gd name="connsiteY11" fmla="*/ 4453677 h 4471315"/>
              <a:gd name="connsiteX12" fmla="*/ 5159624 w 5944591"/>
              <a:gd name="connsiteY12" fmla="*/ 3598218 h 4471315"/>
              <a:gd name="connsiteX13" fmla="*/ 4365835 w 5944591"/>
              <a:gd name="connsiteY13" fmla="*/ 3607037 h 4471315"/>
              <a:gd name="connsiteX14" fmla="*/ 4374655 w 5944591"/>
              <a:gd name="connsiteY14" fmla="*/ 2733941 h 4471315"/>
              <a:gd name="connsiteX15" fmla="*/ 5935772 w 5944591"/>
              <a:gd name="connsiteY15" fmla="*/ 2733941 h 4471315"/>
              <a:gd name="connsiteX16" fmla="*/ 5944591 w 5944591"/>
              <a:gd name="connsiteY16" fmla="*/ 926012 h 4471315"/>
              <a:gd name="connsiteX17" fmla="*/ 4771550 w 5944591"/>
              <a:gd name="connsiteY17" fmla="*/ 934832 h 4471315"/>
              <a:gd name="connsiteX18" fmla="*/ 4780368 w 5944591"/>
              <a:gd name="connsiteY18" fmla="*/ 1834386 h 4471315"/>
              <a:gd name="connsiteX19" fmla="*/ 3616147 w 5944591"/>
              <a:gd name="connsiteY19" fmla="*/ 1790290 h 4471315"/>
              <a:gd name="connsiteX20" fmla="*/ 3607326 w 5944591"/>
              <a:gd name="connsiteY20" fmla="*/ 2 h 4471315"/>
              <a:gd name="connsiteX21" fmla="*/ 3042855 w 5944591"/>
              <a:gd name="connsiteY21" fmla="*/ 0 h 4471315"/>
              <a:gd name="connsiteX22" fmla="*/ 3051675 w 5944591"/>
              <a:gd name="connsiteY22" fmla="*/ 926013 h 4471315"/>
              <a:gd name="connsiteX23" fmla="*/ 2425464 w 5944591"/>
              <a:gd name="connsiteY23" fmla="*/ 926012 h 4471315"/>
              <a:gd name="connsiteX24" fmla="*/ 2434283 w 5944591"/>
              <a:gd name="connsiteY24" fmla="*/ 2292984 h 4471315"/>
              <a:gd name="connsiteX25" fmla="*/ 979005 w 5944591"/>
              <a:gd name="connsiteY25" fmla="*/ 2822133 h 44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4591" h="4471315">
                <a:moveTo>
                  <a:pt x="979005" y="2822133"/>
                </a:moveTo>
                <a:lnTo>
                  <a:pt x="476273" y="2725121"/>
                </a:lnTo>
                <a:lnTo>
                  <a:pt x="8820" y="2830951"/>
                </a:lnTo>
                <a:lnTo>
                  <a:pt x="0" y="4462497"/>
                </a:lnTo>
                <a:lnTo>
                  <a:pt x="696769" y="4453677"/>
                </a:lnTo>
                <a:lnTo>
                  <a:pt x="696769" y="3598219"/>
                </a:lnTo>
                <a:lnTo>
                  <a:pt x="1261241" y="3589400"/>
                </a:lnTo>
                <a:lnTo>
                  <a:pt x="1234783" y="4444859"/>
                </a:lnTo>
                <a:lnTo>
                  <a:pt x="2028570" y="4462497"/>
                </a:lnTo>
                <a:lnTo>
                  <a:pt x="2451924" y="3633495"/>
                </a:lnTo>
                <a:lnTo>
                  <a:pt x="2831178" y="4471315"/>
                </a:lnTo>
                <a:lnTo>
                  <a:pt x="5150804" y="4453677"/>
                </a:lnTo>
                <a:lnTo>
                  <a:pt x="5159624" y="3598218"/>
                </a:lnTo>
                <a:lnTo>
                  <a:pt x="4365835" y="3607037"/>
                </a:lnTo>
                <a:lnTo>
                  <a:pt x="4374655" y="2733941"/>
                </a:lnTo>
                <a:lnTo>
                  <a:pt x="5935772" y="2733941"/>
                </a:lnTo>
                <a:cubicBezTo>
                  <a:pt x="5938712" y="2131298"/>
                  <a:pt x="5941651" y="1528655"/>
                  <a:pt x="5944591" y="926012"/>
                </a:cubicBezTo>
                <a:lnTo>
                  <a:pt x="4771550" y="934832"/>
                </a:lnTo>
                <a:cubicBezTo>
                  <a:pt x="4774489" y="1234683"/>
                  <a:pt x="4777429" y="1534535"/>
                  <a:pt x="4780368" y="1834386"/>
                </a:cubicBezTo>
                <a:lnTo>
                  <a:pt x="3616147" y="1790290"/>
                </a:lnTo>
                <a:cubicBezTo>
                  <a:pt x="3619087" y="1196467"/>
                  <a:pt x="3604386" y="593825"/>
                  <a:pt x="3607326" y="2"/>
                </a:cubicBezTo>
                <a:lnTo>
                  <a:pt x="3042855" y="0"/>
                </a:lnTo>
                <a:lnTo>
                  <a:pt x="3051675" y="926013"/>
                </a:lnTo>
                <a:lnTo>
                  <a:pt x="2425464" y="926012"/>
                </a:lnTo>
                <a:cubicBezTo>
                  <a:pt x="2425464" y="1384609"/>
                  <a:pt x="2434283" y="1834387"/>
                  <a:pt x="2434283" y="2292984"/>
                </a:cubicBezTo>
                <a:lnTo>
                  <a:pt x="979005" y="2822133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Hurricane Sandy 26 October 2012 2345 UTC: </a:t>
            </a:r>
            <a:r>
              <a:rPr lang="en-US" sz="2400" dirty="0" smtClean="0"/>
              <a:t>IR (10.7 </a:t>
            </a:r>
            <a:r>
              <a:rPr lang="en-US" sz="2400" dirty="0" err="1" smtClean="0"/>
              <a:t>μm</a:t>
            </a:r>
            <a:r>
              <a:rPr lang="en-US" sz="24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2950" y="2999743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46624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1596" y="335605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3956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71078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062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8881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6810" y="41199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04160" y="496863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7744" y="498627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2560" y="416597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14244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72247" y="498474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40651" y="497982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755" y="497745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33575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40651" y="412505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0651" y="326465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24755" y="3255502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1670" y="3255481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1670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167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5018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5043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50431" y="235172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617" y="2315835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37699" y="2335423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82797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28261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19441" y="52720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13740" y="2824396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96100" y="1452167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076810" y="498864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1289" y="3912490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2751" y="388444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9658" y="224521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409274" y="236054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4018" y="1460986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96100" y="2845854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991617" y="1443348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04920" y="2117330"/>
            <a:ext cx="109728" cy="109728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2343651" y="3313556"/>
            <a:ext cx="125098" cy="128016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427160" y="495976"/>
            <a:ext cx="1631814" cy="600164"/>
            <a:chOff x="1427160" y="495976"/>
            <a:chExt cx="1631814" cy="600164"/>
          </a:xfrm>
        </p:grpSpPr>
        <p:sp>
          <p:nvSpPr>
            <p:cNvPr id="52" name="TextBox 51"/>
            <p:cNvSpPr txBox="1"/>
            <p:nvPr/>
          </p:nvSpPr>
          <p:spPr>
            <a:xfrm>
              <a:off x="1427160" y="495976"/>
              <a:ext cx="1631814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      G-IV Flight Track</a:t>
              </a:r>
            </a:p>
            <a:p>
              <a:r>
                <a:rPr lang="en-US" sz="1100" dirty="0" smtClean="0"/>
                <a:t>       GPS </a:t>
              </a:r>
              <a:r>
                <a:rPr lang="en-US" sz="1100" dirty="0" err="1" smtClean="0"/>
                <a:t>Dropsonde</a:t>
              </a:r>
              <a:r>
                <a:rPr lang="en-US" sz="1100" dirty="0" smtClean="0"/>
                <a:t> Point</a:t>
              </a:r>
            </a:p>
            <a:p>
              <a:r>
                <a:rPr lang="en-US" sz="1100" dirty="0" smtClean="0"/>
                <a:t>       MacDill AFB</a:t>
              </a:r>
              <a:endParaRPr lang="en-US" sz="11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483398" y="636928"/>
              <a:ext cx="2011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536604" y="749108"/>
              <a:ext cx="91440" cy="91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1533652" y="920979"/>
              <a:ext cx="100584" cy="10058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3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22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WVIR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326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424</Words>
  <Application>Microsoft Macintosh PowerPoint</Application>
  <PresentationFormat>On-screen Show (4:3)</PresentationFormat>
  <Paragraphs>151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P. Dunion</dc:creator>
  <cp:lastModifiedBy>Jason P. Dunion</cp:lastModifiedBy>
  <cp:revision>16</cp:revision>
  <dcterms:created xsi:type="dcterms:W3CDTF">2013-03-11T13:50:16Z</dcterms:created>
  <dcterms:modified xsi:type="dcterms:W3CDTF">2013-03-11T19:29:59Z</dcterms:modified>
</cp:coreProperties>
</file>