
<file path=[Content_Types].xml><?xml version="1.0" encoding="utf-8"?>
<Types xmlns="http://schemas.openxmlformats.org/package/2006/content-types">
  <Default ContentType="image/jpeg" Extension="jpg"/>
  <Default ContentType="application/x-fontdata" Extension="fntdata"/>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showSpecialPlsOnTitleSld="0">
  <p:sldMasterIdLst>
    <p:sldMasterId id="2147483660"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Lst>
  <p:sldSz cy="6858000" cx="9144000"/>
  <p:notesSz cx="7010400" cy="9296400"/>
  <p:embeddedFontLst>
    <p:embeddedFont>
      <p:font typeface="Oswald"/>
      <p:regular r:id="rId21"/>
      <p:bold r:id="rId2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720">
          <p15:clr>
            <a:srgbClr val="A4A3A4"/>
          </p15:clr>
        </p15:guide>
        <p15:guide id="2" pos="2880">
          <p15:clr>
            <a:srgbClr val="A4A3A4"/>
          </p15:clr>
        </p15:guide>
      </p15:sldGuideLst>
    </p:ext>
    <p:ext uri="{2D200454-40CA-4A62-9FC3-DE9A4176ACB9}">
      <p15:notesGuideLst>
        <p15:guide id="1" orient="horz" pos="2928">
          <p15:clr>
            <a:srgbClr val="A4A3A4"/>
          </p15:clr>
        </p15:guide>
        <p15:guide id="2" pos="220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720" orient="horz"/>
        <p:guide pos="2880"/>
      </p:guideLst>
    </p:cSldViewPr>
  </p:slideViewPr>
  <p:notesViewPr>
    <p:cSldViewPr snapToGrid="0">
      <p:cViewPr varScale="1">
        <p:scale>
          <a:sx n="100" d="100"/>
          <a:sy n="100" d="100"/>
        </p:scale>
        <p:origin x="0" y="0"/>
      </p:cViewPr>
      <p:guideLst>
        <p:guide pos="2928" orient="horz"/>
        <p:guide pos="2208"/>
      </p:guideLst>
    </p:cSldViewPr>
  </p:notes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11" Type="http://schemas.openxmlformats.org/officeDocument/2006/relationships/slide" Target="slides/slide6.xml"/><Relationship Id="rId22" Type="http://schemas.openxmlformats.org/officeDocument/2006/relationships/font" Target="fonts/Oswald-bold.fntdata"/><Relationship Id="rId10" Type="http://schemas.openxmlformats.org/officeDocument/2006/relationships/slide" Target="slides/slide5.xml"/><Relationship Id="rId21" Type="http://schemas.openxmlformats.org/officeDocument/2006/relationships/font" Target="fonts/Oswald-regular.fntdata"/><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5" Type="http://schemas.openxmlformats.org/officeDocument/2006/relationships/notesMaster" Target="notesMasters/notesMaster1.xml"/><Relationship Id="rId19" Type="http://schemas.openxmlformats.org/officeDocument/2006/relationships/slide" Target="slides/slide14.xml"/><Relationship Id="rId6" Type="http://schemas.openxmlformats.org/officeDocument/2006/relationships/slide" Target="slides/slide1.xml"/><Relationship Id="rId18" Type="http://schemas.openxmlformats.org/officeDocument/2006/relationships/slide" Target="slides/slide13.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2" name="Shape 2"/>
        <p:cNvGrpSpPr/>
        <p:nvPr/>
      </p:nvGrpSpPr>
      <p:grpSpPr>
        <a:xfrm>
          <a:off x="0" y="0"/>
          <a:ext cx="0" cy="0"/>
          <a:chOff x="0" y="0"/>
          <a:chExt cx="0" cy="0"/>
        </a:xfrm>
      </p:grpSpPr>
      <p:sp>
        <p:nvSpPr>
          <p:cNvPr id="3" name="Shape 3"/>
          <p:cNvSpPr txBox="1"/>
          <p:nvPr>
            <p:ph idx="2" type="hdr"/>
          </p:nvPr>
        </p:nvSpPr>
        <p:spPr>
          <a:xfrm>
            <a:off x="0" y="0"/>
            <a:ext cx="3038475" cy="465138"/>
          </a:xfrm>
          <a:prstGeom prst="rect">
            <a:avLst/>
          </a:prstGeom>
          <a:noFill/>
          <a:ln>
            <a:noFill/>
          </a:ln>
        </p:spPr>
        <p:txBody>
          <a:bodyPr anchorCtr="0" anchor="t" bIns="91425" lIns="91425" spcFirstLastPara="1" rIns="91425" wrap="square" tIns="91425"/>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9pPr>
          </a:lstStyle>
          <a:p/>
        </p:txBody>
      </p:sp>
      <p:sp>
        <p:nvSpPr>
          <p:cNvPr id="4" name="Shape 4"/>
          <p:cNvSpPr txBox="1"/>
          <p:nvPr>
            <p:ph idx="10" type="dt"/>
          </p:nvPr>
        </p:nvSpPr>
        <p:spPr>
          <a:xfrm>
            <a:off x="3970338" y="0"/>
            <a:ext cx="3038475" cy="465138"/>
          </a:xfrm>
          <a:prstGeom prst="rect">
            <a:avLst/>
          </a:prstGeom>
          <a:noFill/>
          <a:ln>
            <a:noFill/>
          </a:ln>
        </p:spPr>
        <p:txBody>
          <a:bodyPr anchorCtr="0" anchor="t" bIns="91425" lIns="91425" spcFirstLastPara="1" rIns="91425" wrap="square" tIns="91425"/>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9pPr>
          </a:lstStyle>
          <a:p/>
        </p:txBody>
      </p:sp>
      <p:sp>
        <p:nvSpPr>
          <p:cNvPr id="5" name="Shape 5"/>
          <p:cNvSpPr/>
          <p:nvPr>
            <p:ph idx="3" type="sldImg"/>
          </p:nvPr>
        </p:nvSpPr>
        <p:spPr>
          <a:xfrm>
            <a:off x="1182688" y="696913"/>
            <a:ext cx="4648200" cy="348615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6" name="Shape 6"/>
          <p:cNvSpPr txBox="1"/>
          <p:nvPr>
            <p:ph idx="1" type="body"/>
          </p:nvPr>
        </p:nvSpPr>
        <p:spPr>
          <a:xfrm>
            <a:off x="701675" y="4414838"/>
            <a:ext cx="5607050" cy="4184650"/>
          </a:xfrm>
          <a:prstGeom prst="rect">
            <a:avLst/>
          </a:prstGeom>
          <a:noFill/>
          <a:ln>
            <a:noFill/>
          </a:ln>
        </p:spPr>
        <p:txBody>
          <a:bodyPr anchorCtr="0" anchor="t" bIns="91425" lIns="91425" spcFirstLastPara="1" rIns="91425" wrap="square" tIns="91425"/>
          <a:lstStyle>
            <a:lvl1pPr indent="-228600" lvl="0" marL="457200" marR="0" rtl="0" algn="l">
              <a:lnSpc>
                <a:spcPct val="100000"/>
              </a:lnSpc>
              <a:spcBef>
                <a:spcPts val="36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1pPr>
            <a:lvl2pPr indent="-228600" lvl="1" marL="914400" marR="0" rtl="0" algn="l">
              <a:lnSpc>
                <a:spcPct val="100000"/>
              </a:lnSpc>
              <a:spcBef>
                <a:spcPts val="36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2pPr>
            <a:lvl3pPr indent="-228600" lvl="2" marL="1371600" marR="0" rtl="0" algn="l">
              <a:lnSpc>
                <a:spcPct val="100000"/>
              </a:lnSpc>
              <a:spcBef>
                <a:spcPts val="36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3pPr>
            <a:lvl4pPr indent="-228600" lvl="3" marL="1828800" marR="0" rtl="0" algn="l">
              <a:lnSpc>
                <a:spcPct val="100000"/>
              </a:lnSpc>
              <a:spcBef>
                <a:spcPts val="36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4pPr>
            <a:lvl5pPr indent="-228600" lvl="4" marL="2286000" marR="0" rtl="0" algn="l">
              <a:lnSpc>
                <a:spcPct val="100000"/>
              </a:lnSpc>
              <a:spcBef>
                <a:spcPts val="36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Shape 7"/>
          <p:cNvSpPr txBox="1"/>
          <p:nvPr>
            <p:ph idx="11" type="ftr"/>
          </p:nvPr>
        </p:nvSpPr>
        <p:spPr>
          <a:xfrm>
            <a:off x="0" y="8831263"/>
            <a:ext cx="3038475" cy="463550"/>
          </a:xfrm>
          <a:prstGeom prst="rect">
            <a:avLst/>
          </a:prstGeom>
          <a:noFill/>
          <a:ln>
            <a:noFill/>
          </a:ln>
        </p:spPr>
        <p:txBody>
          <a:bodyPr anchorCtr="0" anchor="b" bIns="91425" lIns="91425" spcFirstLastPara="1" rIns="91425" wrap="square" tIns="91425"/>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9pPr>
          </a:lstStyle>
          <a:p/>
        </p:txBody>
      </p:sp>
      <p:sp>
        <p:nvSpPr>
          <p:cNvPr id="8" name="Shape 8"/>
          <p:cNvSpPr txBox="1"/>
          <p:nvPr>
            <p:ph idx="12" type="sldNum"/>
          </p:nvPr>
        </p:nvSpPr>
        <p:spPr>
          <a:xfrm>
            <a:off x="3970338" y="8831263"/>
            <a:ext cx="3038475" cy="463550"/>
          </a:xfrm>
          <a:prstGeom prst="rect">
            <a:avLst/>
          </a:prstGeom>
          <a:noFill/>
          <a:ln>
            <a:noFill/>
          </a:ln>
        </p:spPr>
        <p:txBody>
          <a:bodyPr anchorCtr="0" anchor="b" bIns="46575" lIns="93150" spcFirstLastPara="1" rIns="93150" wrap="square" tIns="46575">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4" name="Shape 64"/>
        <p:cNvGrpSpPr/>
        <p:nvPr/>
      </p:nvGrpSpPr>
      <p:grpSpPr>
        <a:xfrm>
          <a:off x="0" y="0"/>
          <a:ext cx="0" cy="0"/>
          <a:chOff x="0" y="0"/>
          <a:chExt cx="0" cy="0"/>
        </a:xfrm>
      </p:grpSpPr>
      <p:sp>
        <p:nvSpPr>
          <p:cNvPr id="65" name="Shape 65"/>
          <p:cNvSpPr txBox="1"/>
          <p:nvPr>
            <p:ph idx="12" type="sldNum"/>
          </p:nvPr>
        </p:nvSpPr>
        <p:spPr>
          <a:xfrm>
            <a:off x="3970338" y="8831263"/>
            <a:ext cx="3038475" cy="463550"/>
          </a:xfrm>
          <a:prstGeom prst="rect">
            <a:avLst/>
          </a:prstGeom>
          <a:noFill/>
          <a:ln>
            <a:noFill/>
          </a:ln>
        </p:spPr>
        <p:txBody>
          <a:bodyPr anchorCtr="0" anchor="b" bIns="46575" lIns="93150" spcFirstLastPara="1" rIns="93150" wrap="square" tIns="46575">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
        <p:nvSpPr>
          <p:cNvPr id="66" name="Shape 66"/>
          <p:cNvSpPr/>
          <p:nvPr>
            <p:ph idx="2" type="sldImg"/>
          </p:nvPr>
        </p:nvSpPr>
        <p:spPr>
          <a:xfrm>
            <a:off x="1182688" y="696913"/>
            <a:ext cx="4648200" cy="3486150"/>
          </a:xfrm>
          <a:custGeom>
            <a:pathLst>
              <a:path extrusionOk="0" h="120000" w="120000">
                <a:moveTo>
                  <a:pt x="0" y="0"/>
                </a:moveTo>
                <a:lnTo>
                  <a:pt x="120000" y="0"/>
                </a:lnTo>
                <a:lnTo>
                  <a:pt x="120000" y="120000"/>
                </a:lnTo>
                <a:lnTo>
                  <a:pt x="0" y="120000"/>
                </a:lnTo>
                <a:close/>
              </a:path>
            </a:pathLst>
          </a:custGeom>
          <a:noFill/>
          <a:ln>
            <a:noFill/>
          </a:ln>
        </p:spPr>
      </p:sp>
      <p:sp>
        <p:nvSpPr>
          <p:cNvPr id="67" name="Shape 67"/>
          <p:cNvSpPr txBox="1"/>
          <p:nvPr>
            <p:ph idx="1" type="body"/>
          </p:nvPr>
        </p:nvSpPr>
        <p:spPr>
          <a:xfrm>
            <a:off x="701675" y="4414838"/>
            <a:ext cx="5607050" cy="4184650"/>
          </a:xfrm>
          <a:prstGeom prst="rect">
            <a:avLst/>
          </a:prstGeom>
          <a:noFill/>
          <a:ln>
            <a:noFill/>
          </a:ln>
        </p:spPr>
        <p:txBody>
          <a:bodyPr anchorCtr="0" anchor="t" bIns="46575" lIns="93150" spcFirstLastPara="1" rIns="93150" wrap="square" tIns="46575">
            <a:no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chemeClr val="dk1"/>
                </a:solidFill>
                <a:latin typeface="Arial"/>
                <a:ea typeface="Arial"/>
                <a:cs typeface="Arial"/>
                <a:sym typeface="Arial"/>
              </a:rPr>
              <a:t>Hurricanes Irma and Jose  September 2016</a:t>
            </a:r>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0" name="Shape 160"/>
        <p:cNvGrpSpPr/>
        <p:nvPr/>
      </p:nvGrpSpPr>
      <p:grpSpPr>
        <a:xfrm>
          <a:off x="0" y="0"/>
          <a:ext cx="0" cy="0"/>
          <a:chOff x="0" y="0"/>
          <a:chExt cx="0" cy="0"/>
        </a:xfrm>
      </p:grpSpPr>
      <p:sp>
        <p:nvSpPr>
          <p:cNvPr id="161" name="Shape 161"/>
          <p:cNvSpPr/>
          <p:nvPr>
            <p:ph idx="2" type="sldImg"/>
          </p:nvPr>
        </p:nvSpPr>
        <p:spPr>
          <a:xfrm>
            <a:off x="1182688" y="696913"/>
            <a:ext cx="4648200" cy="348615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162" name="Shape 162"/>
          <p:cNvSpPr txBox="1"/>
          <p:nvPr>
            <p:ph idx="1" type="body"/>
          </p:nvPr>
        </p:nvSpPr>
        <p:spPr>
          <a:xfrm>
            <a:off x="701675" y="4414838"/>
            <a:ext cx="5607050" cy="4184650"/>
          </a:xfrm>
          <a:prstGeom prst="rect">
            <a:avLst/>
          </a:prstGeom>
          <a:noFill/>
          <a:ln>
            <a:noFill/>
          </a:ln>
        </p:spPr>
        <p:txBody>
          <a:bodyPr anchorCtr="0" anchor="t" bIns="46575" lIns="93150" spcFirstLastPara="1" rIns="93150" wrap="square" tIns="46575">
            <a:noAutofit/>
          </a:bodyPr>
          <a:lstStyle/>
          <a:p>
            <a:pPr indent="0" lvl="0" marL="0" marR="0" rtl="0" algn="l">
              <a:lnSpc>
                <a:spcPct val="100000"/>
              </a:lnSpc>
              <a:spcBef>
                <a:spcPts val="0"/>
              </a:spcBef>
              <a:spcAft>
                <a:spcPts val="0"/>
              </a:spcAft>
              <a:buClr>
                <a:srgbClr val="000000"/>
              </a:buClr>
              <a:buSzPts val="1400"/>
              <a:buFont typeface="Arial"/>
              <a:buNone/>
            </a:pPr>
            <a:r>
              <a:rPr b="0" i="0" lang="en-US" sz="1200" u="none" cap="none" strike="noStrike">
                <a:solidFill>
                  <a:schemeClr val="dk1"/>
                </a:solidFill>
                <a:latin typeface="Arial"/>
                <a:ea typeface="Arial"/>
                <a:cs typeface="Arial"/>
                <a:sym typeface="Arial"/>
              </a:rPr>
              <a:t>Map shows flight tracks for all of the NOAA missions (color coded are the flight level winds for the P-3 missions)</a:t>
            </a:r>
            <a:endParaRPr b="0" i="0" sz="1200" u="none" cap="none" strike="noStrike">
              <a:solidFill>
                <a:schemeClr val="dk1"/>
              </a:solidFill>
              <a:latin typeface="Arial"/>
              <a:ea typeface="Arial"/>
              <a:cs typeface="Arial"/>
              <a:sym typeface="Arial"/>
            </a:endParaRPr>
          </a:p>
          <a:p>
            <a:pPr indent="0" lvl="0" marL="0" marR="0" rtl="0" algn="l">
              <a:lnSpc>
                <a:spcPct val="100000"/>
              </a:lnSpc>
              <a:spcBef>
                <a:spcPts val="360"/>
              </a:spcBef>
              <a:spcAft>
                <a:spcPts val="0"/>
              </a:spcAft>
              <a:buClr>
                <a:srgbClr val="000000"/>
              </a:buClr>
              <a:buSzPts val="1400"/>
              <a:buFont typeface="Arial"/>
              <a:buNone/>
            </a:pPr>
            <a:r>
              <a:t/>
            </a:r>
            <a:endParaRPr b="0" i="0" sz="1200" u="none" cap="none" strike="noStrike">
              <a:solidFill>
                <a:schemeClr val="dk1"/>
              </a:solidFill>
              <a:latin typeface="Arial"/>
              <a:ea typeface="Arial"/>
              <a:cs typeface="Arial"/>
              <a:sym typeface="Arial"/>
            </a:endParaRPr>
          </a:p>
          <a:p>
            <a:pPr indent="0" lvl="0" marL="0" marR="0" rtl="0" algn="l">
              <a:lnSpc>
                <a:spcPct val="100000"/>
              </a:lnSpc>
              <a:spcBef>
                <a:spcPts val="360"/>
              </a:spcBef>
              <a:spcAft>
                <a:spcPts val="0"/>
              </a:spcAft>
              <a:buClr>
                <a:srgbClr val="000000"/>
              </a:buClr>
              <a:buSzPts val="1400"/>
              <a:buFont typeface="Arial"/>
              <a:buNone/>
            </a:pPr>
            <a:r>
              <a:rPr b="0" i="0" lang="en-US" sz="1200" u="none" cap="none" strike="noStrike">
                <a:solidFill>
                  <a:schemeClr val="dk1"/>
                </a:solidFill>
                <a:latin typeface="Arial"/>
                <a:ea typeface="Arial"/>
                <a:cs typeface="Arial"/>
                <a:sym typeface="Arial"/>
              </a:rPr>
              <a:t>Flight track plots courtesy of Tropical Atlantic - http://tropicalatlantic.com/recon/</a:t>
            </a:r>
            <a:endParaRPr b="0" i="0" sz="1200" u="none" cap="none" strike="noStrike">
              <a:solidFill>
                <a:schemeClr val="dk1"/>
              </a:solidFill>
              <a:latin typeface="Arial"/>
              <a:ea typeface="Arial"/>
              <a:cs typeface="Arial"/>
              <a:sym typeface="Arial"/>
            </a:endParaRPr>
          </a:p>
          <a:p>
            <a:pPr indent="0" lvl="0" marL="0" marR="0" rtl="0" algn="l">
              <a:lnSpc>
                <a:spcPct val="100000"/>
              </a:lnSpc>
              <a:spcBef>
                <a:spcPts val="360"/>
              </a:spcBef>
              <a:spcAft>
                <a:spcPts val="0"/>
              </a:spcAft>
              <a:buClr>
                <a:srgbClr val="000000"/>
              </a:buClr>
              <a:buSzPts val="1400"/>
              <a:buFont typeface="Arial"/>
              <a:buNone/>
            </a:pPr>
            <a:r>
              <a:rPr b="0" i="0" lang="en-US" sz="1200" u="none" cap="none" strike="noStrike">
                <a:solidFill>
                  <a:schemeClr val="dk1"/>
                </a:solidFill>
                <a:latin typeface="Arial"/>
                <a:ea typeface="Arial"/>
                <a:cs typeface="Arial"/>
                <a:sym typeface="Arial"/>
              </a:rPr>
              <a:t>Model data available at: http://www.emc.ncep.noaa.gov/gc_wmb/vxt/RT_ATLANTIC/HARVEY09L/</a:t>
            </a:r>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7" name="Shape 177"/>
        <p:cNvGrpSpPr/>
        <p:nvPr/>
      </p:nvGrpSpPr>
      <p:grpSpPr>
        <a:xfrm>
          <a:off x="0" y="0"/>
          <a:ext cx="0" cy="0"/>
          <a:chOff x="0" y="0"/>
          <a:chExt cx="0" cy="0"/>
        </a:xfrm>
      </p:grpSpPr>
      <p:sp>
        <p:nvSpPr>
          <p:cNvPr id="178" name="Shape 178"/>
          <p:cNvSpPr/>
          <p:nvPr>
            <p:ph idx="2" type="sldImg"/>
          </p:nvPr>
        </p:nvSpPr>
        <p:spPr>
          <a:xfrm>
            <a:off x="1182688" y="696913"/>
            <a:ext cx="4648200" cy="3486150"/>
          </a:xfrm>
          <a:custGeom>
            <a:pathLst>
              <a:path extrusionOk="0" h="120000" w="120000">
                <a:moveTo>
                  <a:pt x="0" y="0"/>
                </a:moveTo>
                <a:lnTo>
                  <a:pt x="120000" y="0"/>
                </a:lnTo>
                <a:lnTo>
                  <a:pt x="120000" y="120000"/>
                </a:lnTo>
                <a:lnTo>
                  <a:pt x="0" y="120000"/>
                </a:lnTo>
                <a:close/>
              </a:path>
            </a:pathLst>
          </a:custGeom>
          <a:noFill/>
          <a:ln>
            <a:noFill/>
          </a:ln>
        </p:spPr>
      </p:sp>
      <p:sp>
        <p:nvSpPr>
          <p:cNvPr id="179" name="Shape 179"/>
          <p:cNvSpPr txBox="1"/>
          <p:nvPr>
            <p:ph idx="1" type="body"/>
          </p:nvPr>
        </p:nvSpPr>
        <p:spPr>
          <a:xfrm>
            <a:off x="701675" y="4414838"/>
            <a:ext cx="5607050" cy="4184650"/>
          </a:xfrm>
          <a:prstGeom prst="rect">
            <a:avLst/>
          </a:prstGeom>
          <a:noFill/>
          <a:ln>
            <a:noFill/>
          </a:ln>
        </p:spPr>
        <p:txBody>
          <a:bodyPr anchorCtr="0" anchor="t" bIns="46575" lIns="93150" spcFirstLastPara="1" rIns="93150" wrap="square" tIns="465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chemeClr val="dk1"/>
              </a:solidFill>
              <a:latin typeface="Times New Roman"/>
              <a:ea typeface="Times New Roman"/>
              <a:cs typeface="Times New Roman"/>
              <a:sym typeface="Times New Roman"/>
            </a:endParaRPr>
          </a:p>
        </p:txBody>
      </p:sp>
      <p:sp>
        <p:nvSpPr>
          <p:cNvPr id="180" name="Shape 180"/>
          <p:cNvSpPr txBox="1"/>
          <p:nvPr>
            <p:ph idx="12" type="sldNum"/>
          </p:nvPr>
        </p:nvSpPr>
        <p:spPr>
          <a:xfrm>
            <a:off x="3970338" y="8831263"/>
            <a:ext cx="3038475" cy="463550"/>
          </a:xfrm>
          <a:prstGeom prst="rect">
            <a:avLst/>
          </a:prstGeom>
          <a:noFill/>
          <a:ln>
            <a:noFill/>
          </a:ln>
        </p:spPr>
        <p:txBody>
          <a:bodyPr anchorCtr="0" anchor="b" bIns="46575" lIns="93150" spcFirstLastPara="1" rIns="93150" wrap="square" tIns="46575">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9" name="Shape 189"/>
        <p:cNvGrpSpPr/>
        <p:nvPr/>
      </p:nvGrpSpPr>
      <p:grpSpPr>
        <a:xfrm>
          <a:off x="0" y="0"/>
          <a:ext cx="0" cy="0"/>
          <a:chOff x="0" y="0"/>
          <a:chExt cx="0" cy="0"/>
        </a:xfrm>
      </p:grpSpPr>
      <p:sp>
        <p:nvSpPr>
          <p:cNvPr id="190" name="Shape 190"/>
          <p:cNvSpPr/>
          <p:nvPr>
            <p:ph idx="2" type="sldImg"/>
          </p:nvPr>
        </p:nvSpPr>
        <p:spPr>
          <a:xfrm>
            <a:off x="1182688" y="696913"/>
            <a:ext cx="4648200" cy="348615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191" name="Shape 191"/>
          <p:cNvSpPr txBox="1"/>
          <p:nvPr>
            <p:ph idx="1" type="body"/>
          </p:nvPr>
        </p:nvSpPr>
        <p:spPr>
          <a:xfrm>
            <a:off x="701675" y="4414838"/>
            <a:ext cx="5607050" cy="4184650"/>
          </a:xfrm>
          <a:prstGeom prst="rect">
            <a:avLst/>
          </a:prstGeom>
          <a:noFill/>
          <a:ln>
            <a:noFill/>
          </a:ln>
        </p:spPr>
        <p:txBody>
          <a:bodyPr anchorCtr="0" anchor="t" bIns="46575" lIns="93150" spcFirstLastPara="1" rIns="93150" wrap="square" tIns="465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3" name="Shape 223"/>
        <p:cNvGrpSpPr/>
        <p:nvPr/>
      </p:nvGrpSpPr>
      <p:grpSpPr>
        <a:xfrm>
          <a:off x="0" y="0"/>
          <a:ext cx="0" cy="0"/>
          <a:chOff x="0" y="0"/>
          <a:chExt cx="0" cy="0"/>
        </a:xfrm>
      </p:grpSpPr>
      <p:sp>
        <p:nvSpPr>
          <p:cNvPr id="224" name="Shape 224"/>
          <p:cNvSpPr/>
          <p:nvPr>
            <p:ph idx="2" type="sldImg"/>
          </p:nvPr>
        </p:nvSpPr>
        <p:spPr>
          <a:xfrm>
            <a:off x="1182688" y="696913"/>
            <a:ext cx="4648200" cy="348615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225" name="Shape 225"/>
          <p:cNvSpPr txBox="1"/>
          <p:nvPr>
            <p:ph idx="1" type="body"/>
          </p:nvPr>
        </p:nvSpPr>
        <p:spPr>
          <a:xfrm>
            <a:off x="701675" y="4414838"/>
            <a:ext cx="5607050" cy="4184650"/>
          </a:xfrm>
          <a:prstGeom prst="rect">
            <a:avLst/>
          </a:prstGeom>
          <a:noFill/>
          <a:ln>
            <a:noFill/>
          </a:ln>
        </p:spPr>
        <p:txBody>
          <a:bodyPr anchorCtr="0" anchor="t" bIns="46575" lIns="93150" spcFirstLastPara="1" rIns="93150" wrap="square" tIns="465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3" name="Shape 233"/>
        <p:cNvGrpSpPr/>
        <p:nvPr/>
      </p:nvGrpSpPr>
      <p:grpSpPr>
        <a:xfrm>
          <a:off x="0" y="0"/>
          <a:ext cx="0" cy="0"/>
          <a:chOff x="0" y="0"/>
          <a:chExt cx="0" cy="0"/>
        </a:xfrm>
      </p:grpSpPr>
      <p:sp>
        <p:nvSpPr>
          <p:cNvPr id="234" name="Shape 234"/>
          <p:cNvSpPr txBox="1"/>
          <p:nvPr/>
        </p:nvSpPr>
        <p:spPr>
          <a:xfrm>
            <a:off x="3971926" y="8831264"/>
            <a:ext cx="3038475" cy="465137"/>
          </a:xfrm>
          <a:prstGeom prst="rect">
            <a:avLst/>
          </a:prstGeom>
          <a:noFill/>
          <a:ln>
            <a:noFill/>
          </a:ln>
        </p:spPr>
        <p:txBody>
          <a:bodyPr anchorCtr="0" anchor="b" bIns="46575" lIns="93150" spcFirstLastPara="1" rIns="93150" wrap="square" tIns="46575">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Times New Roman"/>
                <a:ea typeface="Times New Roman"/>
                <a:cs typeface="Times New Roman"/>
                <a:sym typeface="Times New Roman"/>
              </a:rPr>
              <a:t>‹#›</a:t>
            </a:fld>
            <a:endParaRPr b="0" i="0" sz="1200" u="none" cap="none" strike="noStrike">
              <a:solidFill>
                <a:schemeClr val="dk1"/>
              </a:solidFill>
              <a:latin typeface="Times New Roman"/>
              <a:ea typeface="Times New Roman"/>
              <a:cs typeface="Times New Roman"/>
              <a:sym typeface="Times New Roman"/>
            </a:endParaRPr>
          </a:p>
        </p:txBody>
      </p:sp>
      <p:sp>
        <p:nvSpPr>
          <p:cNvPr id="235" name="Shape 235"/>
          <p:cNvSpPr/>
          <p:nvPr>
            <p:ph idx="2" type="sldImg"/>
          </p:nvPr>
        </p:nvSpPr>
        <p:spPr>
          <a:xfrm>
            <a:off x="1182688" y="696913"/>
            <a:ext cx="4648200" cy="3486150"/>
          </a:xfrm>
          <a:custGeom>
            <a:pathLst>
              <a:path extrusionOk="0" h="120000" w="120000">
                <a:moveTo>
                  <a:pt x="0" y="0"/>
                </a:moveTo>
                <a:lnTo>
                  <a:pt x="120000" y="0"/>
                </a:lnTo>
                <a:lnTo>
                  <a:pt x="120000" y="120000"/>
                </a:lnTo>
                <a:lnTo>
                  <a:pt x="0" y="120000"/>
                </a:lnTo>
                <a:close/>
              </a:path>
            </a:pathLst>
          </a:custGeom>
          <a:noFill/>
          <a:ln>
            <a:noFill/>
          </a:ln>
        </p:spPr>
      </p:sp>
      <p:sp>
        <p:nvSpPr>
          <p:cNvPr id="236" name="Shape 236"/>
          <p:cNvSpPr txBox="1"/>
          <p:nvPr>
            <p:ph idx="1" type="body"/>
          </p:nvPr>
        </p:nvSpPr>
        <p:spPr>
          <a:xfrm>
            <a:off x="701675" y="4414838"/>
            <a:ext cx="5607050" cy="4184650"/>
          </a:xfrm>
          <a:prstGeom prst="rect">
            <a:avLst/>
          </a:prstGeom>
          <a:noFill/>
          <a:ln>
            <a:noFill/>
          </a:ln>
        </p:spPr>
        <p:txBody>
          <a:bodyPr anchorCtr="0" anchor="t" bIns="46575" lIns="93150" spcFirstLastPara="1" rIns="93150" wrap="square" tIns="465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0" name="Shape 240"/>
        <p:cNvGrpSpPr/>
        <p:nvPr/>
      </p:nvGrpSpPr>
      <p:grpSpPr>
        <a:xfrm>
          <a:off x="0" y="0"/>
          <a:ext cx="0" cy="0"/>
          <a:chOff x="0" y="0"/>
          <a:chExt cx="0" cy="0"/>
        </a:xfrm>
      </p:grpSpPr>
      <p:sp>
        <p:nvSpPr>
          <p:cNvPr id="241" name="Shape 24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242" name="Shape 242"/>
          <p:cNvSpPr txBox="1"/>
          <p:nvPr>
            <p:ph idx="1" type="body"/>
          </p:nvPr>
        </p:nvSpPr>
        <p:spPr>
          <a:xfrm>
            <a:off x="685800" y="4343400"/>
            <a:ext cx="5486400" cy="4114800"/>
          </a:xfrm>
          <a:prstGeom prst="rect">
            <a:avLst/>
          </a:prstGeom>
          <a:noFill/>
          <a:ln cap="flat" cmpd="sng" w="9525">
            <a:solidFill>
              <a:srgbClr val="000000"/>
            </a:solidFill>
            <a:prstDash val="solid"/>
            <a:miter lim="800000"/>
            <a:headEnd len="sm" w="sm" type="none"/>
            <a:tailEnd len="sm" w="sm" type="none"/>
          </a:ln>
        </p:spPr>
        <p:txBody>
          <a:bodyPr anchorCtr="0" anchor="t" bIns="46575" lIns="93150" spcFirstLastPara="1" rIns="93150" wrap="square" tIns="46575">
            <a:noAutofit/>
          </a:bodyPr>
          <a:lstStyle/>
          <a:p>
            <a:pPr indent="0" lvl="0" marL="0" marR="0" rtl="0" algn="l">
              <a:lnSpc>
                <a:spcPct val="100000"/>
              </a:lnSpc>
              <a:spcBef>
                <a:spcPts val="0"/>
              </a:spcBef>
              <a:spcAft>
                <a:spcPts val="0"/>
              </a:spcAft>
              <a:buClr>
                <a:srgbClr val="000000"/>
              </a:buClr>
              <a:buSzPts val="1400"/>
              <a:buFont typeface="Arial"/>
              <a:buNone/>
            </a:pPr>
            <a:r>
              <a:rPr b="0" i="0" lang="en-US" sz="1200" u="none" cap="none" strike="noStrike">
                <a:solidFill>
                  <a:schemeClr val="dk1"/>
                </a:solidFill>
                <a:latin typeface="Arial"/>
                <a:ea typeface="Arial"/>
                <a:cs typeface="Arial"/>
                <a:sym typeface="Arial"/>
              </a:rPr>
              <a:t>Since 15 May 2010 HRD has maintained our Blog on Wordpress which supports a RSS feed, Twitter, and Facebook accounts. </a:t>
            </a:r>
            <a:endParaRPr b="0" i="0" sz="1200" u="none" cap="none" strike="noStrike">
              <a:solidFill>
                <a:schemeClr val="dk1"/>
              </a:solidFill>
              <a:latin typeface="Arial"/>
              <a:ea typeface="Arial"/>
              <a:cs typeface="Arial"/>
              <a:sym typeface="Arial"/>
            </a:endParaRPr>
          </a:p>
          <a:p>
            <a:pPr indent="0" lvl="0" marL="0" marR="0" rtl="0" algn="l">
              <a:lnSpc>
                <a:spcPct val="100000"/>
              </a:lnSpc>
              <a:spcBef>
                <a:spcPts val="360"/>
              </a:spcBef>
              <a:spcAft>
                <a:spcPts val="0"/>
              </a:spcAft>
              <a:buClr>
                <a:srgbClr val="000000"/>
              </a:buClr>
              <a:buSzPts val="1400"/>
              <a:buFont typeface="Arial"/>
              <a:buNone/>
            </a:pPr>
            <a:r>
              <a:t/>
            </a:r>
            <a:endParaRPr b="0" i="0" sz="1200" u="none" cap="none" strike="noStrike">
              <a:solidFill>
                <a:schemeClr val="dk1"/>
              </a:solidFill>
              <a:latin typeface="Arial"/>
              <a:ea typeface="Arial"/>
              <a:cs typeface="Arial"/>
              <a:sym typeface="Arial"/>
            </a:endParaRPr>
          </a:p>
          <a:p>
            <a:pPr indent="0" lvl="0" marL="0" marR="0" rtl="0" algn="l">
              <a:lnSpc>
                <a:spcPct val="100000"/>
              </a:lnSpc>
              <a:spcBef>
                <a:spcPts val="360"/>
              </a:spcBef>
              <a:spcAft>
                <a:spcPts val="0"/>
              </a:spcAft>
              <a:buClr>
                <a:srgbClr val="000000"/>
              </a:buClr>
              <a:buSzPts val="1400"/>
              <a:buFont typeface="Arial"/>
              <a:buNone/>
            </a:pPr>
            <a:r>
              <a:rPr b="0" i="0" lang="en-US" sz="1200" u="none" cap="none" strike="noStrike">
                <a:solidFill>
                  <a:schemeClr val="dk1"/>
                </a:solidFill>
                <a:latin typeface="Arial"/>
                <a:ea typeface="Arial"/>
                <a:cs typeface="Arial"/>
                <a:sym typeface="Arial"/>
              </a:rPr>
              <a:t>Wordpress Stats: 1,620 posts (18-19 posts per month), 340 comments. Most posts are during the hurricane season where we post our updates on field activities whenever we are operating.</a:t>
            </a:r>
            <a:endParaRPr b="0" i="0" sz="1200" u="none" cap="none" strike="noStrike">
              <a:solidFill>
                <a:schemeClr val="dk1"/>
              </a:solidFill>
              <a:latin typeface="Arial"/>
              <a:ea typeface="Arial"/>
              <a:cs typeface="Arial"/>
              <a:sym typeface="Arial"/>
            </a:endParaRPr>
          </a:p>
          <a:p>
            <a:pPr indent="0" lvl="0" marL="0" marR="0" rtl="0" algn="l">
              <a:lnSpc>
                <a:spcPct val="100000"/>
              </a:lnSpc>
              <a:spcBef>
                <a:spcPts val="360"/>
              </a:spcBef>
              <a:spcAft>
                <a:spcPts val="0"/>
              </a:spcAft>
              <a:buClr>
                <a:srgbClr val="000000"/>
              </a:buClr>
              <a:buSzPts val="1400"/>
              <a:buFont typeface="Arial"/>
              <a:buNone/>
            </a:pPr>
            <a:r>
              <a:t/>
            </a:r>
            <a:endParaRPr b="0" i="0" sz="1200" u="none" cap="none" strike="noStrike">
              <a:solidFill>
                <a:schemeClr val="dk1"/>
              </a:solidFill>
              <a:latin typeface="Arial"/>
              <a:ea typeface="Arial"/>
              <a:cs typeface="Arial"/>
              <a:sym typeface="Arial"/>
            </a:endParaRPr>
          </a:p>
          <a:p>
            <a:pPr indent="0" lvl="0" marL="0" marR="0" rtl="0" algn="l">
              <a:lnSpc>
                <a:spcPct val="100000"/>
              </a:lnSpc>
              <a:spcBef>
                <a:spcPts val="360"/>
              </a:spcBef>
              <a:spcAft>
                <a:spcPts val="0"/>
              </a:spcAft>
              <a:buClr>
                <a:srgbClr val="000000"/>
              </a:buClr>
              <a:buSzPts val="1400"/>
              <a:buFont typeface="Arial"/>
              <a:buNone/>
            </a:pPr>
            <a:r>
              <a:rPr b="0" i="0" lang="en-US" sz="1200" u="none" cap="none" strike="noStrike">
                <a:solidFill>
                  <a:schemeClr val="dk1"/>
                </a:solidFill>
                <a:latin typeface="Arial"/>
                <a:ea typeface="Arial"/>
                <a:cs typeface="Arial"/>
                <a:sym typeface="Arial"/>
              </a:rPr>
              <a:t>Wordpress Blog Views by Month and Year</a:t>
            </a:r>
            <a:endParaRPr b="0" i="0" sz="1200" u="none" cap="none" strike="noStrike">
              <a:solidFill>
                <a:schemeClr val="dk1"/>
              </a:solidFill>
              <a:latin typeface="Arial"/>
              <a:ea typeface="Arial"/>
              <a:cs typeface="Arial"/>
              <a:sym typeface="Arial"/>
            </a:endParaRPr>
          </a:p>
          <a:p>
            <a:pPr indent="0" lvl="0" marL="0" marR="0" rtl="0" algn="l">
              <a:lnSpc>
                <a:spcPct val="100000"/>
              </a:lnSpc>
              <a:spcBef>
                <a:spcPts val="360"/>
              </a:spcBef>
              <a:spcAft>
                <a:spcPts val="0"/>
              </a:spcAft>
              <a:buClr>
                <a:srgbClr val="000000"/>
              </a:buClr>
              <a:buSzPts val="1400"/>
              <a:buFont typeface="Arial"/>
              <a:buNone/>
            </a:pPr>
            <a:r>
              <a:t/>
            </a:r>
            <a:endParaRPr b="1" i="0" sz="1200" u="none" cap="none" strike="noStrike">
              <a:solidFill>
                <a:schemeClr val="dk1"/>
              </a:solidFill>
              <a:latin typeface="Arial"/>
              <a:ea typeface="Arial"/>
              <a:cs typeface="Arial"/>
              <a:sym typeface="Arial"/>
            </a:endParaRPr>
          </a:p>
          <a:p>
            <a:pPr indent="0" lvl="0" marL="0" marR="0" rtl="0" algn="l">
              <a:lnSpc>
                <a:spcPct val="100000"/>
              </a:lnSpc>
              <a:spcBef>
                <a:spcPts val="360"/>
              </a:spcBef>
              <a:spcAft>
                <a:spcPts val="0"/>
              </a:spcAft>
              <a:buClr>
                <a:srgbClr val="000000"/>
              </a:buClr>
              <a:buSzPts val="1400"/>
              <a:buFont typeface="Arial"/>
              <a:buNone/>
            </a:pPr>
            <a:r>
              <a:rPr b="1" i="0" lang="en-US" sz="1200" u="none" cap="none" strike="noStrike">
                <a:solidFill>
                  <a:schemeClr val="dk1"/>
                </a:solidFill>
                <a:latin typeface="Arial"/>
                <a:ea typeface="Arial"/>
                <a:cs typeface="Arial"/>
                <a:sym typeface="Arial"/>
              </a:rPr>
              <a:t>	Jan 	Feb 	Mar 	Apr 	May 	Jun 	Jul 	Aug 	Sep 	Oct 	Nov 	Dec	Total </a:t>
            </a:r>
            <a:endParaRPr b="0" i="0" sz="1200" u="none" cap="none" strike="noStrike">
              <a:solidFill>
                <a:schemeClr val="dk1"/>
              </a:solidFill>
              <a:latin typeface="Arial"/>
              <a:ea typeface="Arial"/>
              <a:cs typeface="Arial"/>
              <a:sym typeface="Arial"/>
            </a:endParaRPr>
          </a:p>
          <a:p>
            <a:pPr indent="-228600" lvl="0" marL="228600" marR="0" rtl="0" algn="l">
              <a:lnSpc>
                <a:spcPct val="100000"/>
              </a:lnSpc>
              <a:spcBef>
                <a:spcPts val="360"/>
              </a:spcBef>
              <a:spcAft>
                <a:spcPts val="0"/>
              </a:spcAft>
              <a:buClr>
                <a:schemeClr val="dk1"/>
              </a:buClr>
              <a:buSzPts val="1200"/>
              <a:buFont typeface="Arial"/>
              <a:buAutoNum type="arabicPlain" startAt="2010"/>
            </a:pPr>
            <a:r>
              <a:rPr b="0" i="0" lang="en-US" sz="1200" u="none" cap="none" strike="noStrike">
                <a:solidFill>
                  <a:schemeClr val="dk1"/>
                </a:solidFill>
                <a:latin typeface="Arial"/>
                <a:ea typeface="Arial"/>
                <a:cs typeface="Arial"/>
                <a:sym typeface="Arial"/>
              </a:rPr>
              <a:t>    					152	752	1,791	3,457	5,523	2,051	1,478	1,020	16,224</a:t>
            </a:r>
            <a:endParaRPr b="0" i="0" sz="1200" u="none" cap="none" strike="noStrike">
              <a:solidFill>
                <a:schemeClr val="dk1"/>
              </a:solidFill>
              <a:latin typeface="Arial"/>
              <a:ea typeface="Arial"/>
              <a:cs typeface="Arial"/>
              <a:sym typeface="Arial"/>
            </a:endParaRPr>
          </a:p>
          <a:p>
            <a:pPr indent="-228600" lvl="0" marL="228600" marR="0" rtl="0" algn="l">
              <a:lnSpc>
                <a:spcPct val="100000"/>
              </a:lnSpc>
              <a:spcBef>
                <a:spcPts val="360"/>
              </a:spcBef>
              <a:spcAft>
                <a:spcPts val="0"/>
              </a:spcAft>
              <a:buClr>
                <a:schemeClr val="dk1"/>
              </a:buClr>
              <a:buSzPts val="1200"/>
              <a:buFont typeface="Arial"/>
              <a:buAutoNum type="arabicPlain" startAt="2010"/>
            </a:pPr>
            <a:r>
              <a:rPr b="0" i="0" lang="en-US" sz="1200" u="none" cap="none" strike="noStrike">
                <a:solidFill>
                  <a:schemeClr val="dk1"/>
                </a:solidFill>
                <a:latin typeface="Arial"/>
                <a:ea typeface="Arial"/>
                <a:cs typeface="Arial"/>
                <a:sym typeface="Arial"/>
              </a:rPr>
              <a:t>  	1,028	927	1,152	1,143	1,417	1,495	1,958	7,166	2,616	1,887	1,659	1,231	23,679</a:t>
            </a:r>
            <a:endParaRPr b="0" i="0" sz="1200" u="none" cap="none" strike="noStrike">
              <a:solidFill>
                <a:schemeClr val="dk1"/>
              </a:solidFill>
              <a:latin typeface="Arial"/>
              <a:ea typeface="Arial"/>
              <a:cs typeface="Arial"/>
              <a:sym typeface="Arial"/>
            </a:endParaRPr>
          </a:p>
          <a:p>
            <a:pPr indent="-228600" lvl="0" marL="228600" marR="0" rtl="0" algn="l">
              <a:lnSpc>
                <a:spcPct val="100000"/>
              </a:lnSpc>
              <a:spcBef>
                <a:spcPts val="360"/>
              </a:spcBef>
              <a:spcAft>
                <a:spcPts val="0"/>
              </a:spcAft>
              <a:buClr>
                <a:schemeClr val="dk1"/>
              </a:buClr>
              <a:buSzPts val="1200"/>
              <a:buFont typeface="Arial"/>
              <a:buAutoNum type="arabicPlain" startAt="2010"/>
            </a:pPr>
            <a:r>
              <a:rPr b="0" i="0" lang="en-US" sz="1200" u="none" cap="none" strike="noStrike">
                <a:solidFill>
                  <a:schemeClr val="dk1"/>
                </a:solidFill>
                <a:latin typeface="Arial"/>
                <a:ea typeface="Arial"/>
                <a:cs typeface="Arial"/>
                <a:sym typeface="Arial"/>
              </a:rPr>
              <a:t> 	1,139	1,179	1,305	1,456	1,753	1,855	1,911	14,451	4,537	5,301	3,181	2,770	40,838</a:t>
            </a:r>
            <a:endParaRPr b="0" i="0" sz="1200" u="none" cap="none" strike="noStrike">
              <a:solidFill>
                <a:schemeClr val="dk1"/>
              </a:solidFill>
              <a:latin typeface="Arial"/>
              <a:ea typeface="Arial"/>
              <a:cs typeface="Arial"/>
              <a:sym typeface="Arial"/>
            </a:endParaRPr>
          </a:p>
          <a:p>
            <a:pPr indent="-228600" lvl="0" marL="228600" marR="0" rtl="0" algn="l">
              <a:lnSpc>
                <a:spcPct val="100000"/>
              </a:lnSpc>
              <a:spcBef>
                <a:spcPts val="360"/>
              </a:spcBef>
              <a:spcAft>
                <a:spcPts val="0"/>
              </a:spcAft>
              <a:buClr>
                <a:schemeClr val="dk1"/>
              </a:buClr>
              <a:buSzPts val="1200"/>
              <a:buFont typeface="Arial"/>
              <a:buAutoNum type="arabicPlain" startAt="2010"/>
            </a:pPr>
            <a:r>
              <a:rPr b="0" i="0" lang="en-US" sz="1200" u="none" cap="none" strike="noStrike">
                <a:solidFill>
                  <a:schemeClr val="dk1"/>
                </a:solidFill>
                <a:latin typeface="Arial"/>
                <a:ea typeface="Arial"/>
                <a:cs typeface="Arial"/>
                <a:sym typeface="Arial"/>
              </a:rPr>
              <a:t>  	3,701	1,881	1,687	1,323	2,261	1,739	2,622	4,618	7,277	1,369	1,166	1,293	30,937</a:t>
            </a:r>
            <a:endParaRPr b="0" i="0" sz="1200" u="none" cap="none" strike="noStrike">
              <a:solidFill>
                <a:schemeClr val="dk1"/>
              </a:solidFill>
              <a:latin typeface="Arial"/>
              <a:ea typeface="Arial"/>
              <a:cs typeface="Arial"/>
              <a:sym typeface="Arial"/>
            </a:endParaRPr>
          </a:p>
          <a:p>
            <a:pPr indent="-228600" lvl="0" marL="228600" marR="0" rtl="0" algn="l">
              <a:lnSpc>
                <a:spcPct val="100000"/>
              </a:lnSpc>
              <a:spcBef>
                <a:spcPts val="360"/>
              </a:spcBef>
              <a:spcAft>
                <a:spcPts val="0"/>
              </a:spcAft>
              <a:buClr>
                <a:schemeClr val="dk1"/>
              </a:buClr>
              <a:buSzPts val="1200"/>
              <a:buFont typeface="Arial"/>
              <a:buAutoNum type="arabicPlain" startAt="2010"/>
            </a:pPr>
            <a:r>
              <a:rPr b="0" i="0" lang="en-US" sz="1200" u="none" cap="none" strike="noStrike">
                <a:solidFill>
                  <a:schemeClr val="dk1"/>
                </a:solidFill>
                <a:latin typeface="Arial"/>
                <a:ea typeface="Arial"/>
                <a:cs typeface="Arial"/>
                <a:sym typeface="Arial"/>
              </a:rPr>
              <a:t>  	1,591	1,493	1,456	1,607	1,739	2,389	3,768	4,748	4,591	3,315	2,268	2,428	31,393</a:t>
            </a:r>
            <a:endParaRPr b="0" i="0" sz="1200" u="none" cap="none" strike="noStrike">
              <a:solidFill>
                <a:schemeClr val="dk1"/>
              </a:solidFill>
              <a:latin typeface="Arial"/>
              <a:ea typeface="Arial"/>
              <a:cs typeface="Arial"/>
              <a:sym typeface="Arial"/>
            </a:endParaRPr>
          </a:p>
          <a:p>
            <a:pPr indent="-228600" lvl="0" marL="228600" marR="0" rtl="0" algn="l">
              <a:lnSpc>
                <a:spcPct val="100000"/>
              </a:lnSpc>
              <a:spcBef>
                <a:spcPts val="360"/>
              </a:spcBef>
              <a:spcAft>
                <a:spcPts val="0"/>
              </a:spcAft>
              <a:buClr>
                <a:schemeClr val="dk1"/>
              </a:buClr>
              <a:buSzPts val="1200"/>
              <a:buFont typeface="Arial"/>
              <a:buAutoNum type="arabicPlain" startAt="2010"/>
            </a:pPr>
            <a:r>
              <a:rPr b="0" i="0" lang="en-US" sz="1200" u="none" cap="none" strike="noStrike">
                <a:solidFill>
                  <a:schemeClr val="dk1"/>
                </a:solidFill>
                <a:latin typeface="Arial"/>
                <a:ea typeface="Arial"/>
                <a:cs typeface="Arial"/>
                <a:sym typeface="Arial"/>
              </a:rPr>
              <a:t> 	1,913	1,880	1,863	2,284	2,403	2,732	3,230	7,317	6,322	6,955	2,265	1,732	40,896</a:t>
            </a:r>
            <a:endParaRPr b="0" i="0" sz="1200" u="none" cap="none" strike="noStrike">
              <a:solidFill>
                <a:schemeClr val="dk1"/>
              </a:solidFill>
              <a:latin typeface="Arial"/>
              <a:ea typeface="Arial"/>
              <a:cs typeface="Arial"/>
              <a:sym typeface="Arial"/>
            </a:endParaRPr>
          </a:p>
          <a:p>
            <a:pPr indent="-228600" lvl="0" marL="228600" marR="0" rtl="0" algn="l">
              <a:lnSpc>
                <a:spcPct val="100000"/>
              </a:lnSpc>
              <a:spcBef>
                <a:spcPts val="360"/>
              </a:spcBef>
              <a:spcAft>
                <a:spcPts val="0"/>
              </a:spcAft>
              <a:buClr>
                <a:schemeClr val="dk1"/>
              </a:buClr>
              <a:buSzPts val="1200"/>
              <a:buFont typeface="Arial"/>
              <a:buAutoNum type="arabicPlain" startAt="2010"/>
            </a:pPr>
            <a:r>
              <a:rPr b="0" i="0" lang="en-US" sz="1200" u="none" cap="none" strike="noStrike">
                <a:solidFill>
                  <a:schemeClr val="dk1"/>
                </a:solidFill>
                <a:latin typeface="Arial"/>
                <a:ea typeface="Arial"/>
                <a:cs typeface="Arial"/>
                <a:sym typeface="Arial"/>
              </a:rPr>
              <a:t> 	2,009	2,157	2,752	2,700	2,800	3,600	2,800	7,600	5,800	13,200	3,100	3,000	51,575</a:t>
            </a:r>
            <a:endParaRPr b="0" i="0" sz="1200" u="none" cap="none" strike="noStrike">
              <a:solidFill>
                <a:schemeClr val="dk1"/>
              </a:solidFill>
              <a:latin typeface="Arial"/>
              <a:ea typeface="Arial"/>
              <a:cs typeface="Arial"/>
              <a:sym typeface="Arial"/>
            </a:endParaRPr>
          </a:p>
          <a:p>
            <a:pPr indent="-228600" lvl="0" marL="228600" marR="0" rtl="0" algn="l">
              <a:lnSpc>
                <a:spcPct val="100000"/>
              </a:lnSpc>
              <a:spcBef>
                <a:spcPts val="360"/>
              </a:spcBef>
              <a:spcAft>
                <a:spcPts val="0"/>
              </a:spcAft>
              <a:buClr>
                <a:schemeClr val="dk1"/>
              </a:buClr>
              <a:buSzPts val="1200"/>
              <a:buFont typeface="Arial"/>
              <a:buAutoNum type="arabicPlain" startAt="2010"/>
            </a:pPr>
            <a:r>
              <a:rPr b="0" i="0" lang="en-US" sz="1200" u="none" cap="none" strike="noStrike">
                <a:solidFill>
                  <a:schemeClr val="dk1"/>
                </a:solidFill>
                <a:latin typeface="Arial"/>
                <a:ea typeface="Arial"/>
                <a:cs typeface="Arial"/>
                <a:sym typeface="Arial"/>
              </a:rPr>
              <a:t>            2,300	3,600	3,600	3,200											</a:t>
            </a:r>
            <a:endParaRPr b="0" i="0" sz="1200" u="none" cap="none" strike="noStrike">
              <a:solidFill>
                <a:schemeClr val="dk1"/>
              </a:solidFill>
              <a:latin typeface="Arial"/>
              <a:ea typeface="Arial"/>
              <a:cs typeface="Arial"/>
              <a:sym typeface="Arial"/>
            </a:endParaRPr>
          </a:p>
          <a:p>
            <a:pPr indent="0" lvl="0" marL="0" marR="0" rtl="0" algn="l">
              <a:lnSpc>
                <a:spcPct val="100000"/>
              </a:lnSpc>
              <a:spcBef>
                <a:spcPts val="360"/>
              </a:spcBef>
              <a:spcAft>
                <a:spcPts val="0"/>
              </a:spcAft>
              <a:buClr>
                <a:srgbClr val="000000"/>
              </a:buClr>
              <a:buSzPts val="1400"/>
              <a:buFont typeface="Arial"/>
              <a:buNone/>
            </a:pPr>
            <a:r>
              <a:t/>
            </a:r>
            <a:endParaRPr b="0" i="0" sz="1200" u="none" cap="none" strike="noStrike">
              <a:solidFill>
                <a:schemeClr val="dk1"/>
              </a:solidFill>
              <a:latin typeface="Arial"/>
              <a:ea typeface="Arial"/>
              <a:cs typeface="Arial"/>
              <a:sym typeface="Arial"/>
            </a:endParaRPr>
          </a:p>
          <a:p>
            <a:pPr indent="0" lvl="0" marL="0" marR="0" rtl="0" algn="l">
              <a:lnSpc>
                <a:spcPct val="100000"/>
              </a:lnSpc>
              <a:spcBef>
                <a:spcPts val="360"/>
              </a:spcBef>
              <a:spcAft>
                <a:spcPts val="0"/>
              </a:spcAft>
              <a:buClr>
                <a:srgbClr val="000000"/>
              </a:buClr>
              <a:buSzPts val="1400"/>
              <a:buFont typeface="Arial"/>
              <a:buNone/>
            </a:pPr>
            <a:r>
              <a:rPr b="0" i="0" lang="en-US" sz="1200" u="none" cap="none" strike="noStrike">
                <a:solidFill>
                  <a:schemeClr val="dk1"/>
                </a:solidFill>
                <a:latin typeface="Arial"/>
                <a:ea typeface="Arial"/>
                <a:cs typeface="Arial"/>
                <a:sym typeface="Arial"/>
              </a:rPr>
              <a:t>Since late September 2013 HRD has tracked web pages using Google Analytics:</a:t>
            </a:r>
            <a:endParaRPr b="0" i="0" sz="1200" u="none" cap="none" strike="noStrike">
              <a:solidFill>
                <a:schemeClr val="dk1"/>
              </a:solidFill>
              <a:latin typeface="Arial"/>
              <a:ea typeface="Arial"/>
              <a:cs typeface="Arial"/>
              <a:sym typeface="Arial"/>
            </a:endParaRPr>
          </a:p>
          <a:p>
            <a:pPr indent="0" lvl="0" marL="0" marR="0" rtl="0" algn="l">
              <a:lnSpc>
                <a:spcPct val="100000"/>
              </a:lnSpc>
              <a:spcBef>
                <a:spcPts val="360"/>
              </a:spcBef>
              <a:spcAft>
                <a:spcPts val="0"/>
              </a:spcAft>
              <a:buClr>
                <a:srgbClr val="000000"/>
              </a:buClr>
              <a:buSzPts val="1400"/>
              <a:buFont typeface="Arial"/>
              <a:buNone/>
            </a:pPr>
            <a:r>
              <a:rPr b="0" i="0" lang="en-US" sz="1200" u="none" cap="none" strike="noStrike">
                <a:solidFill>
                  <a:schemeClr val="dk1"/>
                </a:solidFill>
                <a:latin typeface="Arial"/>
                <a:ea typeface="Arial"/>
                <a:cs typeface="Arial"/>
                <a:sym typeface="Arial"/>
              </a:rPr>
              <a:t>HRD Web site Stats: Since late September 2013 a total of 188,460 visits or 47,000 visits per month with 383,873 page views</a:t>
            </a:r>
            <a:endParaRPr b="0" i="0" sz="1200" u="none" cap="none" strike="noStrike">
              <a:solidFill>
                <a:schemeClr val="dk1"/>
              </a:solidFill>
              <a:latin typeface="Arial"/>
              <a:ea typeface="Arial"/>
              <a:cs typeface="Arial"/>
              <a:sym typeface="Arial"/>
            </a:endParaRPr>
          </a:p>
          <a:p>
            <a:pPr indent="0" lvl="0" marL="0" marR="0" rtl="0" algn="l">
              <a:lnSpc>
                <a:spcPct val="100000"/>
              </a:lnSpc>
              <a:spcBef>
                <a:spcPts val="360"/>
              </a:spcBef>
              <a:spcAft>
                <a:spcPts val="0"/>
              </a:spcAft>
              <a:buClr>
                <a:srgbClr val="000000"/>
              </a:buClr>
              <a:buSzPts val="1400"/>
              <a:buFont typeface="Arial"/>
              <a:buNone/>
            </a:pPr>
            <a:r>
              <a:t/>
            </a:r>
            <a:endParaRPr b="0" i="0" sz="1200" u="none" cap="none" strike="noStrike">
              <a:solidFill>
                <a:schemeClr val="dk1"/>
              </a:solidFill>
              <a:latin typeface="Arial"/>
              <a:ea typeface="Arial"/>
              <a:cs typeface="Arial"/>
              <a:sym typeface="Arial"/>
            </a:endParaRPr>
          </a:p>
          <a:p>
            <a:pPr indent="0" lvl="0" marL="0" marR="0" rtl="0" algn="l">
              <a:lnSpc>
                <a:spcPct val="100000"/>
              </a:lnSpc>
              <a:spcBef>
                <a:spcPts val="360"/>
              </a:spcBef>
              <a:spcAft>
                <a:spcPts val="0"/>
              </a:spcAft>
              <a:buClr>
                <a:srgbClr val="000000"/>
              </a:buClr>
              <a:buSzPts val="1400"/>
              <a:buFont typeface="Arial"/>
              <a:buNone/>
            </a:pPr>
            <a:r>
              <a:rPr b="0" i="0" lang="en-US" sz="1200" u="none" cap="none" strike="noStrike">
                <a:solidFill>
                  <a:schemeClr val="dk1"/>
                </a:solidFill>
                <a:latin typeface="Arial"/>
                <a:ea typeface="Arial"/>
                <a:cs typeface="Arial"/>
                <a:sym typeface="Arial"/>
              </a:rPr>
              <a:t>Twitter Stats: 2,475 tweets of which 1,620 are directly from the Wordpress Blog and the rest from “Tweets from the Eye” which we do directly to Twitter from the NOAA aircraft during missions. “Tweets from the Eye” are a very effective and popular outreach tool helping educate the Public to what NOAA does. </a:t>
            </a:r>
            <a:endParaRPr b="0" i="0" sz="1200" u="none" cap="none" strike="noStrike">
              <a:solidFill>
                <a:schemeClr val="dk1"/>
              </a:solidFill>
              <a:latin typeface="Arial"/>
              <a:ea typeface="Arial"/>
              <a:cs typeface="Arial"/>
              <a:sym typeface="Arial"/>
            </a:endParaRPr>
          </a:p>
          <a:p>
            <a:pPr indent="0" lvl="0" marL="0" marR="0" rtl="0" algn="l">
              <a:lnSpc>
                <a:spcPct val="100000"/>
              </a:lnSpc>
              <a:spcBef>
                <a:spcPts val="360"/>
              </a:spcBef>
              <a:spcAft>
                <a:spcPts val="0"/>
              </a:spcAft>
              <a:buClr>
                <a:srgbClr val="000000"/>
              </a:buClr>
              <a:buSzPts val="1400"/>
              <a:buFont typeface="Arial"/>
              <a:buNone/>
            </a:pPr>
            <a:r>
              <a:t/>
            </a:r>
            <a:endParaRPr b="0" i="0" sz="1200" u="none" cap="none" strike="noStrike">
              <a:solidFill>
                <a:schemeClr val="dk1"/>
              </a:solidFill>
              <a:latin typeface="Arial"/>
              <a:ea typeface="Arial"/>
              <a:cs typeface="Arial"/>
              <a:sym typeface="Arial"/>
            </a:endParaRPr>
          </a:p>
          <a:p>
            <a:pPr indent="0" lvl="0" marL="0" marR="0" rtl="0" algn="l">
              <a:lnSpc>
                <a:spcPct val="100000"/>
              </a:lnSpc>
              <a:spcBef>
                <a:spcPts val="360"/>
              </a:spcBef>
              <a:spcAft>
                <a:spcPts val="0"/>
              </a:spcAft>
              <a:buClr>
                <a:srgbClr val="000000"/>
              </a:buClr>
              <a:buSzPts val="1400"/>
              <a:buFont typeface="Arial"/>
              <a:buNone/>
            </a:pPr>
            <a:r>
              <a:rPr b="0" i="0" lang="en-US" sz="1200" u="none" cap="none" strike="noStrike">
                <a:solidFill>
                  <a:schemeClr val="dk1"/>
                </a:solidFill>
                <a:latin typeface="Arial"/>
                <a:ea typeface="Arial"/>
                <a:cs typeface="Arial"/>
                <a:sym typeface="Arial"/>
              </a:rPr>
              <a:t>3 May 2017</a:t>
            </a:r>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1" name="Shape 71"/>
        <p:cNvGrpSpPr/>
        <p:nvPr/>
      </p:nvGrpSpPr>
      <p:grpSpPr>
        <a:xfrm>
          <a:off x="0" y="0"/>
          <a:ext cx="0" cy="0"/>
          <a:chOff x="0" y="0"/>
          <a:chExt cx="0" cy="0"/>
        </a:xfrm>
      </p:grpSpPr>
      <p:sp>
        <p:nvSpPr>
          <p:cNvPr id="72" name="Shape 72"/>
          <p:cNvSpPr/>
          <p:nvPr>
            <p:ph idx="2" type="sldImg"/>
          </p:nvPr>
        </p:nvSpPr>
        <p:spPr>
          <a:xfrm>
            <a:off x="1182688" y="696913"/>
            <a:ext cx="4648200" cy="34863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73" name="Shape 73"/>
          <p:cNvSpPr txBox="1"/>
          <p:nvPr>
            <p:ph idx="1" type="body"/>
          </p:nvPr>
        </p:nvSpPr>
        <p:spPr>
          <a:xfrm>
            <a:off x="701675" y="4414838"/>
            <a:ext cx="5607000" cy="4184700"/>
          </a:xfrm>
          <a:prstGeom prst="rect">
            <a:avLst/>
          </a:prstGeom>
          <a:noFill/>
          <a:ln>
            <a:noFill/>
          </a:ln>
        </p:spPr>
        <p:txBody>
          <a:bodyPr anchorCtr="0" anchor="t" bIns="46575" lIns="93150" spcFirstLastPara="1" rIns="93150" wrap="square" tIns="46575">
            <a:noAutofit/>
          </a:bodyPr>
          <a:lstStyle/>
          <a:p>
            <a:pPr indent="0" lvl="0" marL="0" marR="0" rtl="0" algn="l">
              <a:lnSpc>
                <a:spcPct val="100000"/>
              </a:lnSpc>
              <a:spcBef>
                <a:spcPts val="0"/>
              </a:spcBef>
              <a:spcAft>
                <a:spcPts val="0"/>
              </a:spcAft>
              <a:buClr>
                <a:srgbClr val="000090"/>
              </a:buClr>
              <a:buSzPts val="1200"/>
              <a:buFont typeface="Calibri"/>
              <a:buNone/>
            </a:pPr>
            <a:r>
              <a:rPr b="0" i="0" lang="en-US" sz="1200" u="none" cap="none" strike="noStrike">
                <a:solidFill>
                  <a:srgbClr val="000090"/>
                </a:solidFill>
                <a:latin typeface="Arial"/>
                <a:ea typeface="Arial"/>
                <a:cs typeface="Arial"/>
                <a:sym typeface="Arial"/>
              </a:rPr>
              <a:t>Partnership: NCEP, AOML, GFDL, DTC</a:t>
            </a:r>
            <a:endParaRPr b="0" i="0" sz="1200" u="none" cap="none" strike="noStrike">
              <a:solidFill>
                <a:schemeClr val="dk1"/>
              </a:solidFill>
              <a:latin typeface="Arial"/>
              <a:ea typeface="Arial"/>
              <a:cs typeface="Arial"/>
              <a:sym typeface="Arial"/>
            </a:endParaRPr>
          </a:p>
        </p:txBody>
      </p:sp>
      <p:sp>
        <p:nvSpPr>
          <p:cNvPr id="74" name="Shape 74"/>
          <p:cNvSpPr txBox="1"/>
          <p:nvPr>
            <p:ph idx="12" type="sldNum"/>
          </p:nvPr>
        </p:nvSpPr>
        <p:spPr>
          <a:xfrm>
            <a:off x="3970338" y="8831263"/>
            <a:ext cx="3038400" cy="463500"/>
          </a:xfrm>
          <a:prstGeom prst="rect">
            <a:avLst/>
          </a:prstGeom>
          <a:noFill/>
          <a:ln>
            <a:noFill/>
          </a:ln>
        </p:spPr>
        <p:txBody>
          <a:bodyPr anchorCtr="0" anchor="b" bIns="46575" lIns="93150" spcFirstLastPara="1" rIns="93150" wrap="square" tIns="46575">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9" name="Shape 79"/>
        <p:cNvGrpSpPr/>
        <p:nvPr/>
      </p:nvGrpSpPr>
      <p:grpSpPr>
        <a:xfrm>
          <a:off x="0" y="0"/>
          <a:ext cx="0" cy="0"/>
          <a:chOff x="0" y="0"/>
          <a:chExt cx="0" cy="0"/>
        </a:xfrm>
      </p:grpSpPr>
      <p:sp>
        <p:nvSpPr>
          <p:cNvPr id="80" name="Shape 80"/>
          <p:cNvSpPr/>
          <p:nvPr>
            <p:ph idx="2" type="sldImg"/>
          </p:nvPr>
        </p:nvSpPr>
        <p:spPr>
          <a:xfrm>
            <a:off x="1182688" y="696913"/>
            <a:ext cx="4648200" cy="348615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81" name="Shape 81"/>
          <p:cNvSpPr txBox="1"/>
          <p:nvPr>
            <p:ph idx="1" type="body"/>
          </p:nvPr>
        </p:nvSpPr>
        <p:spPr>
          <a:xfrm>
            <a:off x="701675" y="4414838"/>
            <a:ext cx="5607050" cy="4184650"/>
          </a:xfrm>
          <a:prstGeom prst="rect">
            <a:avLst/>
          </a:prstGeom>
          <a:noFill/>
          <a:ln>
            <a:noFill/>
          </a:ln>
        </p:spPr>
        <p:txBody>
          <a:bodyPr anchorCtr="0" anchor="t" bIns="46575" lIns="93150" spcFirstLastPara="1" rIns="93150" wrap="square" tIns="46575">
            <a:noAutofit/>
          </a:bodyPr>
          <a:lstStyle/>
          <a:p>
            <a:pPr indent="0" lvl="0" marL="0" marR="0" rtl="0" algn="l">
              <a:lnSpc>
                <a:spcPct val="100000"/>
              </a:lnSpc>
              <a:spcBef>
                <a:spcPts val="0"/>
              </a:spcBef>
              <a:spcAft>
                <a:spcPts val="0"/>
              </a:spcAft>
              <a:buClr>
                <a:srgbClr val="000000"/>
              </a:buClr>
              <a:buSzPts val="1400"/>
              <a:buFont typeface="Arial"/>
              <a:buNone/>
            </a:pPr>
            <a:r>
              <a:rPr b="0" i="0" lang="en-US" sz="1200" u="none" cap="none" strike="noStrike">
                <a:solidFill>
                  <a:schemeClr val="dk1"/>
                </a:solidFill>
                <a:latin typeface="Arial"/>
                <a:ea typeface="Arial"/>
                <a:cs typeface="Arial"/>
                <a:sym typeface="Arial"/>
              </a:rPr>
              <a:t>Hurricane Harvey $125B loss and 82 deaths</a:t>
            </a:r>
            <a:endParaRPr b="0" i="0" sz="1200" u="none" cap="none" strike="noStrike">
              <a:solidFill>
                <a:schemeClr val="dk1"/>
              </a:solidFill>
              <a:latin typeface="Arial"/>
              <a:ea typeface="Arial"/>
              <a:cs typeface="Arial"/>
              <a:sym typeface="Arial"/>
            </a:endParaRPr>
          </a:p>
          <a:p>
            <a:pPr indent="0" lvl="0" marL="0" marR="0" rtl="0" algn="l">
              <a:lnSpc>
                <a:spcPct val="100000"/>
              </a:lnSpc>
              <a:spcBef>
                <a:spcPts val="360"/>
              </a:spcBef>
              <a:spcAft>
                <a:spcPts val="0"/>
              </a:spcAft>
              <a:buClr>
                <a:srgbClr val="000000"/>
              </a:buClr>
              <a:buSzPts val="1400"/>
              <a:buFont typeface="Arial"/>
              <a:buNone/>
            </a:pPr>
            <a:r>
              <a:rPr b="0" i="0" lang="en-US" sz="1200" u="none" cap="none" strike="noStrike">
                <a:solidFill>
                  <a:schemeClr val="dk1"/>
                </a:solidFill>
                <a:latin typeface="Arial"/>
                <a:ea typeface="Arial"/>
                <a:cs typeface="Arial"/>
                <a:sym typeface="Arial"/>
              </a:rPr>
              <a:t>Irma $50B and 61 deaths</a:t>
            </a:r>
            <a:endParaRPr b="0" i="0" sz="1200" u="none" cap="none" strike="noStrike">
              <a:solidFill>
                <a:schemeClr val="dk1"/>
              </a:solidFill>
              <a:latin typeface="Arial"/>
              <a:ea typeface="Arial"/>
              <a:cs typeface="Arial"/>
              <a:sym typeface="Arial"/>
            </a:endParaRPr>
          </a:p>
          <a:p>
            <a:pPr indent="0" lvl="0" marL="0" marR="0" rtl="0" algn="l">
              <a:lnSpc>
                <a:spcPct val="100000"/>
              </a:lnSpc>
              <a:spcBef>
                <a:spcPts val="360"/>
              </a:spcBef>
              <a:spcAft>
                <a:spcPts val="0"/>
              </a:spcAft>
              <a:buClr>
                <a:srgbClr val="000000"/>
              </a:buClr>
              <a:buSzPts val="1400"/>
              <a:buFont typeface="Arial"/>
              <a:buNone/>
            </a:pPr>
            <a:r>
              <a:rPr b="0" i="0" lang="en-US" sz="1200" u="none" cap="none" strike="noStrike">
                <a:solidFill>
                  <a:schemeClr val="dk1"/>
                </a:solidFill>
                <a:latin typeface="Arial"/>
                <a:ea typeface="Arial"/>
                <a:cs typeface="Arial"/>
                <a:sym typeface="Arial"/>
              </a:rPr>
              <a:t>Maria $90B and 65 deaths</a:t>
            </a:r>
            <a:endParaRPr b="0" i="0" sz="1200" u="none" cap="none" strike="noStrike">
              <a:solidFill>
                <a:schemeClr val="dk1"/>
              </a:solidFill>
              <a:latin typeface="Arial"/>
              <a:ea typeface="Arial"/>
              <a:cs typeface="Arial"/>
              <a:sym typeface="Arial"/>
            </a:endParaRPr>
          </a:p>
          <a:p>
            <a:pPr indent="0" lvl="0" marL="0" marR="0" rtl="0" algn="l">
              <a:lnSpc>
                <a:spcPct val="100000"/>
              </a:lnSpc>
              <a:spcBef>
                <a:spcPts val="360"/>
              </a:spcBef>
              <a:spcAft>
                <a:spcPts val="0"/>
              </a:spcAft>
              <a:buClr>
                <a:srgbClr val="000000"/>
              </a:buClr>
              <a:buSzPts val="1400"/>
              <a:buFont typeface="Arial"/>
              <a:buNone/>
            </a:pPr>
            <a:r>
              <a:rPr b="0" i="0" lang="en-US" sz="1200" u="none" cap="none" strike="noStrike">
                <a:solidFill>
                  <a:schemeClr val="dk1"/>
                </a:solidFill>
                <a:latin typeface="Arial"/>
                <a:ea typeface="Arial"/>
                <a:cs typeface="Arial"/>
                <a:sym typeface="Arial"/>
              </a:rPr>
              <a:t>Source http://www.nws.noaa.gov/om/hazstats/resources/weather_fatalities.pdf and https://www.cnn.com/2017/05/15/us/2017-atlantic-hurricane-season-fast-facts/index.html</a:t>
            </a:r>
            <a:endParaRPr b="0" i="0" sz="1200" u="none" cap="none" strike="noStrike">
              <a:solidFill>
                <a:schemeClr val="dk1"/>
              </a:solidFill>
              <a:latin typeface="Arial"/>
              <a:ea typeface="Arial"/>
              <a:cs typeface="Arial"/>
              <a:sym typeface="Arial"/>
            </a:endParaRPr>
          </a:p>
        </p:txBody>
      </p:sp>
      <p:sp>
        <p:nvSpPr>
          <p:cNvPr id="82" name="Shape 82"/>
          <p:cNvSpPr txBox="1"/>
          <p:nvPr>
            <p:ph idx="12" type="sldNum"/>
          </p:nvPr>
        </p:nvSpPr>
        <p:spPr>
          <a:xfrm>
            <a:off x="3970338" y="8831263"/>
            <a:ext cx="3038475" cy="463550"/>
          </a:xfrm>
          <a:prstGeom prst="rect">
            <a:avLst/>
          </a:prstGeom>
          <a:noFill/>
          <a:ln>
            <a:noFill/>
          </a:ln>
        </p:spPr>
        <p:txBody>
          <a:bodyPr anchorCtr="0" anchor="b" bIns="46575" lIns="93150" spcFirstLastPara="1" rIns="93150" wrap="square" tIns="46575">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6" name="Shape 86"/>
        <p:cNvGrpSpPr/>
        <p:nvPr/>
      </p:nvGrpSpPr>
      <p:grpSpPr>
        <a:xfrm>
          <a:off x="0" y="0"/>
          <a:ext cx="0" cy="0"/>
          <a:chOff x="0" y="0"/>
          <a:chExt cx="0" cy="0"/>
        </a:xfrm>
      </p:grpSpPr>
      <p:sp>
        <p:nvSpPr>
          <p:cNvPr id="87" name="Shape 87"/>
          <p:cNvSpPr/>
          <p:nvPr>
            <p:ph idx="2" type="sldImg"/>
          </p:nvPr>
        </p:nvSpPr>
        <p:spPr>
          <a:xfrm>
            <a:off x="1182688" y="696913"/>
            <a:ext cx="4648200" cy="34863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88" name="Shape 88"/>
          <p:cNvSpPr txBox="1"/>
          <p:nvPr>
            <p:ph idx="1" type="body"/>
          </p:nvPr>
        </p:nvSpPr>
        <p:spPr>
          <a:xfrm>
            <a:off x="701675" y="4414838"/>
            <a:ext cx="5607000" cy="4184700"/>
          </a:xfrm>
          <a:prstGeom prst="rect">
            <a:avLst/>
          </a:prstGeom>
          <a:noFill/>
          <a:ln>
            <a:noFill/>
          </a:ln>
        </p:spPr>
        <p:txBody>
          <a:bodyPr anchorCtr="0" anchor="t" bIns="46575" lIns="93150" spcFirstLastPara="1" rIns="93150" wrap="square" tIns="46575">
            <a:noAutofit/>
          </a:bodyPr>
          <a:lstStyle/>
          <a:p>
            <a:pPr indent="0" lvl="0" marL="0" marR="0" rtl="0" algn="l">
              <a:lnSpc>
                <a:spcPct val="100000"/>
              </a:lnSpc>
              <a:spcBef>
                <a:spcPts val="0"/>
              </a:spcBef>
              <a:spcAft>
                <a:spcPts val="0"/>
              </a:spcAft>
              <a:buClr>
                <a:srgbClr val="000000"/>
              </a:buClr>
              <a:buSzPts val="1400"/>
              <a:buFont typeface="Arial"/>
              <a:buNone/>
            </a:pPr>
            <a:r>
              <a:rPr b="0" i="0" lang="en-US" sz="1200" u="none" cap="none" strike="noStrike">
                <a:solidFill>
                  <a:schemeClr val="dk1"/>
                </a:solidFill>
                <a:latin typeface="Arial"/>
                <a:ea typeface="Arial"/>
                <a:cs typeface="Arial"/>
                <a:sym typeface="Arial"/>
              </a:rPr>
              <a:t>Hurricane Harvey $125B loss and 82 deaths</a:t>
            </a:r>
            <a:endParaRPr b="0" i="0" sz="1200" u="none" cap="none" strike="noStrike">
              <a:solidFill>
                <a:schemeClr val="dk1"/>
              </a:solidFill>
              <a:latin typeface="Arial"/>
              <a:ea typeface="Arial"/>
              <a:cs typeface="Arial"/>
              <a:sym typeface="Arial"/>
            </a:endParaRPr>
          </a:p>
          <a:p>
            <a:pPr indent="0" lvl="0" marL="0" marR="0" rtl="0" algn="l">
              <a:lnSpc>
                <a:spcPct val="100000"/>
              </a:lnSpc>
              <a:spcBef>
                <a:spcPts val="360"/>
              </a:spcBef>
              <a:spcAft>
                <a:spcPts val="0"/>
              </a:spcAft>
              <a:buClr>
                <a:srgbClr val="000000"/>
              </a:buClr>
              <a:buSzPts val="1400"/>
              <a:buFont typeface="Arial"/>
              <a:buNone/>
            </a:pPr>
            <a:r>
              <a:rPr b="0" i="0" lang="en-US" sz="1200" u="none" cap="none" strike="noStrike">
                <a:solidFill>
                  <a:schemeClr val="dk1"/>
                </a:solidFill>
                <a:latin typeface="Arial"/>
                <a:ea typeface="Arial"/>
                <a:cs typeface="Arial"/>
                <a:sym typeface="Arial"/>
              </a:rPr>
              <a:t>Irma $50B and 61 deaths</a:t>
            </a:r>
            <a:endParaRPr b="0" i="0" sz="1200" u="none" cap="none" strike="noStrike">
              <a:solidFill>
                <a:schemeClr val="dk1"/>
              </a:solidFill>
              <a:latin typeface="Arial"/>
              <a:ea typeface="Arial"/>
              <a:cs typeface="Arial"/>
              <a:sym typeface="Arial"/>
            </a:endParaRPr>
          </a:p>
          <a:p>
            <a:pPr indent="0" lvl="0" marL="0" marR="0" rtl="0" algn="l">
              <a:lnSpc>
                <a:spcPct val="100000"/>
              </a:lnSpc>
              <a:spcBef>
                <a:spcPts val="360"/>
              </a:spcBef>
              <a:spcAft>
                <a:spcPts val="0"/>
              </a:spcAft>
              <a:buClr>
                <a:srgbClr val="000000"/>
              </a:buClr>
              <a:buSzPts val="1400"/>
              <a:buFont typeface="Arial"/>
              <a:buNone/>
            </a:pPr>
            <a:r>
              <a:rPr b="0" i="0" lang="en-US" sz="1200" u="none" cap="none" strike="noStrike">
                <a:solidFill>
                  <a:schemeClr val="dk1"/>
                </a:solidFill>
                <a:latin typeface="Arial"/>
                <a:ea typeface="Arial"/>
                <a:cs typeface="Arial"/>
                <a:sym typeface="Arial"/>
              </a:rPr>
              <a:t>Maria $90B and 65 deaths</a:t>
            </a:r>
            <a:endParaRPr b="0" i="0" sz="1200" u="none" cap="none" strike="noStrike">
              <a:solidFill>
                <a:schemeClr val="dk1"/>
              </a:solidFill>
              <a:latin typeface="Arial"/>
              <a:ea typeface="Arial"/>
              <a:cs typeface="Arial"/>
              <a:sym typeface="Arial"/>
            </a:endParaRPr>
          </a:p>
          <a:p>
            <a:pPr indent="0" lvl="0" marL="0" marR="0" rtl="0" algn="l">
              <a:lnSpc>
                <a:spcPct val="100000"/>
              </a:lnSpc>
              <a:spcBef>
                <a:spcPts val="360"/>
              </a:spcBef>
              <a:spcAft>
                <a:spcPts val="0"/>
              </a:spcAft>
              <a:buClr>
                <a:srgbClr val="000000"/>
              </a:buClr>
              <a:buSzPts val="1400"/>
              <a:buFont typeface="Arial"/>
              <a:buNone/>
            </a:pPr>
            <a:r>
              <a:rPr b="0" i="0" lang="en-US" sz="1200" u="none" cap="none" strike="noStrike">
                <a:solidFill>
                  <a:schemeClr val="dk1"/>
                </a:solidFill>
                <a:latin typeface="Arial"/>
                <a:ea typeface="Arial"/>
                <a:cs typeface="Arial"/>
                <a:sym typeface="Arial"/>
              </a:rPr>
              <a:t>Source http://www.nws.noaa.gov/om/hazstats/resources/weather_fatalities.pdf and https://www.cnn.com/2017/05/15/us/2017-atlantic-hurricane-season-fast-facts/index.html</a:t>
            </a:r>
            <a:endParaRPr b="0" i="0" sz="1200" u="none" cap="none" strike="noStrike">
              <a:solidFill>
                <a:schemeClr val="dk1"/>
              </a:solidFill>
              <a:latin typeface="Arial"/>
              <a:ea typeface="Arial"/>
              <a:cs typeface="Arial"/>
              <a:sym typeface="Arial"/>
            </a:endParaRPr>
          </a:p>
        </p:txBody>
      </p:sp>
      <p:sp>
        <p:nvSpPr>
          <p:cNvPr id="89" name="Shape 89"/>
          <p:cNvSpPr txBox="1"/>
          <p:nvPr>
            <p:ph idx="12" type="sldNum"/>
          </p:nvPr>
        </p:nvSpPr>
        <p:spPr>
          <a:xfrm>
            <a:off x="3970338" y="8831263"/>
            <a:ext cx="3038400" cy="463500"/>
          </a:xfrm>
          <a:prstGeom prst="rect">
            <a:avLst/>
          </a:prstGeom>
          <a:noFill/>
          <a:ln>
            <a:noFill/>
          </a:ln>
        </p:spPr>
        <p:txBody>
          <a:bodyPr anchorCtr="0" anchor="b" bIns="46575" lIns="93150" spcFirstLastPara="1" rIns="93150" wrap="square" tIns="46575">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3" name="Shape 93"/>
        <p:cNvGrpSpPr/>
        <p:nvPr/>
      </p:nvGrpSpPr>
      <p:grpSpPr>
        <a:xfrm>
          <a:off x="0" y="0"/>
          <a:ext cx="0" cy="0"/>
          <a:chOff x="0" y="0"/>
          <a:chExt cx="0" cy="0"/>
        </a:xfrm>
      </p:grpSpPr>
      <p:sp>
        <p:nvSpPr>
          <p:cNvPr id="94" name="Shape 94"/>
          <p:cNvSpPr/>
          <p:nvPr>
            <p:ph idx="2" type="sldImg"/>
          </p:nvPr>
        </p:nvSpPr>
        <p:spPr>
          <a:xfrm>
            <a:off x="1182688" y="696913"/>
            <a:ext cx="4648200" cy="348615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95" name="Shape 95"/>
          <p:cNvSpPr txBox="1"/>
          <p:nvPr>
            <p:ph idx="1" type="body"/>
          </p:nvPr>
        </p:nvSpPr>
        <p:spPr>
          <a:xfrm>
            <a:off x="701675" y="4414838"/>
            <a:ext cx="5607050" cy="4184650"/>
          </a:xfrm>
          <a:prstGeom prst="rect">
            <a:avLst/>
          </a:prstGeom>
          <a:noFill/>
          <a:ln>
            <a:noFill/>
          </a:ln>
        </p:spPr>
        <p:txBody>
          <a:bodyPr anchorCtr="0" anchor="t" bIns="46575" lIns="93150" spcFirstLastPara="1" rIns="93150" wrap="square" tIns="465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chemeClr val="dk1"/>
              </a:solidFill>
              <a:latin typeface="Arial"/>
              <a:ea typeface="Arial"/>
              <a:cs typeface="Arial"/>
              <a:sym typeface="Arial"/>
            </a:endParaRPr>
          </a:p>
        </p:txBody>
      </p:sp>
      <p:sp>
        <p:nvSpPr>
          <p:cNvPr id="96" name="Shape 96"/>
          <p:cNvSpPr txBox="1"/>
          <p:nvPr>
            <p:ph idx="12" type="sldNum"/>
          </p:nvPr>
        </p:nvSpPr>
        <p:spPr>
          <a:xfrm>
            <a:off x="3970338" y="8831263"/>
            <a:ext cx="3038475" cy="463550"/>
          </a:xfrm>
          <a:prstGeom prst="rect">
            <a:avLst/>
          </a:prstGeom>
          <a:noFill/>
          <a:ln>
            <a:noFill/>
          </a:ln>
        </p:spPr>
        <p:txBody>
          <a:bodyPr anchorCtr="0" anchor="b" bIns="46575" lIns="93150" spcFirstLastPara="1" rIns="93150" wrap="square" tIns="46575">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8" name="Shape 118"/>
        <p:cNvGrpSpPr/>
        <p:nvPr/>
      </p:nvGrpSpPr>
      <p:grpSpPr>
        <a:xfrm>
          <a:off x="0" y="0"/>
          <a:ext cx="0" cy="0"/>
          <a:chOff x="0" y="0"/>
          <a:chExt cx="0" cy="0"/>
        </a:xfrm>
      </p:grpSpPr>
      <p:sp>
        <p:nvSpPr>
          <p:cNvPr id="119" name="Shape 119"/>
          <p:cNvSpPr/>
          <p:nvPr>
            <p:ph idx="2" type="sldImg"/>
          </p:nvPr>
        </p:nvSpPr>
        <p:spPr>
          <a:xfrm>
            <a:off x="1182688" y="696913"/>
            <a:ext cx="4648200" cy="3486150"/>
          </a:xfrm>
          <a:custGeom>
            <a:pathLst>
              <a:path extrusionOk="0" h="120000" w="120000">
                <a:moveTo>
                  <a:pt x="0" y="0"/>
                </a:moveTo>
                <a:lnTo>
                  <a:pt x="120000" y="0"/>
                </a:lnTo>
                <a:lnTo>
                  <a:pt x="120000" y="120000"/>
                </a:lnTo>
                <a:lnTo>
                  <a:pt x="0" y="120000"/>
                </a:lnTo>
                <a:close/>
              </a:path>
            </a:pathLst>
          </a:custGeom>
          <a:noFill/>
          <a:ln>
            <a:noFill/>
          </a:ln>
        </p:spPr>
      </p:sp>
      <p:sp>
        <p:nvSpPr>
          <p:cNvPr id="120" name="Shape 120"/>
          <p:cNvSpPr txBox="1"/>
          <p:nvPr>
            <p:ph idx="1" type="body"/>
          </p:nvPr>
        </p:nvSpPr>
        <p:spPr>
          <a:xfrm>
            <a:off x="701675" y="4414838"/>
            <a:ext cx="5607050" cy="4184650"/>
          </a:xfrm>
          <a:prstGeom prst="rect">
            <a:avLst/>
          </a:prstGeom>
          <a:noFill/>
          <a:ln>
            <a:noFill/>
          </a:ln>
        </p:spPr>
        <p:txBody>
          <a:bodyPr anchorCtr="0" anchor="t" bIns="46575" lIns="93150" spcFirstLastPara="1" rIns="93150" wrap="square" tIns="46575">
            <a:noAutofit/>
          </a:bodyPr>
          <a:lstStyle/>
          <a:p>
            <a:pPr indent="0" lvl="0" marL="0" marR="0" rtl="0" algn="l">
              <a:lnSpc>
                <a:spcPct val="100000"/>
              </a:lnSpc>
              <a:spcBef>
                <a:spcPts val="0"/>
              </a:spcBef>
              <a:spcAft>
                <a:spcPts val="0"/>
              </a:spcAft>
              <a:buClr>
                <a:srgbClr val="000000"/>
              </a:buClr>
              <a:buSzPts val="1400"/>
              <a:buFont typeface="Arial"/>
              <a:buNone/>
            </a:pPr>
            <a:r>
              <a:rPr b="0" i="0" lang="en-US" sz="1200" u="none" cap="none" strike="noStrike">
                <a:solidFill>
                  <a:schemeClr val="dk1"/>
                </a:solidFill>
                <a:latin typeface="Arial"/>
                <a:ea typeface="Arial"/>
                <a:cs typeface="Arial"/>
                <a:sym typeface="Arial"/>
              </a:rPr>
              <a:t>Added 3</a:t>
            </a:r>
            <a:r>
              <a:rPr b="0" baseline="30000" i="0" lang="en-US" sz="1200" u="none" cap="none" strike="noStrike">
                <a:solidFill>
                  <a:schemeClr val="dk1"/>
                </a:solidFill>
                <a:latin typeface="Arial"/>
                <a:ea typeface="Arial"/>
                <a:cs typeface="Arial"/>
                <a:sym typeface="Arial"/>
              </a:rPr>
              <a:t>rd</a:t>
            </a:r>
            <a:r>
              <a:rPr b="0" i="0" lang="en-US" sz="1200" u="none" cap="none" strike="noStrike">
                <a:solidFill>
                  <a:schemeClr val="dk1"/>
                </a:solidFill>
                <a:latin typeface="Arial"/>
                <a:ea typeface="Arial"/>
                <a:cs typeface="Arial"/>
                <a:sym typeface="Arial"/>
              </a:rPr>
              <a:t> nest in 2012</a:t>
            </a:r>
            <a:endParaRPr b="0" i="0" sz="1200" u="none" cap="none" strike="noStrike">
              <a:solidFill>
                <a:schemeClr val="dk1"/>
              </a:solidFill>
              <a:latin typeface="Arial"/>
              <a:ea typeface="Arial"/>
              <a:cs typeface="Arial"/>
              <a:sym typeface="Arial"/>
            </a:endParaRPr>
          </a:p>
        </p:txBody>
      </p:sp>
      <p:sp>
        <p:nvSpPr>
          <p:cNvPr id="121" name="Shape 121"/>
          <p:cNvSpPr txBox="1"/>
          <p:nvPr>
            <p:ph idx="12" type="sldNum"/>
          </p:nvPr>
        </p:nvSpPr>
        <p:spPr>
          <a:xfrm>
            <a:off x="3970338" y="8831263"/>
            <a:ext cx="3038475" cy="463550"/>
          </a:xfrm>
          <a:prstGeom prst="rect">
            <a:avLst/>
          </a:prstGeom>
          <a:noFill/>
          <a:ln>
            <a:noFill/>
          </a:ln>
        </p:spPr>
        <p:txBody>
          <a:bodyPr anchorCtr="0" anchor="b" bIns="46575" lIns="93150" spcFirstLastPara="1" rIns="93150" wrap="square" tIns="46575">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0" name="Shape 130"/>
        <p:cNvGrpSpPr/>
        <p:nvPr/>
      </p:nvGrpSpPr>
      <p:grpSpPr>
        <a:xfrm>
          <a:off x="0" y="0"/>
          <a:ext cx="0" cy="0"/>
          <a:chOff x="0" y="0"/>
          <a:chExt cx="0" cy="0"/>
        </a:xfrm>
      </p:grpSpPr>
      <p:sp>
        <p:nvSpPr>
          <p:cNvPr id="131" name="Shape 131"/>
          <p:cNvSpPr/>
          <p:nvPr>
            <p:ph idx="2" type="sldImg"/>
          </p:nvPr>
        </p:nvSpPr>
        <p:spPr>
          <a:xfrm>
            <a:off x="1182688" y="696913"/>
            <a:ext cx="4648200" cy="34863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132" name="Shape 132"/>
          <p:cNvSpPr txBox="1"/>
          <p:nvPr>
            <p:ph idx="1" type="body"/>
          </p:nvPr>
        </p:nvSpPr>
        <p:spPr>
          <a:xfrm>
            <a:off x="701675" y="4414838"/>
            <a:ext cx="5607000" cy="4184700"/>
          </a:xfrm>
          <a:prstGeom prst="rect">
            <a:avLst/>
          </a:prstGeom>
          <a:noFill/>
          <a:ln>
            <a:noFill/>
          </a:ln>
        </p:spPr>
        <p:txBody>
          <a:bodyPr anchorCtr="0" anchor="t" bIns="46575" lIns="93150" spcFirstLastPara="1" rIns="93150" wrap="square" tIns="46575">
            <a:noAutofit/>
          </a:bodyPr>
          <a:lstStyle/>
          <a:p>
            <a:pPr indent="0" lvl="0" marL="0" marR="0" rtl="0" algn="l">
              <a:lnSpc>
                <a:spcPct val="100000"/>
              </a:lnSpc>
              <a:spcBef>
                <a:spcPts val="0"/>
              </a:spcBef>
              <a:spcAft>
                <a:spcPts val="0"/>
              </a:spcAft>
              <a:buClr>
                <a:srgbClr val="000000"/>
              </a:buClr>
              <a:buSzPts val="1400"/>
              <a:buFont typeface="Arial"/>
              <a:buNone/>
            </a:pPr>
            <a:r>
              <a:rPr b="0" i="0" lang="en-US" sz="1200" u="none" cap="none" strike="noStrike">
                <a:solidFill>
                  <a:schemeClr val="dk1"/>
                </a:solidFill>
                <a:latin typeface="Arial"/>
                <a:ea typeface="Arial"/>
                <a:cs typeface="Arial"/>
                <a:sym typeface="Arial"/>
              </a:rPr>
              <a:t>Hurricane Harvey $125B loss and 82 deaths</a:t>
            </a:r>
            <a:endParaRPr b="0" i="0" sz="1200" u="none" cap="none" strike="noStrike">
              <a:solidFill>
                <a:schemeClr val="dk1"/>
              </a:solidFill>
              <a:latin typeface="Arial"/>
              <a:ea typeface="Arial"/>
              <a:cs typeface="Arial"/>
              <a:sym typeface="Arial"/>
            </a:endParaRPr>
          </a:p>
          <a:p>
            <a:pPr indent="0" lvl="0" marL="0" marR="0" rtl="0" algn="l">
              <a:lnSpc>
                <a:spcPct val="100000"/>
              </a:lnSpc>
              <a:spcBef>
                <a:spcPts val="360"/>
              </a:spcBef>
              <a:spcAft>
                <a:spcPts val="0"/>
              </a:spcAft>
              <a:buClr>
                <a:srgbClr val="000000"/>
              </a:buClr>
              <a:buSzPts val="1400"/>
              <a:buFont typeface="Arial"/>
              <a:buNone/>
            </a:pPr>
            <a:r>
              <a:rPr b="0" i="0" lang="en-US" sz="1200" u="none" cap="none" strike="noStrike">
                <a:solidFill>
                  <a:schemeClr val="dk1"/>
                </a:solidFill>
                <a:latin typeface="Arial"/>
                <a:ea typeface="Arial"/>
                <a:cs typeface="Arial"/>
                <a:sym typeface="Arial"/>
              </a:rPr>
              <a:t>Irma $50B and 61 deaths</a:t>
            </a:r>
            <a:endParaRPr b="0" i="0" sz="1200" u="none" cap="none" strike="noStrike">
              <a:solidFill>
                <a:schemeClr val="dk1"/>
              </a:solidFill>
              <a:latin typeface="Arial"/>
              <a:ea typeface="Arial"/>
              <a:cs typeface="Arial"/>
              <a:sym typeface="Arial"/>
            </a:endParaRPr>
          </a:p>
          <a:p>
            <a:pPr indent="0" lvl="0" marL="0" marR="0" rtl="0" algn="l">
              <a:lnSpc>
                <a:spcPct val="100000"/>
              </a:lnSpc>
              <a:spcBef>
                <a:spcPts val="360"/>
              </a:spcBef>
              <a:spcAft>
                <a:spcPts val="0"/>
              </a:spcAft>
              <a:buClr>
                <a:srgbClr val="000000"/>
              </a:buClr>
              <a:buSzPts val="1400"/>
              <a:buFont typeface="Arial"/>
              <a:buNone/>
            </a:pPr>
            <a:r>
              <a:rPr b="0" i="0" lang="en-US" sz="1200" u="none" cap="none" strike="noStrike">
                <a:solidFill>
                  <a:schemeClr val="dk1"/>
                </a:solidFill>
                <a:latin typeface="Arial"/>
                <a:ea typeface="Arial"/>
                <a:cs typeface="Arial"/>
                <a:sym typeface="Arial"/>
              </a:rPr>
              <a:t>Maria $90B and 65 deaths</a:t>
            </a:r>
            <a:endParaRPr b="0" i="0" sz="1200" u="none" cap="none" strike="noStrike">
              <a:solidFill>
                <a:schemeClr val="dk1"/>
              </a:solidFill>
              <a:latin typeface="Arial"/>
              <a:ea typeface="Arial"/>
              <a:cs typeface="Arial"/>
              <a:sym typeface="Arial"/>
            </a:endParaRPr>
          </a:p>
          <a:p>
            <a:pPr indent="0" lvl="0" marL="0" marR="0" rtl="0" algn="l">
              <a:lnSpc>
                <a:spcPct val="100000"/>
              </a:lnSpc>
              <a:spcBef>
                <a:spcPts val="360"/>
              </a:spcBef>
              <a:spcAft>
                <a:spcPts val="0"/>
              </a:spcAft>
              <a:buClr>
                <a:srgbClr val="000000"/>
              </a:buClr>
              <a:buSzPts val="1400"/>
              <a:buFont typeface="Arial"/>
              <a:buNone/>
            </a:pPr>
            <a:r>
              <a:rPr b="0" i="0" lang="en-US" sz="1200" u="none" cap="none" strike="noStrike">
                <a:solidFill>
                  <a:schemeClr val="dk1"/>
                </a:solidFill>
                <a:latin typeface="Arial"/>
                <a:ea typeface="Arial"/>
                <a:cs typeface="Arial"/>
                <a:sym typeface="Arial"/>
              </a:rPr>
              <a:t>Source http://www.nws.noaa.gov/om/hazstats/resources/weather_fatalities.pdf and https://www.cnn.com/2017/05/15/us/2017-atlantic-hurricane-season-fast-facts/index.html</a:t>
            </a:r>
            <a:endParaRPr b="0" i="0" sz="1200" u="none" cap="none" strike="noStrike">
              <a:solidFill>
                <a:schemeClr val="dk1"/>
              </a:solidFill>
              <a:latin typeface="Arial"/>
              <a:ea typeface="Arial"/>
              <a:cs typeface="Arial"/>
              <a:sym typeface="Arial"/>
            </a:endParaRPr>
          </a:p>
        </p:txBody>
      </p:sp>
      <p:sp>
        <p:nvSpPr>
          <p:cNvPr id="133" name="Shape 133"/>
          <p:cNvSpPr txBox="1"/>
          <p:nvPr>
            <p:ph idx="12" type="sldNum"/>
          </p:nvPr>
        </p:nvSpPr>
        <p:spPr>
          <a:xfrm>
            <a:off x="3970338" y="8831263"/>
            <a:ext cx="3038400" cy="463500"/>
          </a:xfrm>
          <a:prstGeom prst="rect">
            <a:avLst/>
          </a:prstGeom>
          <a:noFill/>
          <a:ln>
            <a:noFill/>
          </a:ln>
        </p:spPr>
        <p:txBody>
          <a:bodyPr anchorCtr="0" anchor="b" bIns="46575" lIns="93150" spcFirstLastPara="1" rIns="93150" wrap="square" tIns="46575">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4" name="Shape 144"/>
        <p:cNvGrpSpPr/>
        <p:nvPr/>
      </p:nvGrpSpPr>
      <p:grpSpPr>
        <a:xfrm>
          <a:off x="0" y="0"/>
          <a:ext cx="0" cy="0"/>
          <a:chOff x="0" y="0"/>
          <a:chExt cx="0" cy="0"/>
        </a:xfrm>
      </p:grpSpPr>
      <p:sp>
        <p:nvSpPr>
          <p:cNvPr id="145" name="Shape 145"/>
          <p:cNvSpPr txBox="1"/>
          <p:nvPr>
            <p:ph idx="1" type="body"/>
          </p:nvPr>
        </p:nvSpPr>
        <p:spPr>
          <a:xfrm>
            <a:off x="701675" y="4414838"/>
            <a:ext cx="5607050" cy="418465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360"/>
              </a:spcBef>
              <a:spcAft>
                <a:spcPts val="0"/>
              </a:spcAft>
              <a:buClr>
                <a:srgbClr val="000000"/>
              </a:buClr>
              <a:buSzPts val="1400"/>
              <a:buFont typeface="Arial"/>
              <a:buNone/>
            </a:pPr>
            <a:r>
              <a:t/>
            </a:r>
            <a:endParaRPr b="0" i="0" sz="1200" u="none" cap="none" strike="noStrike">
              <a:solidFill>
                <a:schemeClr val="dk1"/>
              </a:solidFill>
              <a:latin typeface="Arial"/>
              <a:ea typeface="Arial"/>
              <a:cs typeface="Arial"/>
              <a:sym typeface="Arial"/>
            </a:endParaRPr>
          </a:p>
        </p:txBody>
      </p:sp>
      <p:sp>
        <p:nvSpPr>
          <p:cNvPr id="146" name="Shape 146"/>
          <p:cNvSpPr/>
          <p:nvPr>
            <p:ph idx="2" type="sldImg"/>
          </p:nvPr>
        </p:nvSpPr>
        <p:spPr>
          <a:xfrm>
            <a:off x="1182688" y="696913"/>
            <a:ext cx="4648200" cy="348615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0" name="Shape 150"/>
        <p:cNvGrpSpPr/>
        <p:nvPr/>
      </p:nvGrpSpPr>
      <p:grpSpPr>
        <a:xfrm>
          <a:off x="0" y="0"/>
          <a:ext cx="0" cy="0"/>
          <a:chOff x="0" y="0"/>
          <a:chExt cx="0" cy="0"/>
        </a:xfrm>
      </p:grpSpPr>
      <p:sp>
        <p:nvSpPr>
          <p:cNvPr id="151" name="Shape 151"/>
          <p:cNvSpPr txBox="1"/>
          <p:nvPr>
            <p:ph idx="1" type="body"/>
          </p:nvPr>
        </p:nvSpPr>
        <p:spPr>
          <a:xfrm>
            <a:off x="701675" y="4414838"/>
            <a:ext cx="5607000" cy="4184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360"/>
              </a:spcBef>
              <a:spcAft>
                <a:spcPts val="0"/>
              </a:spcAft>
              <a:buClr>
                <a:srgbClr val="000000"/>
              </a:buClr>
              <a:buSzPts val="1400"/>
              <a:buFont typeface="Arial"/>
              <a:buNone/>
            </a:pPr>
            <a:r>
              <a:t/>
            </a:r>
            <a:endParaRPr b="0" i="0" sz="1200" u="none" cap="none" strike="noStrike">
              <a:solidFill>
                <a:schemeClr val="dk1"/>
              </a:solidFill>
              <a:latin typeface="Arial"/>
              <a:ea typeface="Arial"/>
              <a:cs typeface="Arial"/>
              <a:sym typeface="Arial"/>
            </a:endParaRPr>
          </a:p>
        </p:txBody>
      </p:sp>
      <p:sp>
        <p:nvSpPr>
          <p:cNvPr id="152" name="Shape 152"/>
          <p:cNvSpPr/>
          <p:nvPr>
            <p:ph idx="2" type="sldImg"/>
          </p:nvPr>
        </p:nvSpPr>
        <p:spPr>
          <a:xfrm>
            <a:off x="1182688" y="696913"/>
            <a:ext cx="4648200" cy="34863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jpg"/><Relationship Id="rId3" Type="http://schemas.openxmlformats.org/officeDocument/2006/relationships/image" Target="../media/image3.png"/><Relationship Id="rId4"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showMasterSp="0" type="title">
  <p:cSld name="TITLE">
    <p:bg>
      <p:bgPr>
        <a:blipFill>
          <a:blip r:embed="rId2">
            <a:alphaModFix/>
          </a:blip>
          <a:stretch>
            <a:fillRect/>
          </a:stretch>
        </a:blipFill>
      </p:bgPr>
    </p:bg>
    <p:spTree>
      <p:nvGrpSpPr>
        <p:cNvPr id="22" name="Shape 22"/>
        <p:cNvGrpSpPr/>
        <p:nvPr/>
      </p:nvGrpSpPr>
      <p:grpSpPr>
        <a:xfrm>
          <a:off x="0" y="0"/>
          <a:ext cx="0" cy="0"/>
          <a:chOff x="0" y="0"/>
          <a:chExt cx="0" cy="0"/>
        </a:xfrm>
      </p:grpSpPr>
      <p:pic>
        <p:nvPicPr>
          <p:cNvPr descr="Dept of Commerce Seal" id="23" name="Shape 23"/>
          <p:cNvPicPr preferRelativeResize="0"/>
          <p:nvPr/>
        </p:nvPicPr>
        <p:blipFill rotWithShape="1">
          <a:blip r:embed="rId3">
            <a:alphaModFix/>
          </a:blip>
          <a:srcRect b="0" l="0" r="0" t="0"/>
          <a:stretch/>
        </p:blipFill>
        <p:spPr>
          <a:xfrm>
            <a:off x="7034" y="6037263"/>
            <a:ext cx="825500" cy="820737"/>
          </a:xfrm>
          <a:prstGeom prst="rect">
            <a:avLst/>
          </a:prstGeom>
          <a:noFill/>
          <a:ln>
            <a:noFill/>
          </a:ln>
          <a:effectLst>
            <a:outerShdw blurRad="63500" rotWithShape="0" algn="ctr" dir="7998880" dist="37026">
              <a:schemeClr val="lt2">
                <a:alpha val="49411"/>
              </a:schemeClr>
            </a:outerShdw>
          </a:effectLst>
        </p:spPr>
      </p:pic>
      <p:pic>
        <p:nvPicPr>
          <p:cNvPr descr="NOAA" id="24" name="Shape 24"/>
          <p:cNvPicPr preferRelativeResize="0"/>
          <p:nvPr/>
        </p:nvPicPr>
        <p:blipFill rotWithShape="1">
          <a:blip r:embed="rId4">
            <a:alphaModFix/>
          </a:blip>
          <a:srcRect b="0" l="0" r="0" t="0"/>
          <a:stretch/>
        </p:blipFill>
        <p:spPr>
          <a:xfrm>
            <a:off x="852268" y="6065838"/>
            <a:ext cx="762000" cy="762000"/>
          </a:xfrm>
          <a:prstGeom prst="rect">
            <a:avLst/>
          </a:prstGeom>
          <a:noFill/>
          <a:ln>
            <a:noFill/>
          </a:ln>
          <a:effectLst>
            <a:outerShdw blurRad="63500" rotWithShape="0" algn="ctr" dir="7998880" dist="37026">
              <a:schemeClr val="lt2">
                <a:alpha val="49411"/>
              </a:schemeClr>
            </a:outerShdw>
          </a:effectLst>
        </p:spPr>
      </p:pic>
      <p:sp>
        <p:nvSpPr>
          <p:cNvPr id="25" name="Shape 25"/>
          <p:cNvSpPr txBox="1"/>
          <p:nvPr>
            <p:ph idx="1" type="subTitle"/>
          </p:nvPr>
        </p:nvSpPr>
        <p:spPr>
          <a:xfrm>
            <a:off x="2743200" y="5029200"/>
            <a:ext cx="6400800" cy="1828800"/>
          </a:xfrm>
          <a:prstGeom prst="rect">
            <a:avLst/>
          </a:prstGeom>
          <a:noFill/>
          <a:ln>
            <a:noFill/>
          </a:ln>
          <a:effectLst>
            <a:outerShdw blurRad="63500" rotWithShape="0" algn="ctr" dir="2700000" dist="17961">
              <a:schemeClr val="dk1">
                <a:alpha val="49411"/>
              </a:schemeClr>
            </a:outerShdw>
          </a:effectLst>
        </p:spPr>
        <p:txBody>
          <a:bodyPr anchorCtr="0" anchor="t" bIns="91425" lIns="91425" spcFirstLastPara="1" rIns="91425" wrap="square" tIns="91425"/>
          <a:lstStyle>
            <a:lvl1pPr lvl="0" marR="0" rtl="0" algn="r">
              <a:lnSpc>
                <a:spcPct val="110000"/>
              </a:lnSpc>
              <a:spcBef>
                <a:spcPts val="0"/>
              </a:spcBef>
              <a:spcAft>
                <a:spcPts val="0"/>
              </a:spcAft>
              <a:buClr>
                <a:srgbClr val="000000"/>
              </a:buClr>
              <a:buSzPts val="1400"/>
              <a:buFont typeface="Arial"/>
              <a:buNone/>
              <a:defRPr b="0" i="0" sz="1600" u="none" cap="none" strike="noStrike">
                <a:solidFill>
                  <a:schemeClr val="lt1"/>
                </a:solidFill>
                <a:latin typeface="Arial"/>
                <a:ea typeface="Arial"/>
                <a:cs typeface="Arial"/>
                <a:sym typeface="Arial"/>
              </a:defRPr>
            </a:lvl1pPr>
            <a:lvl2pPr lvl="1" marR="0" rtl="0" algn="l">
              <a:lnSpc>
                <a:spcPct val="100000"/>
              </a:lnSpc>
              <a:spcBef>
                <a:spcPts val="400"/>
              </a:spcBef>
              <a:spcAft>
                <a:spcPts val="0"/>
              </a:spcAft>
              <a:buClr>
                <a:schemeClr val="accent2"/>
              </a:buClr>
              <a:buSzPts val="2400"/>
              <a:buFont typeface="Arial"/>
              <a:buChar char="•"/>
              <a:defRPr b="0" i="0" sz="2400" u="none" cap="none" strike="noStrike">
                <a:solidFill>
                  <a:schemeClr val="dk1"/>
                </a:solidFill>
                <a:latin typeface="Arial"/>
                <a:ea typeface="Arial"/>
                <a:cs typeface="Arial"/>
                <a:sym typeface="Arial"/>
              </a:defRPr>
            </a:lvl2pPr>
            <a:lvl3pPr lvl="2" marR="0" rtl="0" algn="l">
              <a:lnSpc>
                <a:spcPct val="100000"/>
              </a:lnSpc>
              <a:spcBef>
                <a:spcPts val="400"/>
              </a:spcBef>
              <a:spcAft>
                <a:spcPts val="0"/>
              </a:spcAft>
              <a:buClr>
                <a:srgbClr val="3333FF"/>
              </a:buClr>
              <a:buSzPts val="1900"/>
              <a:buFont typeface="Courier New"/>
              <a:buChar char="o"/>
              <a:defRPr b="0" i="0" sz="2000" u="none" cap="none" strike="noStrike">
                <a:solidFill>
                  <a:schemeClr val="dk1"/>
                </a:solidFill>
                <a:latin typeface="Arial"/>
                <a:ea typeface="Arial"/>
                <a:cs typeface="Arial"/>
                <a:sym typeface="Arial"/>
              </a:defRPr>
            </a:lvl3pPr>
            <a:lvl4pPr lvl="3" marR="0" rtl="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4pPr>
            <a:lvl5pPr lvl="4" marR="0" rtl="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5pPr>
            <a:lvl6pPr lvl="5" marR="0" rtl="0" algn="l">
              <a:lnSpc>
                <a:spcPct val="100000"/>
              </a:lnSpc>
              <a:spcBef>
                <a:spcPts val="360"/>
              </a:spcBef>
              <a:spcAft>
                <a:spcPts val="0"/>
              </a:spcAft>
              <a:buClr>
                <a:schemeClr val="dk1"/>
              </a:buClr>
              <a:buSzPts val="1800"/>
              <a:buFont typeface="Oswald"/>
              <a:buChar char="»"/>
              <a:defRPr b="0" i="0" sz="1800" u="none" cap="none" strike="noStrike">
                <a:solidFill>
                  <a:schemeClr val="dk1"/>
                </a:solidFill>
                <a:latin typeface="Oswald"/>
                <a:ea typeface="Oswald"/>
                <a:cs typeface="Oswald"/>
                <a:sym typeface="Oswald"/>
              </a:defRPr>
            </a:lvl6pPr>
            <a:lvl7pPr lvl="6" marR="0" rtl="0" algn="l">
              <a:lnSpc>
                <a:spcPct val="100000"/>
              </a:lnSpc>
              <a:spcBef>
                <a:spcPts val="360"/>
              </a:spcBef>
              <a:spcAft>
                <a:spcPts val="0"/>
              </a:spcAft>
              <a:buClr>
                <a:schemeClr val="dk1"/>
              </a:buClr>
              <a:buSzPts val="1800"/>
              <a:buFont typeface="Oswald"/>
              <a:buChar char="»"/>
              <a:defRPr b="0" i="0" sz="1800" u="none" cap="none" strike="noStrike">
                <a:solidFill>
                  <a:schemeClr val="dk1"/>
                </a:solidFill>
                <a:latin typeface="Oswald"/>
                <a:ea typeface="Oswald"/>
                <a:cs typeface="Oswald"/>
                <a:sym typeface="Oswald"/>
              </a:defRPr>
            </a:lvl7pPr>
            <a:lvl8pPr lvl="7" marR="0" rtl="0" algn="l">
              <a:lnSpc>
                <a:spcPct val="100000"/>
              </a:lnSpc>
              <a:spcBef>
                <a:spcPts val="360"/>
              </a:spcBef>
              <a:spcAft>
                <a:spcPts val="0"/>
              </a:spcAft>
              <a:buClr>
                <a:schemeClr val="dk1"/>
              </a:buClr>
              <a:buSzPts val="1800"/>
              <a:buFont typeface="Oswald"/>
              <a:buChar char="»"/>
              <a:defRPr b="0" i="0" sz="1800" u="none" cap="none" strike="noStrike">
                <a:solidFill>
                  <a:schemeClr val="dk1"/>
                </a:solidFill>
                <a:latin typeface="Oswald"/>
                <a:ea typeface="Oswald"/>
                <a:cs typeface="Oswald"/>
                <a:sym typeface="Oswald"/>
              </a:defRPr>
            </a:lvl8pPr>
            <a:lvl9pPr lvl="8" marR="0" rtl="0" algn="l">
              <a:lnSpc>
                <a:spcPct val="100000"/>
              </a:lnSpc>
              <a:spcBef>
                <a:spcPts val="360"/>
              </a:spcBef>
              <a:spcAft>
                <a:spcPts val="0"/>
              </a:spcAft>
              <a:buClr>
                <a:schemeClr val="dk1"/>
              </a:buClr>
              <a:buSzPts val="1800"/>
              <a:buFont typeface="Oswald"/>
              <a:buChar char="»"/>
              <a:defRPr b="0" i="0" sz="1800" u="none" cap="none" strike="noStrike">
                <a:solidFill>
                  <a:schemeClr val="dk1"/>
                </a:solidFill>
                <a:latin typeface="Oswald"/>
                <a:ea typeface="Oswald"/>
                <a:cs typeface="Oswald"/>
                <a:sym typeface="Oswald"/>
              </a:defRPr>
            </a:lvl9pPr>
          </a:lstStyle>
          <a:p/>
        </p:txBody>
      </p:sp>
      <p:sp>
        <p:nvSpPr>
          <p:cNvPr id="26" name="Shape 26"/>
          <p:cNvSpPr txBox="1"/>
          <p:nvPr>
            <p:ph type="ctrTitle"/>
          </p:nvPr>
        </p:nvSpPr>
        <p:spPr>
          <a:xfrm>
            <a:off x="0" y="0"/>
            <a:ext cx="6248400" cy="2057400"/>
          </a:xfrm>
          <a:prstGeom prst="rect">
            <a:avLst/>
          </a:prstGeom>
          <a:noFill/>
          <a:ln>
            <a:noFill/>
          </a:ln>
          <a:effectLst>
            <a:outerShdw blurRad="63500" rotWithShape="0" algn="ctr" dir="2700000" dist="17961">
              <a:schemeClr val="dk1">
                <a:alpha val="49411"/>
              </a:schemeClr>
            </a:outerShdw>
          </a:effectLst>
        </p:spPr>
        <p:txBody>
          <a:bodyPr anchorCtr="0" anchor="ctr" bIns="91425" lIns="91425" spcFirstLastPara="1" rIns="91425" wrap="square" tIns="91425"/>
          <a:lstStyle>
            <a:lvl1pPr lvl="0" marR="0" rtl="0" algn="l">
              <a:lnSpc>
                <a:spcPct val="85000"/>
              </a:lnSpc>
              <a:spcBef>
                <a:spcPts val="0"/>
              </a:spcBef>
              <a:spcAft>
                <a:spcPts val="0"/>
              </a:spcAft>
              <a:buClr>
                <a:srgbClr val="000000"/>
              </a:buClr>
              <a:buSzPts val="1400"/>
              <a:buFont typeface="Arial"/>
              <a:buNone/>
              <a:defRPr b="0" i="0" sz="6000" u="none" cap="none" strike="noStrike">
                <a:solidFill>
                  <a:schemeClr val="lt1"/>
                </a:solidFill>
                <a:latin typeface="Arial"/>
                <a:ea typeface="Arial"/>
                <a:cs typeface="Arial"/>
                <a:sym typeface="Arial"/>
              </a:defRPr>
            </a:lvl1pPr>
            <a:lvl2pPr lvl="1" marR="0" rtl="0" algn="l">
              <a:lnSpc>
                <a:spcPct val="85000"/>
              </a:lnSpc>
              <a:spcBef>
                <a:spcPts val="0"/>
              </a:spcBef>
              <a:spcAft>
                <a:spcPts val="0"/>
              </a:spcAft>
              <a:buClr>
                <a:srgbClr val="000000"/>
              </a:buClr>
              <a:buSzPts val="1400"/>
              <a:buFont typeface="Arial"/>
              <a:buNone/>
              <a:defRPr b="0" i="0" sz="5400" u="none" cap="none" strike="noStrike">
                <a:solidFill>
                  <a:schemeClr val="lt1"/>
                </a:solidFill>
                <a:latin typeface="Arial"/>
                <a:ea typeface="Arial"/>
                <a:cs typeface="Arial"/>
                <a:sym typeface="Arial"/>
              </a:defRPr>
            </a:lvl2pPr>
            <a:lvl3pPr lvl="2" marR="0" rtl="0" algn="l">
              <a:lnSpc>
                <a:spcPct val="85000"/>
              </a:lnSpc>
              <a:spcBef>
                <a:spcPts val="0"/>
              </a:spcBef>
              <a:spcAft>
                <a:spcPts val="0"/>
              </a:spcAft>
              <a:buClr>
                <a:srgbClr val="000000"/>
              </a:buClr>
              <a:buSzPts val="1400"/>
              <a:buFont typeface="Arial"/>
              <a:buNone/>
              <a:defRPr b="0" i="0" sz="5400" u="none" cap="none" strike="noStrike">
                <a:solidFill>
                  <a:schemeClr val="lt1"/>
                </a:solidFill>
                <a:latin typeface="Arial"/>
                <a:ea typeface="Arial"/>
                <a:cs typeface="Arial"/>
                <a:sym typeface="Arial"/>
              </a:defRPr>
            </a:lvl3pPr>
            <a:lvl4pPr lvl="3" marR="0" rtl="0" algn="l">
              <a:lnSpc>
                <a:spcPct val="85000"/>
              </a:lnSpc>
              <a:spcBef>
                <a:spcPts val="0"/>
              </a:spcBef>
              <a:spcAft>
                <a:spcPts val="0"/>
              </a:spcAft>
              <a:buClr>
                <a:srgbClr val="000000"/>
              </a:buClr>
              <a:buSzPts val="1400"/>
              <a:buFont typeface="Arial"/>
              <a:buNone/>
              <a:defRPr b="0" i="0" sz="5400" u="none" cap="none" strike="noStrike">
                <a:solidFill>
                  <a:schemeClr val="lt1"/>
                </a:solidFill>
                <a:latin typeface="Arial"/>
                <a:ea typeface="Arial"/>
                <a:cs typeface="Arial"/>
                <a:sym typeface="Arial"/>
              </a:defRPr>
            </a:lvl4pPr>
            <a:lvl5pPr lvl="4" marR="0" rtl="0" algn="l">
              <a:lnSpc>
                <a:spcPct val="85000"/>
              </a:lnSpc>
              <a:spcBef>
                <a:spcPts val="0"/>
              </a:spcBef>
              <a:spcAft>
                <a:spcPts val="0"/>
              </a:spcAft>
              <a:buClr>
                <a:srgbClr val="000000"/>
              </a:buClr>
              <a:buSzPts val="1400"/>
              <a:buFont typeface="Arial"/>
              <a:buNone/>
              <a:defRPr b="0" i="0" sz="5400" u="none" cap="none" strike="noStrike">
                <a:solidFill>
                  <a:schemeClr val="lt1"/>
                </a:solidFill>
                <a:latin typeface="Arial"/>
                <a:ea typeface="Arial"/>
                <a:cs typeface="Arial"/>
                <a:sym typeface="Arial"/>
              </a:defRPr>
            </a:lvl5pPr>
            <a:lvl6pPr lvl="5" marR="0" rtl="0" algn="l">
              <a:lnSpc>
                <a:spcPct val="85000"/>
              </a:lnSpc>
              <a:spcBef>
                <a:spcPts val="0"/>
              </a:spcBef>
              <a:spcAft>
                <a:spcPts val="0"/>
              </a:spcAft>
              <a:buClr>
                <a:srgbClr val="000000"/>
              </a:buClr>
              <a:buSzPts val="1400"/>
              <a:buFont typeface="Arial"/>
              <a:buNone/>
              <a:defRPr b="0" i="0" sz="5400" u="none" cap="none" strike="noStrike">
                <a:solidFill>
                  <a:schemeClr val="lt1"/>
                </a:solidFill>
                <a:latin typeface="Oswald"/>
                <a:ea typeface="Oswald"/>
                <a:cs typeface="Oswald"/>
                <a:sym typeface="Oswald"/>
              </a:defRPr>
            </a:lvl6pPr>
            <a:lvl7pPr lvl="6" marR="0" rtl="0" algn="l">
              <a:lnSpc>
                <a:spcPct val="85000"/>
              </a:lnSpc>
              <a:spcBef>
                <a:spcPts val="0"/>
              </a:spcBef>
              <a:spcAft>
                <a:spcPts val="0"/>
              </a:spcAft>
              <a:buClr>
                <a:srgbClr val="000000"/>
              </a:buClr>
              <a:buSzPts val="1400"/>
              <a:buFont typeface="Arial"/>
              <a:buNone/>
              <a:defRPr b="0" i="0" sz="5400" u="none" cap="none" strike="noStrike">
                <a:solidFill>
                  <a:schemeClr val="lt1"/>
                </a:solidFill>
                <a:latin typeface="Oswald"/>
                <a:ea typeface="Oswald"/>
                <a:cs typeface="Oswald"/>
                <a:sym typeface="Oswald"/>
              </a:defRPr>
            </a:lvl7pPr>
            <a:lvl8pPr lvl="7" marR="0" rtl="0" algn="l">
              <a:lnSpc>
                <a:spcPct val="85000"/>
              </a:lnSpc>
              <a:spcBef>
                <a:spcPts val="0"/>
              </a:spcBef>
              <a:spcAft>
                <a:spcPts val="0"/>
              </a:spcAft>
              <a:buClr>
                <a:srgbClr val="000000"/>
              </a:buClr>
              <a:buSzPts val="1400"/>
              <a:buFont typeface="Arial"/>
              <a:buNone/>
              <a:defRPr b="0" i="0" sz="5400" u="none" cap="none" strike="noStrike">
                <a:solidFill>
                  <a:schemeClr val="lt1"/>
                </a:solidFill>
                <a:latin typeface="Oswald"/>
                <a:ea typeface="Oswald"/>
                <a:cs typeface="Oswald"/>
                <a:sym typeface="Oswald"/>
              </a:defRPr>
            </a:lvl8pPr>
            <a:lvl9pPr lvl="8" marR="0" rtl="0" algn="l">
              <a:lnSpc>
                <a:spcPct val="85000"/>
              </a:lnSpc>
              <a:spcBef>
                <a:spcPts val="0"/>
              </a:spcBef>
              <a:spcAft>
                <a:spcPts val="0"/>
              </a:spcAft>
              <a:buClr>
                <a:srgbClr val="000000"/>
              </a:buClr>
              <a:buSzPts val="1400"/>
              <a:buFont typeface="Arial"/>
              <a:buNone/>
              <a:defRPr b="0" i="0" sz="5400" u="none" cap="none" strike="noStrike">
                <a:solidFill>
                  <a:schemeClr val="lt1"/>
                </a:solidFill>
                <a:latin typeface="Oswald"/>
                <a:ea typeface="Oswald"/>
                <a:cs typeface="Oswald"/>
                <a:sym typeface="Oswald"/>
              </a:defRPr>
            </a:lvl9pPr>
          </a:lstStyle>
          <a:p/>
        </p:txBody>
      </p:sp>
      <p:sp>
        <p:nvSpPr>
          <p:cNvPr id="27" name="Shape 27"/>
          <p:cNvSpPr txBox="1"/>
          <p:nvPr/>
        </p:nvSpPr>
        <p:spPr>
          <a:xfrm>
            <a:off x="900006" y="3020080"/>
            <a:ext cx="1128826" cy="52322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chemeClr val="lt1"/>
                </a:solidFill>
                <a:latin typeface="Arial"/>
                <a:ea typeface="Arial"/>
                <a:cs typeface="Arial"/>
                <a:sym typeface="Arial"/>
              </a:rPr>
              <a:t>Hurricane Irma</a:t>
            </a:r>
            <a:endParaRPr b="0" i="0" sz="1400" u="none" cap="none" strike="noStrike">
              <a:solidFill>
                <a:srgbClr val="000000"/>
              </a:solidFill>
              <a:latin typeface="Arial"/>
              <a:ea typeface="Arial"/>
              <a:cs typeface="Arial"/>
              <a:sym typeface="Arial"/>
            </a:endParaRPr>
          </a:p>
        </p:txBody>
      </p:sp>
      <p:sp>
        <p:nvSpPr>
          <p:cNvPr id="28" name="Shape 28"/>
          <p:cNvSpPr txBox="1"/>
          <p:nvPr/>
        </p:nvSpPr>
        <p:spPr>
          <a:xfrm>
            <a:off x="5561870" y="4205692"/>
            <a:ext cx="1128826" cy="52322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chemeClr val="lt1"/>
                </a:solidFill>
                <a:latin typeface="Arial"/>
                <a:ea typeface="Arial"/>
                <a:cs typeface="Arial"/>
                <a:sym typeface="Arial"/>
              </a:rPr>
              <a:t>Hurricane Jose</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Vertical Text" type="vertTx">
  <p:cSld name="VERTICAL_TEXT">
    <p:spTree>
      <p:nvGrpSpPr>
        <p:cNvPr id="56" name="Shape 56"/>
        <p:cNvGrpSpPr/>
        <p:nvPr/>
      </p:nvGrpSpPr>
      <p:grpSpPr>
        <a:xfrm>
          <a:off x="0" y="0"/>
          <a:ext cx="0" cy="0"/>
          <a:chOff x="0" y="0"/>
          <a:chExt cx="0" cy="0"/>
        </a:xfrm>
      </p:grpSpPr>
      <p:sp>
        <p:nvSpPr>
          <p:cNvPr id="57" name="Shape 57"/>
          <p:cNvSpPr txBox="1"/>
          <p:nvPr>
            <p:ph type="title"/>
          </p:nvPr>
        </p:nvSpPr>
        <p:spPr>
          <a:xfrm>
            <a:off x="0" y="0"/>
            <a:ext cx="7696200" cy="1371600"/>
          </a:xfrm>
          <a:prstGeom prst="rect">
            <a:avLst/>
          </a:prstGeom>
          <a:noFill/>
          <a:ln>
            <a:noFill/>
          </a:ln>
        </p:spPr>
        <p:txBody>
          <a:bodyPr anchorCtr="0" anchor="ctr" bIns="91425" lIns="91425" spcFirstLastPara="1" rIns="91425" wrap="square" tIns="91425"/>
          <a:lstStyle>
            <a:lvl1pPr lvl="0" marR="0" rtl="0" algn="l">
              <a:lnSpc>
                <a:spcPct val="85000"/>
              </a:lnSpc>
              <a:spcBef>
                <a:spcPts val="0"/>
              </a:spcBef>
              <a:spcAft>
                <a:spcPts val="0"/>
              </a:spcAft>
              <a:buClr>
                <a:srgbClr val="000000"/>
              </a:buClr>
              <a:buSzPts val="1400"/>
              <a:buFont typeface="Arial"/>
              <a:buNone/>
              <a:defRPr b="0" i="0" sz="5400" u="none" cap="none" strike="noStrike">
                <a:solidFill>
                  <a:schemeClr val="lt1"/>
                </a:solidFill>
                <a:latin typeface="Arial"/>
                <a:ea typeface="Arial"/>
                <a:cs typeface="Arial"/>
                <a:sym typeface="Arial"/>
              </a:defRPr>
            </a:lvl1pPr>
            <a:lvl2pPr lvl="1" marR="0" rtl="0" algn="l">
              <a:lnSpc>
                <a:spcPct val="85000"/>
              </a:lnSpc>
              <a:spcBef>
                <a:spcPts val="0"/>
              </a:spcBef>
              <a:spcAft>
                <a:spcPts val="0"/>
              </a:spcAft>
              <a:buClr>
                <a:srgbClr val="000000"/>
              </a:buClr>
              <a:buSzPts val="1400"/>
              <a:buFont typeface="Arial"/>
              <a:buNone/>
              <a:defRPr b="0" i="0" sz="5400" u="none" cap="none" strike="noStrike">
                <a:solidFill>
                  <a:schemeClr val="lt1"/>
                </a:solidFill>
                <a:latin typeface="Arial"/>
                <a:ea typeface="Arial"/>
                <a:cs typeface="Arial"/>
                <a:sym typeface="Arial"/>
              </a:defRPr>
            </a:lvl2pPr>
            <a:lvl3pPr lvl="2" marR="0" rtl="0" algn="l">
              <a:lnSpc>
                <a:spcPct val="85000"/>
              </a:lnSpc>
              <a:spcBef>
                <a:spcPts val="0"/>
              </a:spcBef>
              <a:spcAft>
                <a:spcPts val="0"/>
              </a:spcAft>
              <a:buClr>
                <a:srgbClr val="000000"/>
              </a:buClr>
              <a:buSzPts val="1400"/>
              <a:buFont typeface="Arial"/>
              <a:buNone/>
              <a:defRPr b="0" i="0" sz="5400" u="none" cap="none" strike="noStrike">
                <a:solidFill>
                  <a:schemeClr val="lt1"/>
                </a:solidFill>
                <a:latin typeface="Arial"/>
                <a:ea typeface="Arial"/>
                <a:cs typeface="Arial"/>
                <a:sym typeface="Arial"/>
              </a:defRPr>
            </a:lvl3pPr>
            <a:lvl4pPr lvl="3" marR="0" rtl="0" algn="l">
              <a:lnSpc>
                <a:spcPct val="85000"/>
              </a:lnSpc>
              <a:spcBef>
                <a:spcPts val="0"/>
              </a:spcBef>
              <a:spcAft>
                <a:spcPts val="0"/>
              </a:spcAft>
              <a:buClr>
                <a:srgbClr val="000000"/>
              </a:buClr>
              <a:buSzPts val="1400"/>
              <a:buFont typeface="Arial"/>
              <a:buNone/>
              <a:defRPr b="0" i="0" sz="5400" u="none" cap="none" strike="noStrike">
                <a:solidFill>
                  <a:schemeClr val="lt1"/>
                </a:solidFill>
                <a:latin typeface="Arial"/>
                <a:ea typeface="Arial"/>
                <a:cs typeface="Arial"/>
                <a:sym typeface="Arial"/>
              </a:defRPr>
            </a:lvl4pPr>
            <a:lvl5pPr lvl="4" marR="0" rtl="0" algn="l">
              <a:lnSpc>
                <a:spcPct val="85000"/>
              </a:lnSpc>
              <a:spcBef>
                <a:spcPts val="0"/>
              </a:spcBef>
              <a:spcAft>
                <a:spcPts val="0"/>
              </a:spcAft>
              <a:buClr>
                <a:srgbClr val="000000"/>
              </a:buClr>
              <a:buSzPts val="1400"/>
              <a:buFont typeface="Arial"/>
              <a:buNone/>
              <a:defRPr b="0" i="0" sz="5400" u="none" cap="none" strike="noStrike">
                <a:solidFill>
                  <a:schemeClr val="lt1"/>
                </a:solidFill>
                <a:latin typeface="Arial"/>
                <a:ea typeface="Arial"/>
                <a:cs typeface="Arial"/>
                <a:sym typeface="Arial"/>
              </a:defRPr>
            </a:lvl5pPr>
            <a:lvl6pPr lvl="5" marR="0" rtl="0" algn="l">
              <a:lnSpc>
                <a:spcPct val="85000"/>
              </a:lnSpc>
              <a:spcBef>
                <a:spcPts val="0"/>
              </a:spcBef>
              <a:spcAft>
                <a:spcPts val="0"/>
              </a:spcAft>
              <a:buClr>
                <a:srgbClr val="000000"/>
              </a:buClr>
              <a:buSzPts val="1400"/>
              <a:buFont typeface="Arial"/>
              <a:buNone/>
              <a:defRPr b="0" i="0" sz="5400" u="none" cap="none" strike="noStrike">
                <a:solidFill>
                  <a:schemeClr val="lt1"/>
                </a:solidFill>
                <a:latin typeface="Oswald"/>
                <a:ea typeface="Oswald"/>
                <a:cs typeface="Oswald"/>
                <a:sym typeface="Oswald"/>
              </a:defRPr>
            </a:lvl6pPr>
            <a:lvl7pPr lvl="6" marR="0" rtl="0" algn="l">
              <a:lnSpc>
                <a:spcPct val="85000"/>
              </a:lnSpc>
              <a:spcBef>
                <a:spcPts val="0"/>
              </a:spcBef>
              <a:spcAft>
                <a:spcPts val="0"/>
              </a:spcAft>
              <a:buClr>
                <a:srgbClr val="000000"/>
              </a:buClr>
              <a:buSzPts val="1400"/>
              <a:buFont typeface="Arial"/>
              <a:buNone/>
              <a:defRPr b="0" i="0" sz="5400" u="none" cap="none" strike="noStrike">
                <a:solidFill>
                  <a:schemeClr val="lt1"/>
                </a:solidFill>
                <a:latin typeface="Oswald"/>
                <a:ea typeface="Oswald"/>
                <a:cs typeface="Oswald"/>
                <a:sym typeface="Oswald"/>
              </a:defRPr>
            </a:lvl7pPr>
            <a:lvl8pPr lvl="7" marR="0" rtl="0" algn="l">
              <a:lnSpc>
                <a:spcPct val="85000"/>
              </a:lnSpc>
              <a:spcBef>
                <a:spcPts val="0"/>
              </a:spcBef>
              <a:spcAft>
                <a:spcPts val="0"/>
              </a:spcAft>
              <a:buClr>
                <a:srgbClr val="000000"/>
              </a:buClr>
              <a:buSzPts val="1400"/>
              <a:buFont typeface="Arial"/>
              <a:buNone/>
              <a:defRPr b="0" i="0" sz="5400" u="none" cap="none" strike="noStrike">
                <a:solidFill>
                  <a:schemeClr val="lt1"/>
                </a:solidFill>
                <a:latin typeface="Oswald"/>
                <a:ea typeface="Oswald"/>
                <a:cs typeface="Oswald"/>
                <a:sym typeface="Oswald"/>
              </a:defRPr>
            </a:lvl8pPr>
            <a:lvl9pPr lvl="8" marR="0" rtl="0" algn="l">
              <a:lnSpc>
                <a:spcPct val="85000"/>
              </a:lnSpc>
              <a:spcBef>
                <a:spcPts val="0"/>
              </a:spcBef>
              <a:spcAft>
                <a:spcPts val="0"/>
              </a:spcAft>
              <a:buClr>
                <a:srgbClr val="000000"/>
              </a:buClr>
              <a:buSzPts val="1400"/>
              <a:buFont typeface="Arial"/>
              <a:buNone/>
              <a:defRPr b="0" i="0" sz="5400" u="none" cap="none" strike="noStrike">
                <a:solidFill>
                  <a:schemeClr val="lt1"/>
                </a:solidFill>
                <a:latin typeface="Oswald"/>
                <a:ea typeface="Oswald"/>
                <a:cs typeface="Oswald"/>
                <a:sym typeface="Oswald"/>
              </a:defRPr>
            </a:lvl9pPr>
          </a:lstStyle>
          <a:p/>
        </p:txBody>
      </p:sp>
      <p:sp>
        <p:nvSpPr>
          <p:cNvPr id="58" name="Shape 58"/>
          <p:cNvSpPr txBox="1"/>
          <p:nvPr>
            <p:ph idx="1" type="body"/>
          </p:nvPr>
        </p:nvSpPr>
        <p:spPr>
          <a:xfrm rot="5400000">
            <a:off x="2286000" y="-465137"/>
            <a:ext cx="4876800" cy="8839200"/>
          </a:xfrm>
          <a:prstGeom prst="rect">
            <a:avLst/>
          </a:prstGeom>
          <a:noFill/>
          <a:ln>
            <a:noFill/>
          </a:ln>
        </p:spPr>
        <p:txBody>
          <a:bodyPr anchorCtr="0" anchor="t" bIns="91425" lIns="91425" spcFirstLastPara="1" rIns="91425" wrap="square" tIns="91425"/>
          <a:lstStyle>
            <a:lvl1pPr indent="-228600" lvl="0" marL="457200" marR="0" rtl="0" algn="l">
              <a:lnSpc>
                <a:spcPct val="100000"/>
              </a:lnSpc>
              <a:spcBef>
                <a:spcPts val="2100"/>
              </a:spcBef>
              <a:spcAft>
                <a:spcPts val="0"/>
              </a:spcAft>
              <a:buClr>
                <a:srgbClr val="000000"/>
              </a:buClr>
              <a:buSzPts val="1400"/>
              <a:buFont typeface="Arial"/>
              <a:buNone/>
              <a:defRPr b="0" i="0" sz="2800" u="none" cap="none" strike="noStrike">
                <a:solidFill>
                  <a:schemeClr val="dk1"/>
                </a:solidFill>
                <a:latin typeface="Arial"/>
                <a:ea typeface="Arial"/>
                <a:cs typeface="Arial"/>
                <a:sym typeface="Arial"/>
              </a:defRPr>
            </a:lvl1pPr>
            <a:lvl2pPr indent="-381000" lvl="1" marL="914400" marR="0" rtl="0" algn="l">
              <a:lnSpc>
                <a:spcPct val="100000"/>
              </a:lnSpc>
              <a:spcBef>
                <a:spcPts val="0"/>
              </a:spcBef>
              <a:spcAft>
                <a:spcPts val="0"/>
              </a:spcAft>
              <a:buClr>
                <a:schemeClr val="accent2"/>
              </a:buClr>
              <a:buSzPts val="2400"/>
              <a:buFont typeface="Arial"/>
              <a:buChar char="•"/>
              <a:defRPr b="0" i="0" sz="2400" u="none" cap="none" strike="noStrike">
                <a:solidFill>
                  <a:schemeClr val="dk1"/>
                </a:solidFill>
                <a:latin typeface="Arial"/>
                <a:ea typeface="Arial"/>
                <a:cs typeface="Arial"/>
                <a:sym typeface="Arial"/>
              </a:defRPr>
            </a:lvl2pPr>
            <a:lvl3pPr indent="-349250" lvl="2" marL="1371600" marR="0" rtl="0" algn="l">
              <a:lnSpc>
                <a:spcPct val="100000"/>
              </a:lnSpc>
              <a:spcBef>
                <a:spcPts val="400"/>
              </a:spcBef>
              <a:spcAft>
                <a:spcPts val="0"/>
              </a:spcAft>
              <a:buClr>
                <a:srgbClr val="3333FF"/>
              </a:buClr>
              <a:buSzPts val="1900"/>
              <a:buFont typeface="Courier New"/>
              <a:buChar char="o"/>
              <a:defRPr b="0" i="0" sz="2000" u="none" cap="none" strike="noStrike">
                <a:solidFill>
                  <a:schemeClr val="dk1"/>
                </a:solidFill>
                <a:latin typeface="Arial"/>
                <a:ea typeface="Arial"/>
                <a:cs typeface="Arial"/>
                <a:sym typeface="Arial"/>
              </a:defRPr>
            </a:lvl3pPr>
            <a:lvl4pPr indent="-342900" lvl="3" marL="1828800" marR="0" rtl="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4pPr>
            <a:lvl5pPr indent="-342900" lvl="4" marL="2286000" marR="0" rtl="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5pPr>
            <a:lvl6pPr indent="-342900" lvl="5" marL="2743200" marR="0" rtl="0" algn="l">
              <a:lnSpc>
                <a:spcPct val="100000"/>
              </a:lnSpc>
              <a:spcBef>
                <a:spcPts val="360"/>
              </a:spcBef>
              <a:spcAft>
                <a:spcPts val="0"/>
              </a:spcAft>
              <a:buClr>
                <a:schemeClr val="dk1"/>
              </a:buClr>
              <a:buSzPts val="1800"/>
              <a:buFont typeface="Oswald"/>
              <a:buChar char="»"/>
              <a:defRPr b="0" i="0" sz="1800" u="none" cap="none" strike="noStrike">
                <a:solidFill>
                  <a:schemeClr val="dk1"/>
                </a:solidFill>
                <a:latin typeface="Oswald"/>
                <a:ea typeface="Oswald"/>
                <a:cs typeface="Oswald"/>
                <a:sym typeface="Oswald"/>
              </a:defRPr>
            </a:lvl6pPr>
            <a:lvl7pPr indent="-342900" lvl="6" marL="3200400" marR="0" rtl="0" algn="l">
              <a:lnSpc>
                <a:spcPct val="100000"/>
              </a:lnSpc>
              <a:spcBef>
                <a:spcPts val="360"/>
              </a:spcBef>
              <a:spcAft>
                <a:spcPts val="0"/>
              </a:spcAft>
              <a:buClr>
                <a:schemeClr val="dk1"/>
              </a:buClr>
              <a:buSzPts val="1800"/>
              <a:buFont typeface="Oswald"/>
              <a:buChar char="»"/>
              <a:defRPr b="0" i="0" sz="1800" u="none" cap="none" strike="noStrike">
                <a:solidFill>
                  <a:schemeClr val="dk1"/>
                </a:solidFill>
                <a:latin typeface="Oswald"/>
                <a:ea typeface="Oswald"/>
                <a:cs typeface="Oswald"/>
                <a:sym typeface="Oswald"/>
              </a:defRPr>
            </a:lvl7pPr>
            <a:lvl8pPr indent="-342900" lvl="7" marL="3657600" marR="0" rtl="0" algn="l">
              <a:lnSpc>
                <a:spcPct val="100000"/>
              </a:lnSpc>
              <a:spcBef>
                <a:spcPts val="360"/>
              </a:spcBef>
              <a:spcAft>
                <a:spcPts val="0"/>
              </a:spcAft>
              <a:buClr>
                <a:schemeClr val="dk1"/>
              </a:buClr>
              <a:buSzPts val="1800"/>
              <a:buFont typeface="Oswald"/>
              <a:buChar char="»"/>
              <a:defRPr b="0" i="0" sz="1800" u="none" cap="none" strike="noStrike">
                <a:solidFill>
                  <a:schemeClr val="dk1"/>
                </a:solidFill>
                <a:latin typeface="Oswald"/>
                <a:ea typeface="Oswald"/>
                <a:cs typeface="Oswald"/>
                <a:sym typeface="Oswald"/>
              </a:defRPr>
            </a:lvl8pPr>
            <a:lvl9pPr indent="-342900" lvl="8" marL="4114800" marR="0" rtl="0" algn="l">
              <a:lnSpc>
                <a:spcPct val="100000"/>
              </a:lnSpc>
              <a:spcBef>
                <a:spcPts val="360"/>
              </a:spcBef>
              <a:spcAft>
                <a:spcPts val="0"/>
              </a:spcAft>
              <a:buClr>
                <a:schemeClr val="dk1"/>
              </a:buClr>
              <a:buSzPts val="1800"/>
              <a:buFont typeface="Oswald"/>
              <a:buChar char="»"/>
              <a:defRPr b="0" i="0" sz="1800" u="none" cap="none" strike="noStrike">
                <a:solidFill>
                  <a:schemeClr val="dk1"/>
                </a:solidFill>
                <a:latin typeface="Oswald"/>
                <a:ea typeface="Oswald"/>
                <a:cs typeface="Oswald"/>
                <a:sym typeface="Oswald"/>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 Pictures with Caption">
  <p:cSld name="3 Pictures with Caption">
    <p:bg>
      <p:bgPr>
        <a:solidFill>
          <a:schemeClr val="lt1"/>
        </a:solidFill>
      </p:bgPr>
    </p:bg>
    <p:spTree>
      <p:nvGrpSpPr>
        <p:cNvPr id="59" name="Shape 59"/>
        <p:cNvGrpSpPr/>
        <p:nvPr/>
      </p:nvGrpSpPr>
      <p:grpSpPr>
        <a:xfrm>
          <a:off x="0" y="0"/>
          <a:ext cx="0" cy="0"/>
          <a:chOff x="0" y="0"/>
          <a:chExt cx="0" cy="0"/>
        </a:xfrm>
      </p:grpSpPr>
      <p:sp>
        <p:nvSpPr>
          <p:cNvPr id="60" name="Shape 60"/>
          <p:cNvSpPr txBox="1"/>
          <p:nvPr>
            <p:ph idx="1" type="body"/>
          </p:nvPr>
        </p:nvSpPr>
        <p:spPr>
          <a:xfrm>
            <a:off x="629785" y="1501796"/>
            <a:ext cx="8057015" cy="4652941"/>
          </a:xfrm>
          <a:prstGeom prst="rect">
            <a:avLst/>
          </a:prstGeom>
          <a:noFill/>
          <a:ln>
            <a:noFill/>
          </a:ln>
        </p:spPr>
        <p:txBody>
          <a:bodyPr anchorCtr="0" anchor="t" bIns="91425" lIns="91425" spcFirstLastPara="1" rIns="91425" wrap="square" tIns="91425"/>
          <a:lstStyle>
            <a:lvl1pPr indent="-228600" lvl="0" marL="457200" marR="0" rtl="0" algn="l">
              <a:lnSpc>
                <a:spcPct val="100000"/>
              </a:lnSpc>
              <a:spcBef>
                <a:spcPts val="600"/>
              </a:spcBef>
              <a:spcAft>
                <a:spcPts val="0"/>
              </a:spcAft>
              <a:buClr>
                <a:srgbClr val="595959"/>
              </a:buClr>
              <a:buSzPts val="2000"/>
              <a:buFont typeface="Arial"/>
              <a:buNone/>
              <a:defRPr b="0" i="0" sz="2000" u="none" cap="none" strike="noStrike">
                <a:solidFill>
                  <a:srgbClr val="595959"/>
                </a:solidFill>
                <a:latin typeface="Arial"/>
                <a:ea typeface="Arial"/>
                <a:cs typeface="Arial"/>
                <a:sym typeface="Arial"/>
              </a:defRPr>
            </a:lvl1pPr>
            <a:lvl2pPr indent="-228600" lvl="1" marL="914400" marR="0" rtl="0" algn="l">
              <a:lnSpc>
                <a:spcPct val="100000"/>
              </a:lnSpc>
              <a:spcBef>
                <a:spcPts val="0"/>
              </a:spcBef>
              <a:spcAft>
                <a:spcPts val="0"/>
              </a:spcAft>
              <a:buClr>
                <a:schemeClr val="accent2"/>
              </a:buClr>
              <a:buSzPts val="1200"/>
              <a:buFont typeface="Arial"/>
              <a:buNone/>
              <a:defRPr b="0" i="0" sz="1200" u="none" cap="none" strike="noStrike">
                <a:solidFill>
                  <a:schemeClr val="dk1"/>
                </a:solidFill>
                <a:latin typeface="Arial"/>
                <a:ea typeface="Arial"/>
                <a:cs typeface="Arial"/>
                <a:sym typeface="Arial"/>
              </a:defRPr>
            </a:lvl2pPr>
            <a:lvl3pPr indent="-228600" lvl="2" marL="1371600" marR="0" rtl="0" algn="l">
              <a:lnSpc>
                <a:spcPct val="100000"/>
              </a:lnSpc>
              <a:spcBef>
                <a:spcPts val="200"/>
              </a:spcBef>
              <a:spcAft>
                <a:spcPts val="0"/>
              </a:spcAft>
              <a:buClr>
                <a:srgbClr val="3333FF"/>
              </a:buClr>
              <a:buSzPts val="950"/>
              <a:buFont typeface="Courier New"/>
              <a:buNone/>
              <a:defRPr b="0" i="0" sz="1000" u="none" cap="none" strike="noStrike">
                <a:solidFill>
                  <a:schemeClr val="dk1"/>
                </a:solidFill>
                <a:latin typeface="Arial"/>
                <a:ea typeface="Arial"/>
                <a:cs typeface="Arial"/>
                <a:sym typeface="Arial"/>
              </a:defRPr>
            </a:lvl3pPr>
            <a:lvl4pPr indent="-228600" lvl="3" marL="1828800" marR="0" rtl="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4pPr>
            <a:lvl5pPr indent="-228600" lvl="4" marL="2286000" marR="0" rtl="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5pPr>
            <a:lvl6pPr indent="-228600" lvl="5" marL="2743200" marR="0" rtl="0" algn="l">
              <a:lnSpc>
                <a:spcPct val="100000"/>
              </a:lnSpc>
              <a:spcBef>
                <a:spcPts val="180"/>
              </a:spcBef>
              <a:spcAft>
                <a:spcPts val="0"/>
              </a:spcAft>
              <a:buClr>
                <a:schemeClr val="dk1"/>
              </a:buClr>
              <a:buSzPts val="900"/>
              <a:buFont typeface="Oswald"/>
              <a:buNone/>
              <a:defRPr b="0" i="0" sz="900" u="none" cap="none" strike="noStrike">
                <a:solidFill>
                  <a:schemeClr val="dk1"/>
                </a:solidFill>
                <a:latin typeface="Oswald"/>
                <a:ea typeface="Oswald"/>
                <a:cs typeface="Oswald"/>
                <a:sym typeface="Oswald"/>
              </a:defRPr>
            </a:lvl6pPr>
            <a:lvl7pPr indent="-228600" lvl="6" marL="3200400" marR="0" rtl="0" algn="l">
              <a:lnSpc>
                <a:spcPct val="100000"/>
              </a:lnSpc>
              <a:spcBef>
                <a:spcPts val="180"/>
              </a:spcBef>
              <a:spcAft>
                <a:spcPts val="0"/>
              </a:spcAft>
              <a:buClr>
                <a:schemeClr val="dk1"/>
              </a:buClr>
              <a:buSzPts val="900"/>
              <a:buFont typeface="Oswald"/>
              <a:buNone/>
              <a:defRPr b="0" i="0" sz="900" u="none" cap="none" strike="noStrike">
                <a:solidFill>
                  <a:schemeClr val="dk1"/>
                </a:solidFill>
                <a:latin typeface="Oswald"/>
                <a:ea typeface="Oswald"/>
                <a:cs typeface="Oswald"/>
                <a:sym typeface="Oswald"/>
              </a:defRPr>
            </a:lvl7pPr>
            <a:lvl8pPr indent="-228600" lvl="7" marL="3657600" marR="0" rtl="0" algn="l">
              <a:lnSpc>
                <a:spcPct val="100000"/>
              </a:lnSpc>
              <a:spcBef>
                <a:spcPts val="180"/>
              </a:spcBef>
              <a:spcAft>
                <a:spcPts val="0"/>
              </a:spcAft>
              <a:buClr>
                <a:schemeClr val="dk1"/>
              </a:buClr>
              <a:buSzPts val="900"/>
              <a:buFont typeface="Oswald"/>
              <a:buNone/>
              <a:defRPr b="0" i="0" sz="900" u="none" cap="none" strike="noStrike">
                <a:solidFill>
                  <a:schemeClr val="dk1"/>
                </a:solidFill>
                <a:latin typeface="Oswald"/>
                <a:ea typeface="Oswald"/>
                <a:cs typeface="Oswald"/>
                <a:sym typeface="Oswald"/>
              </a:defRPr>
            </a:lvl8pPr>
            <a:lvl9pPr indent="-228600" lvl="8" marL="4114800" marR="0" rtl="0" algn="l">
              <a:lnSpc>
                <a:spcPct val="100000"/>
              </a:lnSpc>
              <a:spcBef>
                <a:spcPts val="180"/>
              </a:spcBef>
              <a:spcAft>
                <a:spcPts val="0"/>
              </a:spcAft>
              <a:buClr>
                <a:schemeClr val="dk1"/>
              </a:buClr>
              <a:buSzPts val="900"/>
              <a:buFont typeface="Oswald"/>
              <a:buNone/>
              <a:defRPr b="0" i="0" sz="900" u="none" cap="none" strike="noStrike">
                <a:solidFill>
                  <a:schemeClr val="dk1"/>
                </a:solidFill>
                <a:latin typeface="Oswald"/>
                <a:ea typeface="Oswald"/>
                <a:cs typeface="Oswald"/>
                <a:sym typeface="Oswald"/>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Vertical Title and Text" type="vertTitleAndTx">
  <p:cSld name="VERTICAL_TITLE_AND_VERTICAL_TEXT">
    <p:spTree>
      <p:nvGrpSpPr>
        <p:cNvPr id="61" name="Shape 61"/>
        <p:cNvGrpSpPr/>
        <p:nvPr/>
      </p:nvGrpSpPr>
      <p:grpSpPr>
        <a:xfrm>
          <a:off x="0" y="0"/>
          <a:ext cx="0" cy="0"/>
          <a:chOff x="0" y="0"/>
          <a:chExt cx="0" cy="0"/>
        </a:xfrm>
      </p:grpSpPr>
      <p:sp>
        <p:nvSpPr>
          <p:cNvPr id="62" name="Shape 62"/>
          <p:cNvSpPr txBox="1"/>
          <p:nvPr>
            <p:ph type="title"/>
          </p:nvPr>
        </p:nvSpPr>
        <p:spPr>
          <a:xfrm rot="5400000">
            <a:off x="4686300" y="2171700"/>
            <a:ext cx="6629400" cy="2286000"/>
          </a:xfrm>
          <a:prstGeom prst="rect">
            <a:avLst/>
          </a:prstGeom>
          <a:noFill/>
          <a:ln>
            <a:noFill/>
          </a:ln>
        </p:spPr>
        <p:txBody>
          <a:bodyPr anchorCtr="0" anchor="ctr" bIns="91425" lIns="91425" spcFirstLastPara="1" rIns="91425" wrap="square" tIns="91425"/>
          <a:lstStyle>
            <a:lvl1pPr lvl="0" marR="0" rtl="0" algn="l">
              <a:lnSpc>
                <a:spcPct val="85000"/>
              </a:lnSpc>
              <a:spcBef>
                <a:spcPts val="0"/>
              </a:spcBef>
              <a:spcAft>
                <a:spcPts val="0"/>
              </a:spcAft>
              <a:buClr>
                <a:srgbClr val="000000"/>
              </a:buClr>
              <a:buSzPts val="1400"/>
              <a:buFont typeface="Arial"/>
              <a:buNone/>
              <a:defRPr b="0" i="0" sz="5400" u="none" cap="none" strike="noStrike">
                <a:solidFill>
                  <a:schemeClr val="lt1"/>
                </a:solidFill>
                <a:latin typeface="Arial"/>
                <a:ea typeface="Arial"/>
                <a:cs typeface="Arial"/>
                <a:sym typeface="Arial"/>
              </a:defRPr>
            </a:lvl1pPr>
            <a:lvl2pPr lvl="1" marR="0" rtl="0" algn="l">
              <a:lnSpc>
                <a:spcPct val="85000"/>
              </a:lnSpc>
              <a:spcBef>
                <a:spcPts val="0"/>
              </a:spcBef>
              <a:spcAft>
                <a:spcPts val="0"/>
              </a:spcAft>
              <a:buClr>
                <a:srgbClr val="000000"/>
              </a:buClr>
              <a:buSzPts val="1400"/>
              <a:buFont typeface="Arial"/>
              <a:buNone/>
              <a:defRPr b="0" i="0" sz="5400" u="none" cap="none" strike="noStrike">
                <a:solidFill>
                  <a:schemeClr val="lt1"/>
                </a:solidFill>
                <a:latin typeface="Arial"/>
                <a:ea typeface="Arial"/>
                <a:cs typeface="Arial"/>
                <a:sym typeface="Arial"/>
              </a:defRPr>
            </a:lvl2pPr>
            <a:lvl3pPr lvl="2" marR="0" rtl="0" algn="l">
              <a:lnSpc>
                <a:spcPct val="85000"/>
              </a:lnSpc>
              <a:spcBef>
                <a:spcPts val="0"/>
              </a:spcBef>
              <a:spcAft>
                <a:spcPts val="0"/>
              </a:spcAft>
              <a:buClr>
                <a:srgbClr val="000000"/>
              </a:buClr>
              <a:buSzPts val="1400"/>
              <a:buFont typeface="Arial"/>
              <a:buNone/>
              <a:defRPr b="0" i="0" sz="5400" u="none" cap="none" strike="noStrike">
                <a:solidFill>
                  <a:schemeClr val="lt1"/>
                </a:solidFill>
                <a:latin typeface="Arial"/>
                <a:ea typeface="Arial"/>
                <a:cs typeface="Arial"/>
                <a:sym typeface="Arial"/>
              </a:defRPr>
            </a:lvl3pPr>
            <a:lvl4pPr lvl="3" marR="0" rtl="0" algn="l">
              <a:lnSpc>
                <a:spcPct val="85000"/>
              </a:lnSpc>
              <a:spcBef>
                <a:spcPts val="0"/>
              </a:spcBef>
              <a:spcAft>
                <a:spcPts val="0"/>
              </a:spcAft>
              <a:buClr>
                <a:srgbClr val="000000"/>
              </a:buClr>
              <a:buSzPts val="1400"/>
              <a:buFont typeface="Arial"/>
              <a:buNone/>
              <a:defRPr b="0" i="0" sz="5400" u="none" cap="none" strike="noStrike">
                <a:solidFill>
                  <a:schemeClr val="lt1"/>
                </a:solidFill>
                <a:latin typeface="Arial"/>
                <a:ea typeface="Arial"/>
                <a:cs typeface="Arial"/>
                <a:sym typeface="Arial"/>
              </a:defRPr>
            </a:lvl4pPr>
            <a:lvl5pPr lvl="4" marR="0" rtl="0" algn="l">
              <a:lnSpc>
                <a:spcPct val="85000"/>
              </a:lnSpc>
              <a:spcBef>
                <a:spcPts val="0"/>
              </a:spcBef>
              <a:spcAft>
                <a:spcPts val="0"/>
              </a:spcAft>
              <a:buClr>
                <a:srgbClr val="000000"/>
              </a:buClr>
              <a:buSzPts val="1400"/>
              <a:buFont typeface="Arial"/>
              <a:buNone/>
              <a:defRPr b="0" i="0" sz="5400" u="none" cap="none" strike="noStrike">
                <a:solidFill>
                  <a:schemeClr val="lt1"/>
                </a:solidFill>
                <a:latin typeface="Arial"/>
                <a:ea typeface="Arial"/>
                <a:cs typeface="Arial"/>
                <a:sym typeface="Arial"/>
              </a:defRPr>
            </a:lvl5pPr>
            <a:lvl6pPr lvl="5" marR="0" rtl="0" algn="l">
              <a:lnSpc>
                <a:spcPct val="85000"/>
              </a:lnSpc>
              <a:spcBef>
                <a:spcPts val="0"/>
              </a:spcBef>
              <a:spcAft>
                <a:spcPts val="0"/>
              </a:spcAft>
              <a:buClr>
                <a:srgbClr val="000000"/>
              </a:buClr>
              <a:buSzPts val="1400"/>
              <a:buFont typeface="Arial"/>
              <a:buNone/>
              <a:defRPr b="0" i="0" sz="5400" u="none" cap="none" strike="noStrike">
                <a:solidFill>
                  <a:schemeClr val="lt1"/>
                </a:solidFill>
                <a:latin typeface="Oswald"/>
                <a:ea typeface="Oswald"/>
                <a:cs typeface="Oswald"/>
                <a:sym typeface="Oswald"/>
              </a:defRPr>
            </a:lvl6pPr>
            <a:lvl7pPr lvl="6" marR="0" rtl="0" algn="l">
              <a:lnSpc>
                <a:spcPct val="85000"/>
              </a:lnSpc>
              <a:spcBef>
                <a:spcPts val="0"/>
              </a:spcBef>
              <a:spcAft>
                <a:spcPts val="0"/>
              </a:spcAft>
              <a:buClr>
                <a:srgbClr val="000000"/>
              </a:buClr>
              <a:buSzPts val="1400"/>
              <a:buFont typeface="Arial"/>
              <a:buNone/>
              <a:defRPr b="0" i="0" sz="5400" u="none" cap="none" strike="noStrike">
                <a:solidFill>
                  <a:schemeClr val="lt1"/>
                </a:solidFill>
                <a:latin typeface="Oswald"/>
                <a:ea typeface="Oswald"/>
                <a:cs typeface="Oswald"/>
                <a:sym typeface="Oswald"/>
              </a:defRPr>
            </a:lvl7pPr>
            <a:lvl8pPr lvl="7" marR="0" rtl="0" algn="l">
              <a:lnSpc>
                <a:spcPct val="85000"/>
              </a:lnSpc>
              <a:spcBef>
                <a:spcPts val="0"/>
              </a:spcBef>
              <a:spcAft>
                <a:spcPts val="0"/>
              </a:spcAft>
              <a:buClr>
                <a:srgbClr val="000000"/>
              </a:buClr>
              <a:buSzPts val="1400"/>
              <a:buFont typeface="Arial"/>
              <a:buNone/>
              <a:defRPr b="0" i="0" sz="5400" u="none" cap="none" strike="noStrike">
                <a:solidFill>
                  <a:schemeClr val="lt1"/>
                </a:solidFill>
                <a:latin typeface="Oswald"/>
                <a:ea typeface="Oswald"/>
                <a:cs typeface="Oswald"/>
                <a:sym typeface="Oswald"/>
              </a:defRPr>
            </a:lvl8pPr>
            <a:lvl9pPr lvl="8" marR="0" rtl="0" algn="l">
              <a:lnSpc>
                <a:spcPct val="85000"/>
              </a:lnSpc>
              <a:spcBef>
                <a:spcPts val="0"/>
              </a:spcBef>
              <a:spcAft>
                <a:spcPts val="0"/>
              </a:spcAft>
              <a:buClr>
                <a:srgbClr val="000000"/>
              </a:buClr>
              <a:buSzPts val="1400"/>
              <a:buFont typeface="Arial"/>
              <a:buNone/>
              <a:defRPr b="0" i="0" sz="5400" u="none" cap="none" strike="noStrike">
                <a:solidFill>
                  <a:schemeClr val="lt1"/>
                </a:solidFill>
                <a:latin typeface="Oswald"/>
                <a:ea typeface="Oswald"/>
                <a:cs typeface="Oswald"/>
                <a:sym typeface="Oswald"/>
              </a:defRPr>
            </a:lvl9pPr>
          </a:lstStyle>
          <a:p/>
        </p:txBody>
      </p:sp>
      <p:sp>
        <p:nvSpPr>
          <p:cNvPr id="63" name="Shape 63"/>
          <p:cNvSpPr txBox="1"/>
          <p:nvPr>
            <p:ph idx="1" type="body"/>
          </p:nvPr>
        </p:nvSpPr>
        <p:spPr>
          <a:xfrm rot="5400000">
            <a:off x="38100" y="-38100"/>
            <a:ext cx="6629400" cy="6705600"/>
          </a:xfrm>
          <a:prstGeom prst="rect">
            <a:avLst/>
          </a:prstGeom>
          <a:noFill/>
          <a:ln>
            <a:noFill/>
          </a:ln>
        </p:spPr>
        <p:txBody>
          <a:bodyPr anchorCtr="0" anchor="t" bIns="91425" lIns="91425" spcFirstLastPara="1" rIns="91425" wrap="square" tIns="91425"/>
          <a:lstStyle>
            <a:lvl1pPr indent="-228600" lvl="0" marL="457200" marR="0" rtl="0" algn="l">
              <a:lnSpc>
                <a:spcPct val="100000"/>
              </a:lnSpc>
              <a:spcBef>
                <a:spcPts val="2100"/>
              </a:spcBef>
              <a:spcAft>
                <a:spcPts val="0"/>
              </a:spcAft>
              <a:buClr>
                <a:srgbClr val="000000"/>
              </a:buClr>
              <a:buSzPts val="1400"/>
              <a:buFont typeface="Arial"/>
              <a:buNone/>
              <a:defRPr b="0" i="0" sz="2800" u="none" cap="none" strike="noStrike">
                <a:solidFill>
                  <a:schemeClr val="dk1"/>
                </a:solidFill>
                <a:latin typeface="Arial"/>
                <a:ea typeface="Arial"/>
                <a:cs typeface="Arial"/>
                <a:sym typeface="Arial"/>
              </a:defRPr>
            </a:lvl1pPr>
            <a:lvl2pPr indent="-381000" lvl="1" marL="914400" marR="0" rtl="0" algn="l">
              <a:lnSpc>
                <a:spcPct val="100000"/>
              </a:lnSpc>
              <a:spcBef>
                <a:spcPts val="0"/>
              </a:spcBef>
              <a:spcAft>
                <a:spcPts val="0"/>
              </a:spcAft>
              <a:buClr>
                <a:schemeClr val="accent2"/>
              </a:buClr>
              <a:buSzPts val="2400"/>
              <a:buFont typeface="Arial"/>
              <a:buChar char="•"/>
              <a:defRPr b="0" i="0" sz="2400" u="none" cap="none" strike="noStrike">
                <a:solidFill>
                  <a:schemeClr val="dk1"/>
                </a:solidFill>
                <a:latin typeface="Arial"/>
                <a:ea typeface="Arial"/>
                <a:cs typeface="Arial"/>
                <a:sym typeface="Arial"/>
              </a:defRPr>
            </a:lvl2pPr>
            <a:lvl3pPr indent="-349250" lvl="2" marL="1371600" marR="0" rtl="0" algn="l">
              <a:lnSpc>
                <a:spcPct val="100000"/>
              </a:lnSpc>
              <a:spcBef>
                <a:spcPts val="400"/>
              </a:spcBef>
              <a:spcAft>
                <a:spcPts val="0"/>
              </a:spcAft>
              <a:buClr>
                <a:srgbClr val="3333FF"/>
              </a:buClr>
              <a:buSzPts val="1900"/>
              <a:buFont typeface="Courier New"/>
              <a:buChar char="o"/>
              <a:defRPr b="0" i="0" sz="2000" u="none" cap="none" strike="noStrike">
                <a:solidFill>
                  <a:schemeClr val="dk1"/>
                </a:solidFill>
                <a:latin typeface="Arial"/>
                <a:ea typeface="Arial"/>
                <a:cs typeface="Arial"/>
                <a:sym typeface="Arial"/>
              </a:defRPr>
            </a:lvl3pPr>
            <a:lvl4pPr indent="-342900" lvl="3" marL="1828800" marR="0" rtl="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4pPr>
            <a:lvl5pPr indent="-342900" lvl="4" marL="2286000" marR="0" rtl="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5pPr>
            <a:lvl6pPr indent="-342900" lvl="5" marL="2743200" marR="0" rtl="0" algn="l">
              <a:lnSpc>
                <a:spcPct val="100000"/>
              </a:lnSpc>
              <a:spcBef>
                <a:spcPts val="360"/>
              </a:spcBef>
              <a:spcAft>
                <a:spcPts val="0"/>
              </a:spcAft>
              <a:buClr>
                <a:schemeClr val="dk1"/>
              </a:buClr>
              <a:buSzPts val="1800"/>
              <a:buFont typeface="Oswald"/>
              <a:buChar char="»"/>
              <a:defRPr b="0" i="0" sz="1800" u="none" cap="none" strike="noStrike">
                <a:solidFill>
                  <a:schemeClr val="dk1"/>
                </a:solidFill>
                <a:latin typeface="Oswald"/>
                <a:ea typeface="Oswald"/>
                <a:cs typeface="Oswald"/>
                <a:sym typeface="Oswald"/>
              </a:defRPr>
            </a:lvl6pPr>
            <a:lvl7pPr indent="-342900" lvl="6" marL="3200400" marR="0" rtl="0" algn="l">
              <a:lnSpc>
                <a:spcPct val="100000"/>
              </a:lnSpc>
              <a:spcBef>
                <a:spcPts val="360"/>
              </a:spcBef>
              <a:spcAft>
                <a:spcPts val="0"/>
              </a:spcAft>
              <a:buClr>
                <a:schemeClr val="dk1"/>
              </a:buClr>
              <a:buSzPts val="1800"/>
              <a:buFont typeface="Oswald"/>
              <a:buChar char="»"/>
              <a:defRPr b="0" i="0" sz="1800" u="none" cap="none" strike="noStrike">
                <a:solidFill>
                  <a:schemeClr val="dk1"/>
                </a:solidFill>
                <a:latin typeface="Oswald"/>
                <a:ea typeface="Oswald"/>
                <a:cs typeface="Oswald"/>
                <a:sym typeface="Oswald"/>
              </a:defRPr>
            </a:lvl7pPr>
            <a:lvl8pPr indent="-342900" lvl="7" marL="3657600" marR="0" rtl="0" algn="l">
              <a:lnSpc>
                <a:spcPct val="100000"/>
              </a:lnSpc>
              <a:spcBef>
                <a:spcPts val="360"/>
              </a:spcBef>
              <a:spcAft>
                <a:spcPts val="0"/>
              </a:spcAft>
              <a:buClr>
                <a:schemeClr val="dk1"/>
              </a:buClr>
              <a:buSzPts val="1800"/>
              <a:buFont typeface="Oswald"/>
              <a:buChar char="»"/>
              <a:defRPr b="0" i="0" sz="1800" u="none" cap="none" strike="noStrike">
                <a:solidFill>
                  <a:schemeClr val="dk1"/>
                </a:solidFill>
                <a:latin typeface="Oswald"/>
                <a:ea typeface="Oswald"/>
                <a:cs typeface="Oswald"/>
                <a:sym typeface="Oswald"/>
              </a:defRPr>
            </a:lvl8pPr>
            <a:lvl9pPr indent="-342900" lvl="8" marL="4114800" marR="0" rtl="0" algn="l">
              <a:lnSpc>
                <a:spcPct val="100000"/>
              </a:lnSpc>
              <a:spcBef>
                <a:spcPts val="360"/>
              </a:spcBef>
              <a:spcAft>
                <a:spcPts val="0"/>
              </a:spcAft>
              <a:buClr>
                <a:schemeClr val="dk1"/>
              </a:buClr>
              <a:buSzPts val="1800"/>
              <a:buFont typeface="Oswald"/>
              <a:buChar char="»"/>
              <a:defRPr b="0" i="0" sz="1800" u="none" cap="none" strike="noStrike">
                <a:solidFill>
                  <a:schemeClr val="dk1"/>
                </a:solidFill>
                <a:latin typeface="Oswald"/>
                <a:ea typeface="Oswald"/>
                <a:cs typeface="Oswald"/>
                <a:sym typeface="Oswald"/>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29" name="Shape 29"/>
        <p:cNvGrpSpPr/>
        <p:nvPr/>
      </p:nvGrpSpPr>
      <p:grpSpPr>
        <a:xfrm>
          <a:off x="0" y="0"/>
          <a:ext cx="0" cy="0"/>
          <a:chOff x="0" y="0"/>
          <a:chExt cx="0" cy="0"/>
        </a:xfrm>
      </p:grpSpPr>
      <p:sp>
        <p:nvSpPr>
          <p:cNvPr id="30" name="Shape 30"/>
          <p:cNvSpPr txBox="1"/>
          <p:nvPr>
            <p:ph type="title"/>
          </p:nvPr>
        </p:nvSpPr>
        <p:spPr>
          <a:xfrm>
            <a:off x="0" y="0"/>
            <a:ext cx="7696200" cy="1371600"/>
          </a:xfrm>
          <a:prstGeom prst="rect">
            <a:avLst/>
          </a:prstGeom>
          <a:noFill/>
          <a:ln>
            <a:noFill/>
          </a:ln>
        </p:spPr>
        <p:txBody>
          <a:bodyPr anchorCtr="0" anchor="ctr" bIns="91425" lIns="91425" spcFirstLastPara="1" rIns="91425" wrap="square" tIns="91425"/>
          <a:lstStyle>
            <a:lvl1pPr lvl="0" marR="0" rtl="0" algn="l">
              <a:lnSpc>
                <a:spcPct val="85000"/>
              </a:lnSpc>
              <a:spcBef>
                <a:spcPts val="0"/>
              </a:spcBef>
              <a:spcAft>
                <a:spcPts val="0"/>
              </a:spcAft>
              <a:buClr>
                <a:srgbClr val="000000"/>
              </a:buClr>
              <a:buSzPts val="1400"/>
              <a:buFont typeface="Arial"/>
              <a:buNone/>
              <a:defRPr b="0" i="0" sz="5400" u="none" cap="none" strike="noStrike">
                <a:solidFill>
                  <a:schemeClr val="lt1"/>
                </a:solidFill>
                <a:latin typeface="Arial"/>
                <a:ea typeface="Arial"/>
                <a:cs typeface="Arial"/>
                <a:sym typeface="Arial"/>
              </a:defRPr>
            </a:lvl1pPr>
            <a:lvl2pPr lvl="1" marR="0" rtl="0" algn="l">
              <a:lnSpc>
                <a:spcPct val="85000"/>
              </a:lnSpc>
              <a:spcBef>
                <a:spcPts val="0"/>
              </a:spcBef>
              <a:spcAft>
                <a:spcPts val="0"/>
              </a:spcAft>
              <a:buClr>
                <a:srgbClr val="000000"/>
              </a:buClr>
              <a:buSzPts val="1400"/>
              <a:buFont typeface="Arial"/>
              <a:buNone/>
              <a:defRPr b="0" i="0" sz="5400" u="none" cap="none" strike="noStrike">
                <a:solidFill>
                  <a:schemeClr val="lt1"/>
                </a:solidFill>
                <a:latin typeface="Arial"/>
                <a:ea typeface="Arial"/>
                <a:cs typeface="Arial"/>
                <a:sym typeface="Arial"/>
              </a:defRPr>
            </a:lvl2pPr>
            <a:lvl3pPr lvl="2" marR="0" rtl="0" algn="l">
              <a:lnSpc>
                <a:spcPct val="85000"/>
              </a:lnSpc>
              <a:spcBef>
                <a:spcPts val="0"/>
              </a:spcBef>
              <a:spcAft>
                <a:spcPts val="0"/>
              </a:spcAft>
              <a:buClr>
                <a:srgbClr val="000000"/>
              </a:buClr>
              <a:buSzPts val="1400"/>
              <a:buFont typeface="Arial"/>
              <a:buNone/>
              <a:defRPr b="0" i="0" sz="5400" u="none" cap="none" strike="noStrike">
                <a:solidFill>
                  <a:schemeClr val="lt1"/>
                </a:solidFill>
                <a:latin typeface="Arial"/>
                <a:ea typeface="Arial"/>
                <a:cs typeface="Arial"/>
                <a:sym typeface="Arial"/>
              </a:defRPr>
            </a:lvl3pPr>
            <a:lvl4pPr lvl="3" marR="0" rtl="0" algn="l">
              <a:lnSpc>
                <a:spcPct val="85000"/>
              </a:lnSpc>
              <a:spcBef>
                <a:spcPts val="0"/>
              </a:spcBef>
              <a:spcAft>
                <a:spcPts val="0"/>
              </a:spcAft>
              <a:buClr>
                <a:srgbClr val="000000"/>
              </a:buClr>
              <a:buSzPts val="1400"/>
              <a:buFont typeface="Arial"/>
              <a:buNone/>
              <a:defRPr b="0" i="0" sz="5400" u="none" cap="none" strike="noStrike">
                <a:solidFill>
                  <a:schemeClr val="lt1"/>
                </a:solidFill>
                <a:latin typeface="Arial"/>
                <a:ea typeface="Arial"/>
                <a:cs typeface="Arial"/>
                <a:sym typeface="Arial"/>
              </a:defRPr>
            </a:lvl4pPr>
            <a:lvl5pPr lvl="4" marR="0" rtl="0" algn="l">
              <a:lnSpc>
                <a:spcPct val="85000"/>
              </a:lnSpc>
              <a:spcBef>
                <a:spcPts val="0"/>
              </a:spcBef>
              <a:spcAft>
                <a:spcPts val="0"/>
              </a:spcAft>
              <a:buClr>
                <a:srgbClr val="000000"/>
              </a:buClr>
              <a:buSzPts val="1400"/>
              <a:buFont typeface="Arial"/>
              <a:buNone/>
              <a:defRPr b="0" i="0" sz="5400" u="none" cap="none" strike="noStrike">
                <a:solidFill>
                  <a:schemeClr val="lt1"/>
                </a:solidFill>
                <a:latin typeface="Arial"/>
                <a:ea typeface="Arial"/>
                <a:cs typeface="Arial"/>
                <a:sym typeface="Arial"/>
              </a:defRPr>
            </a:lvl5pPr>
            <a:lvl6pPr lvl="5" marR="0" rtl="0" algn="l">
              <a:lnSpc>
                <a:spcPct val="85000"/>
              </a:lnSpc>
              <a:spcBef>
                <a:spcPts val="0"/>
              </a:spcBef>
              <a:spcAft>
                <a:spcPts val="0"/>
              </a:spcAft>
              <a:buClr>
                <a:srgbClr val="000000"/>
              </a:buClr>
              <a:buSzPts val="1400"/>
              <a:buFont typeface="Arial"/>
              <a:buNone/>
              <a:defRPr b="0" i="0" sz="5400" u="none" cap="none" strike="noStrike">
                <a:solidFill>
                  <a:schemeClr val="lt1"/>
                </a:solidFill>
                <a:latin typeface="Oswald"/>
                <a:ea typeface="Oswald"/>
                <a:cs typeface="Oswald"/>
                <a:sym typeface="Oswald"/>
              </a:defRPr>
            </a:lvl6pPr>
            <a:lvl7pPr lvl="6" marR="0" rtl="0" algn="l">
              <a:lnSpc>
                <a:spcPct val="85000"/>
              </a:lnSpc>
              <a:spcBef>
                <a:spcPts val="0"/>
              </a:spcBef>
              <a:spcAft>
                <a:spcPts val="0"/>
              </a:spcAft>
              <a:buClr>
                <a:srgbClr val="000000"/>
              </a:buClr>
              <a:buSzPts val="1400"/>
              <a:buFont typeface="Arial"/>
              <a:buNone/>
              <a:defRPr b="0" i="0" sz="5400" u="none" cap="none" strike="noStrike">
                <a:solidFill>
                  <a:schemeClr val="lt1"/>
                </a:solidFill>
                <a:latin typeface="Oswald"/>
                <a:ea typeface="Oswald"/>
                <a:cs typeface="Oswald"/>
                <a:sym typeface="Oswald"/>
              </a:defRPr>
            </a:lvl7pPr>
            <a:lvl8pPr lvl="7" marR="0" rtl="0" algn="l">
              <a:lnSpc>
                <a:spcPct val="85000"/>
              </a:lnSpc>
              <a:spcBef>
                <a:spcPts val="0"/>
              </a:spcBef>
              <a:spcAft>
                <a:spcPts val="0"/>
              </a:spcAft>
              <a:buClr>
                <a:srgbClr val="000000"/>
              </a:buClr>
              <a:buSzPts val="1400"/>
              <a:buFont typeface="Arial"/>
              <a:buNone/>
              <a:defRPr b="0" i="0" sz="5400" u="none" cap="none" strike="noStrike">
                <a:solidFill>
                  <a:schemeClr val="lt1"/>
                </a:solidFill>
                <a:latin typeface="Oswald"/>
                <a:ea typeface="Oswald"/>
                <a:cs typeface="Oswald"/>
                <a:sym typeface="Oswald"/>
              </a:defRPr>
            </a:lvl8pPr>
            <a:lvl9pPr lvl="8" marR="0" rtl="0" algn="l">
              <a:lnSpc>
                <a:spcPct val="85000"/>
              </a:lnSpc>
              <a:spcBef>
                <a:spcPts val="0"/>
              </a:spcBef>
              <a:spcAft>
                <a:spcPts val="0"/>
              </a:spcAft>
              <a:buClr>
                <a:srgbClr val="000000"/>
              </a:buClr>
              <a:buSzPts val="1400"/>
              <a:buFont typeface="Arial"/>
              <a:buNone/>
              <a:defRPr b="0" i="0" sz="5400" u="none" cap="none" strike="noStrike">
                <a:solidFill>
                  <a:schemeClr val="lt1"/>
                </a:solidFill>
                <a:latin typeface="Oswald"/>
                <a:ea typeface="Oswald"/>
                <a:cs typeface="Oswald"/>
                <a:sym typeface="Oswald"/>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wo Content" type="twoObj">
  <p:cSld name="TWO_OBJECTS">
    <p:spTree>
      <p:nvGrpSpPr>
        <p:cNvPr id="31" name="Shape 31"/>
        <p:cNvGrpSpPr/>
        <p:nvPr/>
      </p:nvGrpSpPr>
      <p:grpSpPr>
        <a:xfrm>
          <a:off x="0" y="0"/>
          <a:ext cx="0" cy="0"/>
          <a:chOff x="0" y="0"/>
          <a:chExt cx="0" cy="0"/>
        </a:xfrm>
      </p:grpSpPr>
      <p:sp>
        <p:nvSpPr>
          <p:cNvPr id="32" name="Shape 32"/>
          <p:cNvSpPr txBox="1"/>
          <p:nvPr>
            <p:ph type="title"/>
          </p:nvPr>
        </p:nvSpPr>
        <p:spPr>
          <a:xfrm>
            <a:off x="0" y="0"/>
            <a:ext cx="7696200" cy="1371600"/>
          </a:xfrm>
          <a:prstGeom prst="rect">
            <a:avLst/>
          </a:prstGeom>
          <a:noFill/>
          <a:ln>
            <a:noFill/>
          </a:ln>
        </p:spPr>
        <p:txBody>
          <a:bodyPr anchorCtr="0" anchor="ctr" bIns="91425" lIns="91425" spcFirstLastPara="1" rIns="91425" wrap="square" tIns="91425"/>
          <a:lstStyle>
            <a:lvl1pPr lvl="0" marR="0" rtl="0" algn="l">
              <a:lnSpc>
                <a:spcPct val="85000"/>
              </a:lnSpc>
              <a:spcBef>
                <a:spcPts val="0"/>
              </a:spcBef>
              <a:spcAft>
                <a:spcPts val="0"/>
              </a:spcAft>
              <a:buClr>
                <a:srgbClr val="000000"/>
              </a:buClr>
              <a:buSzPts val="1400"/>
              <a:buFont typeface="Arial"/>
              <a:buNone/>
              <a:defRPr b="0" i="0" sz="5400" u="none" cap="none" strike="noStrike">
                <a:solidFill>
                  <a:schemeClr val="lt1"/>
                </a:solidFill>
                <a:latin typeface="Arial"/>
                <a:ea typeface="Arial"/>
                <a:cs typeface="Arial"/>
                <a:sym typeface="Arial"/>
              </a:defRPr>
            </a:lvl1pPr>
            <a:lvl2pPr lvl="1" marR="0" rtl="0" algn="l">
              <a:lnSpc>
                <a:spcPct val="85000"/>
              </a:lnSpc>
              <a:spcBef>
                <a:spcPts val="0"/>
              </a:spcBef>
              <a:spcAft>
                <a:spcPts val="0"/>
              </a:spcAft>
              <a:buClr>
                <a:srgbClr val="000000"/>
              </a:buClr>
              <a:buSzPts val="1400"/>
              <a:buFont typeface="Arial"/>
              <a:buNone/>
              <a:defRPr b="0" i="0" sz="5400" u="none" cap="none" strike="noStrike">
                <a:solidFill>
                  <a:schemeClr val="lt1"/>
                </a:solidFill>
                <a:latin typeface="Arial"/>
                <a:ea typeface="Arial"/>
                <a:cs typeface="Arial"/>
                <a:sym typeface="Arial"/>
              </a:defRPr>
            </a:lvl2pPr>
            <a:lvl3pPr lvl="2" marR="0" rtl="0" algn="l">
              <a:lnSpc>
                <a:spcPct val="85000"/>
              </a:lnSpc>
              <a:spcBef>
                <a:spcPts val="0"/>
              </a:spcBef>
              <a:spcAft>
                <a:spcPts val="0"/>
              </a:spcAft>
              <a:buClr>
                <a:srgbClr val="000000"/>
              </a:buClr>
              <a:buSzPts val="1400"/>
              <a:buFont typeface="Arial"/>
              <a:buNone/>
              <a:defRPr b="0" i="0" sz="5400" u="none" cap="none" strike="noStrike">
                <a:solidFill>
                  <a:schemeClr val="lt1"/>
                </a:solidFill>
                <a:latin typeface="Arial"/>
                <a:ea typeface="Arial"/>
                <a:cs typeface="Arial"/>
                <a:sym typeface="Arial"/>
              </a:defRPr>
            </a:lvl3pPr>
            <a:lvl4pPr lvl="3" marR="0" rtl="0" algn="l">
              <a:lnSpc>
                <a:spcPct val="85000"/>
              </a:lnSpc>
              <a:spcBef>
                <a:spcPts val="0"/>
              </a:spcBef>
              <a:spcAft>
                <a:spcPts val="0"/>
              </a:spcAft>
              <a:buClr>
                <a:srgbClr val="000000"/>
              </a:buClr>
              <a:buSzPts val="1400"/>
              <a:buFont typeface="Arial"/>
              <a:buNone/>
              <a:defRPr b="0" i="0" sz="5400" u="none" cap="none" strike="noStrike">
                <a:solidFill>
                  <a:schemeClr val="lt1"/>
                </a:solidFill>
                <a:latin typeface="Arial"/>
                <a:ea typeface="Arial"/>
                <a:cs typeface="Arial"/>
                <a:sym typeface="Arial"/>
              </a:defRPr>
            </a:lvl4pPr>
            <a:lvl5pPr lvl="4" marR="0" rtl="0" algn="l">
              <a:lnSpc>
                <a:spcPct val="85000"/>
              </a:lnSpc>
              <a:spcBef>
                <a:spcPts val="0"/>
              </a:spcBef>
              <a:spcAft>
                <a:spcPts val="0"/>
              </a:spcAft>
              <a:buClr>
                <a:srgbClr val="000000"/>
              </a:buClr>
              <a:buSzPts val="1400"/>
              <a:buFont typeface="Arial"/>
              <a:buNone/>
              <a:defRPr b="0" i="0" sz="5400" u="none" cap="none" strike="noStrike">
                <a:solidFill>
                  <a:schemeClr val="lt1"/>
                </a:solidFill>
                <a:latin typeface="Arial"/>
                <a:ea typeface="Arial"/>
                <a:cs typeface="Arial"/>
                <a:sym typeface="Arial"/>
              </a:defRPr>
            </a:lvl5pPr>
            <a:lvl6pPr lvl="5" marR="0" rtl="0" algn="l">
              <a:lnSpc>
                <a:spcPct val="85000"/>
              </a:lnSpc>
              <a:spcBef>
                <a:spcPts val="0"/>
              </a:spcBef>
              <a:spcAft>
                <a:spcPts val="0"/>
              </a:spcAft>
              <a:buClr>
                <a:srgbClr val="000000"/>
              </a:buClr>
              <a:buSzPts val="1400"/>
              <a:buFont typeface="Arial"/>
              <a:buNone/>
              <a:defRPr b="0" i="0" sz="5400" u="none" cap="none" strike="noStrike">
                <a:solidFill>
                  <a:schemeClr val="lt1"/>
                </a:solidFill>
                <a:latin typeface="Oswald"/>
                <a:ea typeface="Oswald"/>
                <a:cs typeface="Oswald"/>
                <a:sym typeface="Oswald"/>
              </a:defRPr>
            </a:lvl6pPr>
            <a:lvl7pPr lvl="6" marR="0" rtl="0" algn="l">
              <a:lnSpc>
                <a:spcPct val="85000"/>
              </a:lnSpc>
              <a:spcBef>
                <a:spcPts val="0"/>
              </a:spcBef>
              <a:spcAft>
                <a:spcPts val="0"/>
              </a:spcAft>
              <a:buClr>
                <a:srgbClr val="000000"/>
              </a:buClr>
              <a:buSzPts val="1400"/>
              <a:buFont typeface="Arial"/>
              <a:buNone/>
              <a:defRPr b="0" i="0" sz="5400" u="none" cap="none" strike="noStrike">
                <a:solidFill>
                  <a:schemeClr val="lt1"/>
                </a:solidFill>
                <a:latin typeface="Oswald"/>
                <a:ea typeface="Oswald"/>
                <a:cs typeface="Oswald"/>
                <a:sym typeface="Oswald"/>
              </a:defRPr>
            </a:lvl7pPr>
            <a:lvl8pPr lvl="7" marR="0" rtl="0" algn="l">
              <a:lnSpc>
                <a:spcPct val="85000"/>
              </a:lnSpc>
              <a:spcBef>
                <a:spcPts val="0"/>
              </a:spcBef>
              <a:spcAft>
                <a:spcPts val="0"/>
              </a:spcAft>
              <a:buClr>
                <a:srgbClr val="000000"/>
              </a:buClr>
              <a:buSzPts val="1400"/>
              <a:buFont typeface="Arial"/>
              <a:buNone/>
              <a:defRPr b="0" i="0" sz="5400" u="none" cap="none" strike="noStrike">
                <a:solidFill>
                  <a:schemeClr val="lt1"/>
                </a:solidFill>
                <a:latin typeface="Oswald"/>
                <a:ea typeface="Oswald"/>
                <a:cs typeface="Oswald"/>
                <a:sym typeface="Oswald"/>
              </a:defRPr>
            </a:lvl8pPr>
            <a:lvl9pPr lvl="8" marR="0" rtl="0" algn="l">
              <a:lnSpc>
                <a:spcPct val="85000"/>
              </a:lnSpc>
              <a:spcBef>
                <a:spcPts val="0"/>
              </a:spcBef>
              <a:spcAft>
                <a:spcPts val="0"/>
              </a:spcAft>
              <a:buClr>
                <a:srgbClr val="000000"/>
              </a:buClr>
              <a:buSzPts val="1400"/>
              <a:buFont typeface="Arial"/>
              <a:buNone/>
              <a:defRPr b="0" i="0" sz="5400" u="none" cap="none" strike="noStrike">
                <a:solidFill>
                  <a:schemeClr val="lt1"/>
                </a:solidFill>
                <a:latin typeface="Oswald"/>
                <a:ea typeface="Oswald"/>
                <a:cs typeface="Oswald"/>
                <a:sym typeface="Oswald"/>
              </a:defRPr>
            </a:lvl9pPr>
          </a:lstStyle>
          <a:p/>
        </p:txBody>
      </p:sp>
      <p:sp>
        <p:nvSpPr>
          <p:cNvPr id="33" name="Shape 33"/>
          <p:cNvSpPr txBox="1"/>
          <p:nvPr>
            <p:ph idx="1" type="body"/>
          </p:nvPr>
        </p:nvSpPr>
        <p:spPr>
          <a:xfrm>
            <a:off x="304800" y="1524000"/>
            <a:ext cx="4343400" cy="5105400"/>
          </a:xfrm>
          <a:prstGeom prst="rect">
            <a:avLst/>
          </a:prstGeom>
          <a:noFill/>
          <a:ln>
            <a:noFill/>
          </a:ln>
        </p:spPr>
        <p:txBody>
          <a:bodyPr anchorCtr="0" anchor="t" bIns="91425" lIns="91425" spcFirstLastPara="1" rIns="91425" wrap="square" tIns="91425"/>
          <a:lstStyle>
            <a:lvl1pPr indent="-228600" lvl="0" marL="457200" marR="0" rtl="0" algn="l">
              <a:lnSpc>
                <a:spcPct val="100000"/>
              </a:lnSpc>
              <a:spcBef>
                <a:spcPts val="2100"/>
              </a:spcBef>
              <a:spcAft>
                <a:spcPts val="0"/>
              </a:spcAft>
              <a:buClr>
                <a:srgbClr val="000000"/>
              </a:buClr>
              <a:buSzPts val="1400"/>
              <a:buFont typeface="Arial"/>
              <a:buNone/>
              <a:defRPr b="0" i="0" sz="2800" u="none" cap="none" strike="noStrike">
                <a:solidFill>
                  <a:schemeClr val="dk1"/>
                </a:solidFill>
                <a:latin typeface="Arial"/>
                <a:ea typeface="Arial"/>
                <a:cs typeface="Arial"/>
                <a:sym typeface="Arial"/>
              </a:defRPr>
            </a:lvl1pPr>
            <a:lvl2pPr indent="-381000" lvl="1" marL="914400" marR="0" rtl="0" algn="l">
              <a:lnSpc>
                <a:spcPct val="100000"/>
              </a:lnSpc>
              <a:spcBef>
                <a:spcPts val="0"/>
              </a:spcBef>
              <a:spcAft>
                <a:spcPts val="0"/>
              </a:spcAft>
              <a:buClr>
                <a:schemeClr val="accent2"/>
              </a:buClr>
              <a:buSzPts val="2400"/>
              <a:buFont typeface="Arial"/>
              <a:buChar char="•"/>
              <a:defRPr b="0" i="0" sz="2400" u="none" cap="none" strike="noStrike">
                <a:solidFill>
                  <a:schemeClr val="dk1"/>
                </a:solidFill>
                <a:latin typeface="Arial"/>
                <a:ea typeface="Arial"/>
                <a:cs typeface="Arial"/>
                <a:sym typeface="Arial"/>
              </a:defRPr>
            </a:lvl2pPr>
            <a:lvl3pPr indent="-349250" lvl="2" marL="1371600" marR="0" rtl="0" algn="l">
              <a:lnSpc>
                <a:spcPct val="100000"/>
              </a:lnSpc>
              <a:spcBef>
                <a:spcPts val="400"/>
              </a:spcBef>
              <a:spcAft>
                <a:spcPts val="0"/>
              </a:spcAft>
              <a:buClr>
                <a:srgbClr val="3333FF"/>
              </a:buClr>
              <a:buSzPts val="1900"/>
              <a:buFont typeface="Courier New"/>
              <a:buChar char="o"/>
              <a:defRPr b="0" i="0" sz="2000" u="none" cap="none" strike="noStrike">
                <a:solidFill>
                  <a:schemeClr val="dk1"/>
                </a:solidFill>
                <a:latin typeface="Arial"/>
                <a:ea typeface="Arial"/>
                <a:cs typeface="Arial"/>
                <a:sym typeface="Arial"/>
              </a:defRPr>
            </a:lvl3pPr>
            <a:lvl4pPr indent="-342900" lvl="3" marL="1828800" marR="0" rtl="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4pPr>
            <a:lvl5pPr indent="-342900" lvl="4" marL="2286000" marR="0" rtl="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5pPr>
            <a:lvl6pPr indent="-342900" lvl="5" marL="2743200" marR="0" rtl="0" algn="l">
              <a:lnSpc>
                <a:spcPct val="100000"/>
              </a:lnSpc>
              <a:spcBef>
                <a:spcPts val="360"/>
              </a:spcBef>
              <a:spcAft>
                <a:spcPts val="0"/>
              </a:spcAft>
              <a:buClr>
                <a:schemeClr val="dk1"/>
              </a:buClr>
              <a:buSzPts val="1800"/>
              <a:buFont typeface="Oswald"/>
              <a:buChar char="»"/>
              <a:defRPr b="0" i="0" sz="1800" u="none" cap="none" strike="noStrike">
                <a:solidFill>
                  <a:schemeClr val="dk1"/>
                </a:solidFill>
                <a:latin typeface="Oswald"/>
                <a:ea typeface="Oswald"/>
                <a:cs typeface="Oswald"/>
                <a:sym typeface="Oswald"/>
              </a:defRPr>
            </a:lvl6pPr>
            <a:lvl7pPr indent="-342900" lvl="6" marL="3200400" marR="0" rtl="0" algn="l">
              <a:lnSpc>
                <a:spcPct val="100000"/>
              </a:lnSpc>
              <a:spcBef>
                <a:spcPts val="360"/>
              </a:spcBef>
              <a:spcAft>
                <a:spcPts val="0"/>
              </a:spcAft>
              <a:buClr>
                <a:schemeClr val="dk1"/>
              </a:buClr>
              <a:buSzPts val="1800"/>
              <a:buFont typeface="Oswald"/>
              <a:buChar char="»"/>
              <a:defRPr b="0" i="0" sz="1800" u="none" cap="none" strike="noStrike">
                <a:solidFill>
                  <a:schemeClr val="dk1"/>
                </a:solidFill>
                <a:latin typeface="Oswald"/>
                <a:ea typeface="Oswald"/>
                <a:cs typeface="Oswald"/>
                <a:sym typeface="Oswald"/>
              </a:defRPr>
            </a:lvl7pPr>
            <a:lvl8pPr indent="-342900" lvl="7" marL="3657600" marR="0" rtl="0" algn="l">
              <a:lnSpc>
                <a:spcPct val="100000"/>
              </a:lnSpc>
              <a:spcBef>
                <a:spcPts val="360"/>
              </a:spcBef>
              <a:spcAft>
                <a:spcPts val="0"/>
              </a:spcAft>
              <a:buClr>
                <a:schemeClr val="dk1"/>
              </a:buClr>
              <a:buSzPts val="1800"/>
              <a:buFont typeface="Oswald"/>
              <a:buChar char="»"/>
              <a:defRPr b="0" i="0" sz="1800" u="none" cap="none" strike="noStrike">
                <a:solidFill>
                  <a:schemeClr val="dk1"/>
                </a:solidFill>
                <a:latin typeface="Oswald"/>
                <a:ea typeface="Oswald"/>
                <a:cs typeface="Oswald"/>
                <a:sym typeface="Oswald"/>
              </a:defRPr>
            </a:lvl8pPr>
            <a:lvl9pPr indent="-342900" lvl="8" marL="4114800" marR="0" rtl="0" algn="l">
              <a:lnSpc>
                <a:spcPct val="100000"/>
              </a:lnSpc>
              <a:spcBef>
                <a:spcPts val="360"/>
              </a:spcBef>
              <a:spcAft>
                <a:spcPts val="0"/>
              </a:spcAft>
              <a:buClr>
                <a:schemeClr val="dk1"/>
              </a:buClr>
              <a:buSzPts val="1800"/>
              <a:buFont typeface="Oswald"/>
              <a:buChar char="»"/>
              <a:defRPr b="0" i="0" sz="1800" u="none" cap="none" strike="noStrike">
                <a:solidFill>
                  <a:schemeClr val="dk1"/>
                </a:solidFill>
                <a:latin typeface="Oswald"/>
                <a:ea typeface="Oswald"/>
                <a:cs typeface="Oswald"/>
                <a:sym typeface="Oswald"/>
              </a:defRPr>
            </a:lvl9pPr>
          </a:lstStyle>
          <a:p/>
        </p:txBody>
      </p:sp>
      <p:sp>
        <p:nvSpPr>
          <p:cNvPr id="34" name="Shape 34"/>
          <p:cNvSpPr txBox="1"/>
          <p:nvPr>
            <p:ph idx="2" type="body"/>
          </p:nvPr>
        </p:nvSpPr>
        <p:spPr>
          <a:xfrm>
            <a:off x="4800600" y="1524000"/>
            <a:ext cx="4343400" cy="5105400"/>
          </a:xfrm>
          <a:prstGeom prst="rect">
            <a:avLst/>
          </a:prstGeom>
          <a:noFill/>
          <a:ln>
            <a:noFill/>
          </a:ln>
        </p:spPr>
        <p:txBody>
          <a:bodyPr anchorCtr="0" anchor="t" bIns="91425" lIns="91425" spcFirstLastPara="1" rIns="91425" wrap="square" tIns="91425"/>
          <a:lstStyle>
            <a:lvl1pPr indent="-228600" lvl="0" marL="457200" marR="0" rtl="0" algn="l">
              <a:lnSpc>
                <a:spcPct val="100000"/>
              </a:lnSpc>
              <a:spcBef>
                <a:spcPts val="2100"/>
              </a:spcBef>
              <a:spcAft>
                <a:spcPts val="0"/>
              </a:spcAft>
              <a:buClr>
                <a:srgbClr val="000000"/>
              </a:buClr>
              <a:buSzPts val="1400"/>
              <a:buFont typeface="Arial"/>
              <a:buNone/>
              <a:defRPr b="0" i="0" sz="2800" u="none" cap="none" strike="noStrike">
                <a:solidFill>
                  <a:schemeClr val="dk1"/>
                </a:solidFill>
                <a:latin typeface="Arial"/>
                <a:ea typeface="Arial"/>
                <a:cs typeface="Arial"/>
                <a:sym typeface="Arial"/>
              </a:defRPr>
            </a:lvl1pPr>
            <a:lvl2pPr indent="-381000" lvl="1" marL="914400" marR="0" rtl="0" algn="l">
              <a:lnSpc>
                <a:spcPct val="100000"/>
              </a:lnSpc>
              <a:spcBef>
                <a:spcPts val="0"/>
              </a:spcBef>
              <a:spcAft>
                <a:spcPts val="0"/>
              </a:spcAft>
              <a:buClr>
                <a:schemeClr val="accent2"/>
              </a:buClr>
              <a:buSzPts val="2400"/>
              <a:buFont typeface="Arial"/>
              <a:buChar char="•"/>
              <a:defRPr b="0" i="0" sz="2400" u="none" cap="none" strike="noStrike">
                <a:solidFill>
                  <a:schemeClr val="dk1"/>
                </a:solidFill>
                <a:latin typeface="Arial"/>
                <a:ea typeface="Arial"/>
                <a:cs typeface="Arial"/>
                <a:sym typeface="Arial"/>
              </a:defRPr>
            </a:lvl2pPr>
            <a:lvl3pPr indent="-349250" lvl="2" marL="1371600" marR="0" rtl="0" algn="l">
              <a:lnSpc>
                <a:spcPct val="100000"/>
              </a:lnSpc>
              <a:spcBef>
                <a:spcPts val="400"/>
              </a:spcBef>
              <a:spcAft>
                <a:spcPts val="0"/>
              </a:spcAft>
              <a:buClr>
                <a:srgbClr val="3333FF"/>
              </a:buClr>
              <a:buSzPts val="1900"/>
              <a:buFont typeface="Courier New"/>
              <a:buChar char="o"/>
              <a:defRPr b="0" i="0" sz="2000" u="none" cap="none" strike="noStrike">
                <a:solidFill>
                  <a:schemeClr val="dk1"/>
                </a:solidFill>
                <a:latin typeface="Arial"/>
                <a:ea typeface="Arial"/>
                <a:cs typeface="Arial"/>
                <a:sym typeface="Arial"/>
              </a:defRPr>
            </a:lvl3pPr>
            <a:lvl4pPr indent="-342900" lvl="3" marL="1828800" marR="0" rtl="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4pPr>
            <a:lvl5pPr indent="-342900" lvl="4" marL="2286000" marR="0" rtl="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5pPr>
            <a:lvl6pPr indent="-342900" lvl="5" marL="2743200" marR="0" rtl="0" algn="l">
              <a:lnSpc>
                <a:spcPct val="100000"/>
              </a:lnSpc>
              <a:spcBef>
                <a:spcPts val="360"/>
              </a:spcBef>
              <a:spcAft>
                <a:spcPts val="0"/>
              </a:spcAft>
              <a:buClr>
                <a:schemeClr val="dk1"/>
              </a:buClr>
              <a:buSzPts val="1800"/>
              <a:buFont typeface="Oswald"/>
              <a:buChar char="»"/>
              <a:defRPr b="0" i="0" sz="1800" u="none" cap="none" strike="noStrike">
                <a:solidFill>
                  <a:schemeClr val="dk1"/>
                </a:solidFill>
                <a:latin typeface="Oswald"/>
                <a:ea typeface="Oswald"/>
                <a:cs typeface="Oswald"/>
                <a:sym typeface="Oswald"/>
              </a:defRPr>
            </a:lvl6pPr>
            <a:lvl7pPr indent="-342900" lvl="6" marL="3200400" marR="0" rtl="0" algn="l">
              <a:lnSpc>
                <a:spcPct val="100000"/>
              </a:lnSpc>
              <a:spcBef>
                <a:spcPts val="360"/>
              </a:spcBef>
              <a:spcAft>
                <a:spcPts val="0"/>
              </a:spcAft>
              <a:buClr>
                <a:schemeClr val="dk1"/>
              </a:buClr>
              <a:buSzPts val="1800"/>
              <a:buFont typeface="Oswald"/>
              <a:buChar char="»"/>
              <a:defRPr b="0" i="0" sz="1800" u="none" cap="none" strike="noStrike">
                <a:solidFill>
                  <a:schemeClr val="dk1"/>
                </a:solidFill>
                <a:latin typeface="Oswald"/>
                <a:ea typeface="Oswald"/>
                <a:cs typeface="Oswald"/>
                <a:sym typeface="Oswald"/>
              </a:defRPr>
            </a:lvl7pPr>
            <a:lvl8pPr indent="-342900" lvl="7" marL="3657600" marR="0" rtl="0" algn="l">
              <a:lnSpc>
                <a:spcPct val="100000"/>
              </a:lnSpc>
              <a:spcBef>
                <a:spcPts val="360"/>
              </a:spcBef>
              <a:spcAft>
                <a:spcPts val="0"/>
              </a:spcAft>
              <a:buClr>
                <a:schemeClr val="dk1"/>
              </a:buClr>
              <a:buSzPts val="1800"/>
              <a:buFont typeface="Oswald"/>
              <a:buChar char="»"/>
              <a:defRPr b="0" i="0" sz="1800" u="none" cap="none" strike="noStrike">
                <a:solidFill>
                  <a:schemeClr val="dk1"/>
                </a:solidFill>
                <a:latin typeface="Oswald"/>
                <a:ea typeface="Oswald"/>
                <a:cs typeface="Oswald"/>
                <a:sym typeface="Oswald"/>
              </a:defRPr>
            </a:lvl8pPr>
            <a:lvl9pPr indent="-342900" lvl="8" marL="4114800" marR="0" rtl="0" algn="l">
              <a:lnSpc>
                <a:spcPct val="100000"/>
              </a:lnSpc>
              <a:spcBef>
                <a:spcPts val="360"/>
              </a:spcBef>
              <a:spcAft>
                <a:spcPts val="0"/>
              </a:spcAft>
              <a:buClr>
                <a:schemeClr val="dk1"/>
              </a:buClr>
              <a:buSzPts val="1800"/>
              <a:buFont typeface="Oswald"/>
              <a:buChar char="»"/>
              <a:defRPr b="0" i="0" sz="1800" u="none" cap="none" strike="noStrike">
                <a:solidFill>
                  <a:schemeClr val="dk1"/>
                </a:solidFill>
                <a:latin typeface="Oswald"/>
                <a:ea typeface="Oswald"/>
                <a:cs typeface="Oswald"/>
                <a:sym typeface="Oswald"/>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Content" type="obj">
  <p:cSld name="OBJECT">
    <p:spTree>
      <p:nvGrpSpPr>
        <p:cNvPr id="35" name="Shape 35"/>
        <p:cNvGrpSpPr/>
        <p:nvPr/>
      </p:nvGrpSpPr>
      <p:grpSpPr>
        <a:xfrm>
          <a:off x="0" y="0"/>
          <a:ext cx="0" cy="0"/>
          <a:chOff x="0" y="0"/>
          <a:chExt cx="0" cy="0"/>
        </a:xfrm>
      </p:grpSpPr>
      <p:sp>
        <p:nvSpPr>
          <p:cNvPr id="36" name="Shape 36"/>
          <p:cNvSpPr txBox="1"/>
          <p:nvPr>
            <p:ph type="title"/>
          </p:nvPr>
        </p:nvSpPr>
        <p:spPr>
          <a:xfrm>
            <a:off x="0" y="0"/>
            <a:ext cx="7696200" cy="1371600"/>
          </a:xfrm>
          <a:prstGeom prst="rect">
            <a:avLst/>
          </a:prstGeom>
          <a:noFill/>
          <a:ln>
            <a:noFill/>
          </a:ln>
        </p:spPr>
        <p:txBody>
          <a:bodyPr anchorCtr="0" anchor="ctr" bIns="91425" lIns="91425" spcFirstLastPara="1" rIns="91425" wrap="square" tIns="91425"/>
          <a:lstStyle>
            <a:lvl1pPr lvl="0" marR="0" rtl="0" algn="l">
              <a:lnSpc>
                <a:spcPct val="85000"/>
              </a:lnSpc>
              <a:spcBef>
                <a:spcPts val="0"/>
              </a:spcBef>
              <a:spcAft>
                <a:spcPts val="0"/>
              </a:spcAft>
              <a:buClr>
                <a:srgbClr val="000000"/>
              </a:buClr>
              <a:buSzPts val="1400"/>
              <a:buFont typeface="Arial"/>
              <a:buNone/>
              <a:defRPr b="0" i="0" sz="5400" u="none" cap="none" strike="noStrike">
                <a:solidFill>
                  <a:schemeClr val="lt1"/>
                </a:solidFill>
                <a:latin typeface="Arial"/>
                <a:ea typeface="Arial"/>
                <a:cs typeface="Arial"/>
                <a:sym typeface="Arial"/>
              </a:defRPr>
            </a:lvl1pPr>
            <a:lvl2pPr lvl="1" marR="0" rtl="0" algn="l">
              <a:lnSpc>
                <a:spcPct val="85000"/>
              </a:lnSpc>
              <a:spcBef>
                <a:spcPts val="0"/>
              </a:spcBef>
              <a:spcAft>
                <a:spcPts val="0"/>
              </a:spcAft>
              <a:buClr>
                <a:srgbClr val="000000"/>
              </a:buClr>
              <a:buSzPts val="1400"/>
              <a:buFont typeface="Arial"/>
              <a:buNone/>
              <a:defRPr b="0" i="0" sz="5400" u="none" cap="none" strike="noStrike">
                <a:solidFill>
                  <a:schemeClr val="lt1"/>
                </a:solidFill>
                <a:latin typeface="Arial"/>
                <a:ea typeface="Arial"/>
                <a:cs typeface="Arial"/>
                <a:sym typeface="Arial"/>
              </a:defRPr>
            </a:lvl2pPr>
            <a:lvl3pPr lvl="2" marR="0" rtl="0" algn="l">
              <a:lnSpc>
                <a:spcPct val="85000"/>
              </a:lnSpc>
              <a:spcBef>
                <a:spcPts val="0"/>
              </a:spcBef>
              <a:spcAft>
                <a:spcPts val="0"/>
              </a:spcAft>
              <a:buClr>
                <a:srgbClr val="000000"/>
              </a:buClr>
              <a:buSzPts val="1400"/>
              <a:buFont typeface="Arial"/>
              <a:buNone/>
              <a:defRPr b="0" i="0" sz="5400" u="none" cap="none" strike="noStrike">
                <a:solidFill>
                  <a:schemeClr val="lt1"/>
                </a:solidFill>
                <a:latin typeface="Arial"/>
                <a:ea typeface="Arial"/>
                <a:cs typeface="Arial"/>
                <a:sym typeface="Arial"/>
              </a:defRPr>
            </a:lvl3pPr>
            <a:lvl4pPr lvl="3" marR="0" rtl="0" algn="l">
              <a:lnSpc>
                <a:spcPct val="85000"/>
              </a:lnSpc>
              <a:spcBef>
                <a:spcPts val="0"/>
              </a:spcBef>
              <a:spcAft>
                <a:spcPts val="0"/>
              </a:spcAft>
              <a:buClr>
                <a:srgbClr val="000000"/>
              </a:buClr>
              <a:buSzPts val="1400"/>
              <a:buFont typeface="Arial"/>
              <a:buNone/>
              <a:defRPr b="0" i="0" sz="5400" u="none" cap="none" strike="noStrike">
                <a:solidFill>
                  <a:schemeClr val="lt1"/>
                </a:solidFill>
                <a:latin typeface="Arial"/>
                <a:ea typeface="Arial"/>
                <a:cs typeface="Arial"/>
                <a:sym typeface="Arial"/>
              </a:defRPr>
            </a:lvl4pPr>
            <a:lvl5pPr lvl="4" marR="0" rtl="0" algn="l">
              <a:lnSpc>
                <a:spcPct val="85000"/>
              </a:lnSpc>
              <a:spcBef>
                <a:spcPts val="0"/>
              </a:spcBef>
              <a:spcAft>
                <a:spcPts val="0"/>
              </a:spcAft>
              <a:buClr>
                <a:srgbClr val="000000"/>
              </a:buClr>
              <a:buSzPts val="1400"/>
              <a:buFont typeface="Arial"/>
              <a:buNone/>
              <a:defRPr b="0" i="0" sz="5400" u="none" cap="none" strike="noStrike">
                <a:solidFill>
                  <a:schemeClr val="lt1"/>
                </a:solidFill>
                <a:latin typeface="Arial"/>
                <a:ea typeface="Arial"/>
                <a:cs typeface="Arial"/>
                <a:sym typeface="Arial"/>
              </a:defRPr>
            </a:lvl5pPr>
            <a:lvl6pPr lvl="5" marR="0" rtl="0" algn="l">
              <a:lnSpc>
                <a:spcPct val="85000"/>
              </a:lnSpc>
              <a:spcBef>
                <a:spcPts val="0"/>
              </a:spcBef>
              <a:spcAft>
                <a:spcPts val="0"/>
              </a:spcAft>
              <a:buClr>
                <a:srgbClr val="000000"/>
              </a:buClr>
              <a:buSzPts val="1400"/>
              <a:buFont typeface="Arial"/>
              <a:buNone/>
              <a:defRPr b="0" i="0" sz="5400" u="none" cap="none" strike="noStrike">
                <a:solidFill>
                  <a:schemeClr val="lt1"/>
                </a:solidFill>
                <a:latin typeface="Oswald"/>
                <a:ea typeface="Oswald"/>
                <a:cs typeface="Oswald"/>
                <a:sym typeface="Oswald"/>
              </a:defRPr>
            </a:lvl6pPr>
            <a:lvl7pPr lvl="6" marR="0" rtl="0" algn="l">
              <a:lnSpc>
                <a:spcPct val="85000"/>
              </a:lnSpc>
              <a:spcBef>
                <a:spcPts val="0"/>
              </a:spcBef>
              <a:spcAft>
                <a:spcPts val="0"/>
              </a:spcAft>
              <a:buClr>
                <a:srgbClr val="000000"/>
              </a:buClr>
              <a:buSzPts val="1400"/>
              <a:buFont typeface="Arial"/>
              <a:buNone/>
              <a:defRPr b="0" i="0" sz="5400" u="none" cap="none" strike="noStrike">
                <a:solidFill>
                  <a:schemeClr val="lt1"/>
                </a:solidFill>
                <a:latin typeface="Oswald"/>
                <a:ea typeface="Oswald"/>
                <a:cs typeface="Oswald"/>
                <a:sym typeface="Oswald"/>
              </a:defRPr>
            </a:lvl7pPr>
            <a:lvl8pPr lvl="7" marR="0" rtl="0" algn="l">
              <a:lnSpc>
                <a:spcPct val="85000"/>
              </a:lnSpc>
              <a:spcBef>
                <a:spcPts val="0"/>
              </a:spcBef>
              <a:spcAft>
                <a:spcPts val="0"/>
              </a:spcAft>
              <a:buClr>
                <a:srgbClr val="000000"/>
              </a:buClr>
              <a:buSzPts val="1400"/>
              <a:buFont typeface="Arial"/>
              <a:buNone/>
              <a:defRPr b="0" i="0" sz="5400" u="none" cap="none" strike="noStrike">
                <a:solidFill>
                  <a:schemeClr val="lt1"/>
                </a:solidFill>
                <a:latin typeface="Oswald"/>
                <a:ea typeface="Oswald"/>
                <a:cs typeface="Oswald"/>
                <a:sym typeface="Oswald"/>
              </a:defRPr>
            </a:lvl8pPr>
            <a:lvl9pPr lvl="8" marR="0" rtl="0" algn="l">
              <a:lnSpc>
                <a:spcPct val="85000"/>
              </a:lnSpc>
              <a:spcBef>
                <a:spcPts val="0"/>
              </a:spcBef>
              <a:spcAft>
                <a:spcPts val="0"/>
              </a:spcAft>
              <a:buClr>
                <a:srgbClr val="000000"/>
              </a:buClr>
              <a:buSzPts val="1400"/>
              <a:buFont typeface="Arial"/>
              <a:buNone/>
              <a:defRPr b="0" i="0" sz="5400" u="none" cap="none" strike="noStrike">
                <a:solidFill>
                  <a:schemeClr val="lt1"/>
                </a:solidFill>
                <a:latin typeface="Oswald"/>
                <a:ea typeface="Oswald"/>
                <a:cs typeface="Oswald"/>
                <a:sym typeface="Oswald"/>
              </a:defRPr>
            </a:lvl9pPr>
          </a:lstStyle>
          <a:p/>
        </p:txBody>
      </p:sp>
      <p:sp>
        <p:nvSpPr>
          <p:cNvPr id="37" name="Shape 37"/>
          <p:cNvSpPr txBox="1"/>
          <p:nvPr>
            <p:ph idx="1" type="body"/>
          </p:nvPr>
        </p:nvSpPr>
        <p:spPr>
          <a:xfrm>
            <a:off x="304800" y="1516063"/>
            <a:ext cx="8839200" cy="4876800"/>
          </a:xfrm>
          <a:prstGeom prst="rect">
            <a:avLst/>
          </a:prstGeom>
          <a:noFill/>
          <a:ln>
            <a:noFill/>
          </a:ln>
        </p:spPr>
        <p:txBody>
          <a:bodyPr anchorCtr="0" anchor="t" bIns="91425" lIns="91425" spcFirstLastPara="1" rIns="91425" wrap="square" tIns="91425"/>
          <a:lstStyle>
            <a:lvl1pPr indent="-228600" lvl="0" marL="457200" marR="0" rtl="0" algn="l">
              <a:lnSpc>
                <a:spcPct val="100000"/>
              </a:lnSpc>
              <a:spcBef>
                <a:spcPts val="2100"/>
              </a:spcBef>
              <a:spcAft>
                <a:spcPts val="0"/>
              </a:spcAft>
              <a:buClr>
                <a:srgbClr val="000000"/>
              </a:buClr>
              <a:buSzPts val="1400"/>
              <a:buFont typeface="Arial"/>
              <a:buNone/>
              <a:defRPr b="0" i="0" sz="2800" u="none" cap="none" strike="noStrike">
                <a:solidFill>
                  <a:schemeClr val="dk1"/>
                </a:solidFill>
                <a:latin typeface="Arial"/>
                <a:ea typeface="Arial"/>
                <a:cs typeface="Arial"/>
                <a:sym typeface="Arial"/>
              </a:defRPr>
            </a:lvl1pPr>
            <a:lvl2pPr indent="-381000" lvl="1" marL="914400" marR="0" rtl="0" algn="l">
              <a:lnSpc>
                <a:spcPct val="100000"/>
              </a:lnSpc>
              <a:spcBef>
                <a:spcPts val="0"/>
              </a:spcBef>
              <a:spcAft>
                <a:spcPts val="0"/>
              </a:spcAft>
              <a:buClr>
                <a:schemeClr val="accent2"/>
              </a:buClr>
              <a:buSzPts val="2400"/>
              <a:buFont typeface="Arial"/>
              <a:buChar char="•"/>
              <a:defRPr b="0" i="0" sz="2400" u="none" cap="none" strike="noStrike">
                <a:solidFill>
                  <a:schemeClr val="dk1"/>
                </a:solidFill>
                <a:latin typeface="Arial"/>
                <a:ea typeface="Arial"/>
                <a:cs typeface="Arial"/>
                <a:sym typeface="Arial"/>
              </a:defRPr>
            </a:lvl2pPr>
            <a:lvl3pPr indent="-349250" lvl="2" marL="1371600" marR="0" rtl="0" algn="l">
              <a:lnSpc>
                <a:spcPct val="100000"/>
              </a:lnSpc>
              <a:spcBef>
                <a:spcPts val="400"/>
              </a:spcBef>
              <a:spcAft>
                <a:spcPts val="0"/>
              </a:spcAft>
              <a:buClr>
                <a:srgbClr val="3333FF"/>
              </a:buClr>
              <a:buSzPts val="1900"/>
              <a:buFont typeface="Courier New"/>
              <a:buChar char="o"/>
              <a:defRPr b="0" i="0" sz="2000" u="none" cap="none" strike="noStrike">
                <a:solidFill>
                  <a:schemeClr val="dk1"/>
                </a:solidFill>
                <a:latin typeface="Arial"/>
                <a:ea typeface="Arial"/>
                <a:cs typeface="Arial"/>
                <a:sym typeface="Arial"/>
              </a:defRPr>
            </a:lvl3pPr>
            <a:lvl4pPr indent="-342900" lvl="3" marL="1828800" marR="0" rtl="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4pPr>
            <a:lvl5pPr indent="-342900" lvl="4" marL="2286000" marR="0" rtl="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5pPr>
            <a:lvl6pPr indent="-342900" lvl="5" marL="2743200" marR="0" rtl="0" algn="l">
              <a:lnSpc>
                <a:spcPct val="100000"/>
              </a:lnSpc>
              <a:spcBef>
                <a:spcPts val="360"/>
              </a:spcBef>
              <a:spcAft>
                <a:spcPts val="0"/>
              </a:spcAft>
              <a:buClr>
                <a:schemeClr val="dk1"/>
              </a:buClr>
              <a:buSzPts val="1800"/>
              <a:buFont typeface="Oswald"/>
              <a:buChar char="»"/>
              <a:defRPr b="0" i="0" sz="1800" u="none" cap="none" strike="noStrike">
                <a:solidFill>
                  <a:schemeClr val="dk1"/>
                </a:solidFill>
                <a:latin typeface="Oswald"/>
                <a:ea typeface="Oswald"/>
                <a:cs typeface="Oswald"/>
                <a:sym typeface="Oswald"/>
              </a:defRPr>
            </a:lvl6pPr>
            <a:lvl7pPr indent="-342900" lvl="6" marL="3200400" marR="0" rtl="0" algn="l">
              <a:lnSpc>
                <a:spcPct val="100000"/>
              </a:lnSpc>
              <a:spcBef>
                <a:spcPts val="360"/>
              </a:spcBef>
              <a:spcAft>
                <a:spcPts val="0"/>
              </a:spcAft>
              <a:buClr>
                <a:schemeClr val="dk1"/>
              </a:buClr>
              <a:buSzPts val="1800"/>
              <a:buFont typeface="Oswald"/>
              <a:buChar char="»"/>
              <a:defRPr b="0" i="0" sz="1800" u="none" cap="none" strike="noStrike">
                <a:solidFill>
                  <a:schemeClr val="dk1"/>
                </a:solidFill>
                <a:latin typeface="Oswald"/>
                <a:ea typeface="Oswald"/>
                <a:cs typeface="Oswald"/>
                <a:sym typeface="Oswald"/>
              </a:defRPr>
            </a:lvl7pPr>
            <a:lvl8pPr indent="-342900" lvl="7" marL="3657600" marR="0" rtl="0" algn="l">
              <a:lnSpc>
                <a:spcPct val="100000"/>
              </a:lnSpc>
              <a:spcBef>
                <a:spcPts val="360"/>
              </a:spcBef>
              <a:spcAft>
                <a:spcPts val="0"/>
              </a:spcAft>
              <a:buClr>
                <a:schemeClr val="dk1"/>
              </a:buClr>
              <a:buSzPts val="1800"/>
              <a:buFont typeface="Oswald"/>
              <a:buChar char="»"/>
              <a:defRPr b="0" i="0" sz="1800" u="none" cap="none" strike="noStrike">
                <a:solidFill>
                  <a:schemeClr val="dk1"/>
                </a:solidFill>
                <a:latin typeface="Oswald"/>
                <a:ea typeface="Oswald"/>
                <a:cs typeface="Oswald"/>
                <a:sym typeface="Oswald"/>
              </a:defRPr>
            </a:lvl8pPr>
            <a:lvl9pPr indent="-342900" lvl="8" marL="4114800" marR="0" rtl="0" algn="l">
              <a:lnSpc>
                <a:spcPct val="100000"/>
              </a:lnSpc>
              <a:spcBef>
                <a:spcPts val="360"/>
              </a:spcBef>
              <a:spcAft>
                <a:spcPts val="0"/>
              </a:spcAft>
              <a:buClr>
                <a:schemeClr val="dk1"/>
              </a:buClr>
              <a:buSzPts val="1800"/>
              <a:buFont typeface="Oswald"/>
              <a:buChar char="»"/>
              <a:defRPr b="0" i="0" sz="1800" u="none" cap="none" strike="noStrike">
                <a:solidFill>
                  <a:schemeClr val="dk1"/>
                </a:solidFill>
                <a:latin typeface="Oswald"/>
                <a:ea typeface="Oswald"/>
                <a:cs typeface="Oswald"/>
                <a:sym typeface="Oswald"/>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38" name="Shape 38"/>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39" name="Shape 39"/>
        <p:cNvGrpSpPr/>
        <p:nvPr/>
      </p:nvGrpSpPr>
      <p:grpSpPr>
        <a:xfrm>
          <a:off x="0" y="0"/>
          <a:ext cx="0" cy="0"/>
          <a:chOff x="0" y="0"/>
          <a:chExt cx="0" cy="0"/>
        </a:xfrm>
      </p:grpSpPr>
      <p:sp>
        <p:nvSpPr>
          <p:cNvPr id="40" name="Shape 40"/>
          <p:cNvSpPr txBox="1"/>
          <p:nvPr>
            <p:ph type="title"/>
          </p:nvPr>
        </p:nvSpPr>
        <p:spPr>
          <a:xfrm>
            <a:off x="722313" y="4406900"/>
            <a:ext cx="7772400" cy="1362075"/>
          </a:xfrm>
          <a:prstGeom prst="rect">
            <a:avLst/>
          </a:prstGeom>
          <a:noFill/>
          <a:ln>
            <a:noFill/>
          </a:ln>
        </p:spPr>
        <p:txBody>
          <a:bodyPr anchorCtr="0" anchor="t" bIns="91425" lIns="91425" spcFirstLastPara="1" rIns="91425" wrap="square" tIns="91425"/>
          <a:lstStyle>
            <a:lvl1pPr lvl="0" marR="0" rtl="0" algn="l">
              <a:lnSpc>
                <a:spcPct val="85000"/>
              </a:lnSpc>
              <a:spcBef>
                <a:spcPts val="0"/>
              </a:spcBef>
              <a:spcAft>
                <a:spcPts val="0"/>
              </a:spcAft>
              <a:buClr>
                <a:srgbClr val="000000"/>
              </a:buClr>
              <a:buSzPts val="1400"/>
              <a:buFont typeface="Arial"/>
              <a:buNone/>
              <a:defRPr b="1" i="0" sz="4000" u="none" cap="none" strike="noStrike">
                <a:solidFill>
                  <a:schemeClr val="lt1"/>
                </a:solidFill>
                <a:latin typeface="Arial"/>
                <a:ea typeface="Arial"/>
                <a:cs typeface="Arial"/>
                <a:sym typeface="Arial"/>
              </a:defRPr>
            </a:lvl1pPr>
            <a:lvl2pPr lvl="1" marR="0" rtl="0" algn="l">
              <a:lnSpc>
                <a:spcPct val="85000"/>
              </a:lnSpc>
              <a:spcBef>
                <a:spcPts val="0"/>
              </a:spcBef>
              <a:spcAft>
                <a:spcPts val="0"/>
              </a:spcAft>
              <a:buClr>
                <a:srgbClr val="000000"/>
              </a:buClr>
              <a:buSzPts val="1400"/>
              <a:buFont typeface="Arial"/>
              <a:buNone/>
              <a:defRPr b="0" i="0" sz="5400" u="none" cap="none" strike="noStrike">
                <a:solidFill>
                  <a:schemeClr val="lt1"/>
                </a:solidFill>
                <a:latin typeface="Arial"/>
                <a:ea typeface="Arial"/>
                <a:cs typeface="Arial"/>
                <a:sym typeface="Arial"/>
              </a:defRPr>
            </a:lvl2pPr>
            <a:lvl3pPr lvl="2" marR="0" rtl="0" algn="l">
              <a:lnSpc>
                <a:spcPct val="85000"/>
              </a:lnSpc>
              <a:spcBef>
                <a:spcPts val="0"/>
              </a:spcBef>
              <a:spcAft>
                <a:spcPts val="0"/>
              </a:spcAft>
              <a:buClr>
                <a:srgbClr val="000000"/>
              </a:buClr>
              <a:buSzPts val="1400"/>
              <a:buFont typeface="Arial"/>
              <a:buNone/>
              <a:defRPr b="0" i="0" sz="5400" u="none" cap="none" strike="noStrike">
                <a:solidFill>
                  <a:schemeClr val="lt1"/>
                </a:solidFill>
                <a:latin typeface="Arial"/>
                <a:ea typeface="Arial"/>
                <a:cs typeface="Arial"/>
                <a:sym typeface="Arial"/>
              </a:defRPr>
            </a:lvl3pPr>
            <a:lvl4pPr lvl="3" marR="0" rtl="0" algn="l">
              <a:lnSpc>
                <a:spcPct val="85000"/>
              </a:lnSpc>
              <a:spcBef>
                <a:spcPts val="0"/>
              </a:spcBef>
              <a:spcAft>
                <a:spcPts val="0"/>
              </a:spcAft>
              <a:buClr>
                <a:srgbClr val="000000"/>
              </a:buClr>
              <a:buSzPts val="1400"/>
              <a:buFont typeface="Arial"/>
              <a:buNone/>
              <a:defRPr b="0" i="0" sz="5400" u="none" cap="none" strike="noStrike">
                <a:solidFill>
                  <a:schemeClr val="lt1"/>
                </a:solidFill>
                <a:latin typeface="Arial"/>
                <a:ea typeface="Arial"/>
                <a:cs typeface="Arial"/>
                <a:sym typeface="Arial"/>
              </a:defRPr>
            </a:lvl4pPr>
            <a:lvl5pPr lvl="4" marR="0" rtl="0" algn="l">
              <a:lnSpc>
                <a:spcPct val="85000"/>
              </a:lnSpc>
              <a:spcBef>
                <a:spcPts val="0"/>
              </a:spcBef>
              <a:spcAft>
                <a:spcPts val="0"/>
              </a:spcAft>
              <a:buClr>
                <a:srgbClr val="000000"/>
              </a:buClr>
              <a:buSzPts val="1400"/>
              <a:buFont typeface="Arial"/>
              <a:buNone/>
              <a:defRPr b="0" i="0" sz="5400" u="none" cap="none" strike="noStrike">
                <a:solidFill>
                  <a:schemeClr val="lt1"/>
                </a:solidFill>
                <a:latin typeface="Arial"/>
                <a:ea typeface="Arial"/>
                <a:cs typeface="Arial"/>
                <a:sym typeface="Arial"/>
              </a:defRPr>
            </a:lvl5pPr>
            <a:lvl6pPr lvl="5" marR="0" rtl="0" algn="l">
              <a:lnSpc>
                <a:spcPct val="85000"/>
              </a:lnSpc>
              <a:spcBef>
                <a:spcPts val="0"/>
              </a:spcBef>
              <a:spcAft>
                <a:spcPts val="0"/>
              </a:spcAft>
              <a:buClr>
                <a:srgbClr val="000000"/>
              </a:buClr>
              <a:buSzPts val="1400"/>
              <a:buFont typeface="Arial"/>
              <a:buNone/>
              <a:defRPr b="0" i="0" sz="5400" u="none" cap="none" strike="noStrike">
                <a:solidFill>
                  <a:schemeClr val="lt1"/>
                </a:solidFill>
                <a:latin typeface="Oswald"/>
                <a:ea typeface="Oswald"/>
                <a:cs typeface="Oswald"/>
                <a:sym typeface="Oswald"/>
              </a:defRPr>
            </a:lvl6pPr>
            <a:lvl7pPr lvl="6" marR="0" rtl="0" algn="l">
              <a:lnSpc>
                <a:spcPct val="85000"/>
              </a:lnSpc>
              <a:spcBef>
                <a:spcPts val="0"/>
              </a:spcBef>
              <a:spcAft>
                <a:spcPts val="0"/>
              </a:spcAft>
              <a:buClr>
                <a:srgbClr val="000000"/>
              </a:buClr>
              <a:buSzPts val="1400"/>
              <a:buFont typeface="Arial"/>
              <a:buNone/>
              <a:defRPr b="0" i="0" sz="5400" u="none" cap="none" strike="noStrike">
                <a:solidFill>
                  <a:schemeClr val="lt1"/>
                </a:solidFill>
                <a:latin typeface="Oswald"/>
                <a:ea typeface="Oswald"/>
                <a:cs typeface="Oswald"/>
                <a:sym typeface="Oswald"/>
              </a:defRPr>
            </a:lvl7pPr>
            <a:lvl8pPr lvl="7" marR="0" rtl="0" algn="l">
              <a:lnSpc>
                <a:spcPct val="85000"/>
              </a:lnSpc>
              <a:spcBef>
                <a:spcPts val="0"/>
              </a:spcBef>
              <a:spcAft>
                <a:spcPts val="0"/>
              </a:spcAft>
              <a:buClr>
                <a:srgbClr val="000000"/>
              </a:buClr>
              <a:buSzPts val="1400"/>
              <a:buFont typeface="Arial"/>
              <a:buNone/>
              <a:defRPr b="0" i="0" sz="5400" u="none" cap="none" strike="noStrike">
                <a:solidFill>
                  <a:schemeClr val="lt1"/>
                </a:solidFill>
                <a:latin typeface="Oswald"/>
                <a:ea typeface="Oswald"/>
                <a:cs typeface="Oswald"/>
                <a:sym typeface="Oswald"/>
              </a:defRPr>
            </a:lvl8pPr>
            <a:lvl9pPr lvl="8" marR="0" rtl="0" algn="l">
              <a:lnSpc>
                <a:spcPct val="85000"/>
              </a:lnSpc>
              <a:spcBef>
                <a:spcPts val="0"/>
              </a:spcBef>
              <a:spcAft>
                <a:spcPts val="0"/>
              </a:spcAft>
              <a:buClr>
                <a:srgbClr val="000000"/>
              </a:buClr>
              <a:buSzPts val="1400"/>
              <a:buFont typeface="Arial"/>
              <a:buNone/>
              <a:defRPr b="0" i="0" sz="5400" u="none" cap="none" strike="noStrike">
                <a:solidFill>
                  <a:schemeClr val="lt1"/>
                </a:solidFill>
                <a:latin typeface="Oswald"/>
                <a:ea typeface="Oswald"/>
                <a:cs typeface="Oswald"/>
                <a:sym typeface="Oswald"/>
              </a:defRPr>
            </a:lvl9pPr>
          </a:lstStyle>
          <a:p/>
        </p:txBody>
      </p:sp>
      <p:sp>
        <p:nvSpPr>
          <p:cNvPr id="41" name="Shape 41"/>
          <p:cNvSpPr txBox="1"/>
          <p:nvPr>
            <p:ph idx="1" type="body"/>
          </p:nvPr>
        </p:nvSpPr>
        <p:spPr>
          <a:xfrm>
            <a:off x="722313" y="2906713"/>
            <a:ext cx="7772400" cy="1500187"/>
          </a:xfrm>
          <a:prstGeom prst="rect">
            <a:avLst/>
          </a:prstGeom>
          <a:noFill/>
          <a:ln>
            <a:noFill/>
          </a:ln>
        </p:spPr>
        <p:txBody>
          <a:bodyPr anchorCtr="0" anchor="b" bIns="91425" lIns="91425" spcFirstLastPara="1" rIns="91425" wrap="square" tIns="91425"/>
          <a:lstStyle>
            <a:lvl1pPr indent="-228600" lvl="0" marL="457200" marR="0" rtl="0" algn="l">
              <a:lnSpc>
                <a:spcPct val="100000"/>
              </a:lnSpc>
              <a:spcBef>
                <a:spcPts val="1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1pPr>
            <a:lvl2pPr indent="-228600" lvl="1" marL="914400" marR="0" rtl="0" algn="l">
              <a:lnSpc>
                <a:spcPct val="100000"/>
              </a:lnSpc>
              <a:spcBef>
                <a:spcPts val="0"/>
              </a:spcBef>
              <a:spcAft>
                <a:spcPts val="0"/>
              </a:spcAft>
              <a:buClr>
                <a:schemeClr val="accent2"/>
              </a:buClr>
              <a:buSzPts val="1800"/>
              <a:buFont typeface="Arial"/>
              <a:buNone/>
              <a:defRPr b="0" i="0" sz="1800" u="none" cap="none" strike="noStrike">
                <a:solidFill>
                  <a:schemeClr val="dk1"/>
                </a:solidFill>
                <a:latin typeface="Arial"/>
                <a:ea typeface="Arial"/>
                <a:cs typeface="Arial"/>
                <a:sym typeface="Arial"/>
              </a:defRPr>
            </a:lvl2pPr>
            <a:lvl3pPr indent="-228600" lvl="2" marL="1371600" marR="0" rtl="0" algn="l">
              <a:lnSpc>
                <a:spcPct val="100000"/>
              </a:lnSpc>
              <a:spcBef>
                <a:spcPts val="320"/>
              </a:spcBef>
              <a:spcAft>
                <a:spcPts val="0"/>
              </a:spcAft>
              <a:buClr>
                <a:srgbClr val="3333FF"/>
              </a:buClr>
              <a:buSzPts val="1520"/>
              <a:buFont typeface="Courier New"/>
              <a:buNone/>
              <a:defRPr b="0" i="0" sz="1600" u="none" cap="none" strike="noStrike">
                <a:solidFill>
                  <a:schemeClr val="dk1"/>
                </a:solidFill>
                <a:latin typeface="Arial"/>
                <a:ea typeface="Arial"/>
                <a:cs typeface="Arial"/>
                <a:sym typeface="Arial"/>
              </a:defRPr>
            </a:lvl3pPr>
            <a:lvl4pPr indent="-228600" lvl="3" marL="1828800" marR="0" rtl="0" algn="l">
              <a:lnSpc>
                <a:spcPct val="100000"/>
              </a:lnSpc>
              <a:spcBef>
                <a:spcPts val="28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28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280"/>
              </a:spcBef>
              <a:spcAft>
                <a:spcPts val="0"/>
              </a:spcAft>
              <a:buClr>
                <a:schemeClr val="dk1"/>
              </a:buClr>
              <a:buSzPts val="1400"/>
              <a:buFont typeface="Oswald"/>
              <a:buNone/>
              <a:defRPr b="0" i="0" sz="1400" u="none" cap="none" strike="noStrike">
                <a:solidFill>
                  <a:schemeClr val="dk1"/>
                </a:solidFill>
                <a:latin typeface="Oswald"/>
                <a:ea typeface="Oswald"/>
                <a:cs typeface="Oswald"/>
                <a:sym typeface="Oswald"/>
              </a:defRPr>
            </a:lvl6pPr>
            <a:lvl7pPr indent="-228600" lvl="6" marL="3200400" marR="0" rtl="0" algn="l">
              <a:lnSpc>
                <a:spcPct val="100000"/>
              </a:lnSpc>
              <a:spcBef>
                <a:spcPts val="280"/>
              </a:spcBef>
              <a:spcAft>
                <a:spcPts val="0"/>
              </a:spcAft>
              <a:buClr>
                <a:schemeClr val="dk1"/>
              </a:buClr>
              <a:buSzPts val="1400"/>
              <a:buFont typeface="Oswald"/>
              <a:buNone/>
              <a:defRPr b="0" i="0" sz="1400" u="none" cap="none" strike="noStrike">
                <a:solidFill>
                  <a:schemeClr val="dk1"/>
                </a:solidFill>
                <a:latin typeface="Oswald"/>
                <a:ea typeface="Oswald"/>
                <a:cs typeface="Oswald"/>
                <a:sym typeface="Oswald"/>
              </a:defRPr>
            </a:lvl7pPr>
            <a:lvl8pPr indent="-228600" lvl="7" marL="3657600" marR="0" rtl="0" algn="l">
              <a:lnSpc>
                <a:spcPct val="100000"/>
              </a:lnSpc>
              <a:spcBef>
                <a:spcPts val="280"/>
              </a:spcBef>
              <a:spcAft>
                <a:spcPts val="0"/>
              </a:spcAft>
              <a:buClr>
                <a:schemeClr val="dk1"/>
              </a:buClr>
              <a:buSzPts val="1400"/>
              <a:buFont typeface="Oswald"/>
              <a:buNone/>
              <a:defRPr b="0" i="0" sz="1400" u="none" cap="none" strike="noStrike">
                <a:solidFill>
                  <a:schemeClr val="dk1"/>
                </a:solidFill>
                <a:latin typeface="Oswald"/>
                <a:ea typeface="Oswald"/>
                <a:cs typeface="Oswald"/>
                <a:sym typeface="Oswald"/>
              </a:defRPr>
            </a:lvl8pPr>
            <a:lvl9pPr indent="-228600" lvl="8" marL="4114800" marR="0" rtl="0" algn="l">
              <a:lnSpc>
                <a:spcPct val="100000"/>
              </a:lnSpc>
              <a:spcBef>
                <a:spcPts val="280"/>
              </a:spcBef>
              <a:spcAft>
                <a:spcPts val="0"/>
              </a:spcAft>
              <a:buClr>
                <a:schemeClr val="dk1"/>
              </a:buClr>
              <a:buSzPts val="1400"/>
              <a:buFont typeface="Oswald"/>
              <a:buNone/>
              <a:defRPr b="0" i="0" sz="1400" u="none" cap="none" strike="noStrike">
                <a:solidFill>
                  <a:schemeClr val="dk1"/>
                </a:solidFill>
                <a:latin typeface="Oswald"/>
                <a:ea typeface="Oswald"/>
                <a:cs typeface="Oswald"/>
                <a:sym typeface="Oswald"/>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mparison" type="twoTxTwoObj">
  <p:cSld name="TWO_OBJECTS_WITH_TEXT">
    <p:spTree>
      <p:nvGrpSpPr>
        <p:cNvPr id="42" name="Shape 42"/>
        <p:cNvGrpSpPr/>
        <p:nvPr/>
      </p:nvGrpSpPr>
      <p:grpSpPr>
        <a:xfrm>
          <a:off x="0" y="0"/>
          <a:ext cx="0" cy="0"/>
          <a:chOff x="0" y="0"/>
          <a:chExt cx="0" cy="0"/>
        </a:xfrm>
      </p:grpSpPr>
      <p:sp>
        <p:nvSpPr>
          <p:cNvPr id="43" name="Shape 43"/>
          <p:cNvSpPr txBox="1"/>
          <p:nvPr>
            <p:ph type="title"/>
          </p:nvPr>
        </p:nvSpPr>
        <p:spPr>
          <a:xfrm>
            <a:off x="457200" y="274638"/>
            <a:ext cx="8229600" cy="1143000"/>
          </a:xfrm>
          <a:prstGeom prst="rect">
            <a:avLst/>
          </a:prstGeom>
          <a:noFill/>
          <a:ln>
            <a:noFill/>
          </a:ln>
        </p:spPr>
        <p:txBody>
          <a:bodyPr anchorCtr="0" anchor="ctr" bIns="91425" lIns="91425" spcFirstLastPara="1" rIns="91425" wrap="square" tIns="91425"/>
          <a:lstStyle>
            <a:lvl1pPr lvl="0" marR="0" rtl="0" algn="l">
              <a:lnSpc>
                <a:spcPct val="85000"/>
              </a:lnSpc>
              <a:spcBef>
                <a:spcPts val="0"/>
              </a:spcBef>
              <a:spcAft>
                <a:spcPts val="0"/>
              </a:spcAft>
              <a:buClr>
                <a:srgbClr val="000000"/>
              </a:buClr>
              <a:buSzPts val="1400"/>
              <a:buFont typeface="Arial"/>
              <a:buNone/>
              <a:defRPr b="0" i="0" sz="5400" u="none" cap="none" strike="noStrike">
                <a:solidFill>
                  <a:schemeClr val="lt1"/>
                </a:solidFill>
                <a:latin typeface="Arial"/>
                <a:ea typeface="Arial"/>
                <a:cs typeface="Arial"/>
                <a:sym typeface="Arial"/>
              </a:defRPr>
            </a:lvl1pPr>
            <a:lvl2pPr lvl="1" marR="0" rtl="0" algn="l">
              <a:lnSpc>
                <a:spcPct val="85000"/>
              </a:lnSpc>
              <a:spcBef>
                <a:spcPts val="0"/>
              </a:spcBef>
              <a:spcAft>
                <a:spcPts val="0"/>
              </a:spcAft>
              <a:buClr>
                <a:srgbClr val="000000"/>
              </a:buClr>
              <a:buSzPts val="1400"/>
              <a:buFont typeface="Arial"/>
              <a:buNone/>
              <a:defRPr b="0" i="0" sz="5400" u="none" cap="none" strike="noStrike">
                <a:solidFill>
                  <a:schemeClr val="lt1"/>
                </a:solidFill>
                <a:latin typeface="Arial"/>
                <a:ea typeface="Arial"/>
                <a:cs typeface="Arial"/>
                <a:sym typeface="Arial"/>
              </a:defRPr>
            </a:lvl2pPr>
            <a:lvl3pPr lvl="2" marR="0" rtl="0" algn="l">
              <a:lnSpc>
                <a:spcPct val="85000"/>
              </a:lnSpc>
              <a:spcBef>
                <a:spcPts val="0"/>
              </a:spcBef>
              <a:spcAft>
                <a:spcPts val="0"/>
              </a:spcAft>
              <a:buClr>
                <a:srgbClr val="000000"/>
              </a:buClr>
              <a:buSzPts val="1400"/>
              <a:buFont typeface="Arial"/>
              <a:buNone/>
              <a:defRPr b="0" i="0" sz="5400" u="none" cap="none" strike="noStrike">
                <a:solidFill>
                  <a:schemeClr val="lt1"/>
                </a:solidFill>
                <a:latin typeface="Arial"/>
                <a:ea typeface="Arial"/>
                <a:cs typeface="Arial"/>
                <a:sym typeface="Arial"/>
              </a:defRPr>
            </a:lvl3pPr>
            <a:lvl4pPr lvl="3" marR="0" rtl="0" algn="l">
              <a:lnSpc>
                <a:spcPct val="85000"/>
              </a:lnSpc>
              <a:spcBef>
                <a:spcPts val="0"/>
              </a:spcBef>
              <a:spcAft>
                <a:spcPts val="0"/>
              </a:spcAft>
              <a:buClr>
                <a:srgbClr val="000000"/>
              </a:buClr>
              <a:buSzPts val="1400"/>
              <a:buFont typeface="Arial"/>
              <a:buNone/>
              <a:defRPr b="0" i="0" sz="5400" u="none" cap="none" strike="noStrike">
                <a:solidFill>
                  <a:schemeClr val="lt1"/>
                </a:solidFill>
                <a:latin typeface="Arial"/>
                <a:ea typeface="Arial"/>
                <a:cs typeface="Arial"/>
                <a:sym typeface="Arial"/>
              </a:defRPr>
            </a:lvl4pPr>
            <a:lvl5pPr lvl="4" marR="0" rtl="0" algn="l">
              <a:lnSpc>
                <a:spcPct val="85000"/>
              </a:lnSpc>
              <a:spcBef>
                <a:spcPts val="0"/>
              </a:spcBef>
              <a:spcAft>
                <a:spcPts val="0"/>
              </a:spcAft>
              <a:buClr>
                <a:srgbClr val="000000"/>
              </a:buClr>
              <a:buSzPts val="1400"/>
              <a:buFont typeface="Arial"/>
              <a:buNone/>
              <a:defRPr b="0" i="0" sz="5400" u="none" cap="none" strike="noStrike">
                <a:solidFill>
                  <a:schemeClr val="lt1"/>
                </a:solidFill>
                <a:latin typeface="Arial"/>
                <a:ea typeface="Arial"/>
                <a:cs typeface="Arial"/>
                <a:sym typeface="Arial"/>
              </a:defRPr>
            </a:lvl5pPr>
            <a:lvl6pPr lvl="5" marR="0" rtl="0" algn="l">
              <a:lnSpc>
                <a:spcPct val="85000"/>
              </a:lnSpc>
              <a:spcBef>
                <a:spcPts val="0"/>
              </a:spcBef>
              <a:spcAft>
                <a:spcPts val="0"/>
              </a:spcAft>
              <a:buClr>
                <a:srgbClr val="000000"/>
              </a:buClr>
              <a:buSzPts val="1400"/>
              <a:buFont typeface="Arial"/>
              <a:buNone/>
              <a:defRPr b="0" i="0" sz="5400" u="none" cap="none" strike="noStrike">
                <a:solidFill>
                  <a:schemeClr val="lt1"/>
                </a:solidFill>
                <a:latin typeface="Oswald"/>
                <a:ea typeface="Oswald"/>
                <a:cs typeface="Oswald"/>
                <a:sym typeface="Oswald"/>
              </a:defRPr>
            </a:lvl6pPr>
            <a:lvl7pPr lvl="6" marR="0" rtl="0" algn="l">
              <a:lnSpc>
                <a:spcPct val="85000"/>
              </a:lnSpc>
              <a:spcBef>
                <a:spcPts val="0"/>
              </a:spcBef>
              <a:spcAft>
                <a:spcPts val="0"/>
              </a:spcAft>
              <a:buClr>
                <a:srgbClr val="000000"/>
              </a:buClr>
              <a:buSzPts val="1400"/>
              <a:buFont typeface="Arial"/>
              <a:buNone/>
              <a:defRPr b="0" i="0" sz="5400" u="none" cap="none" strike="noStrike">
                <a:solidFill>
                  <a:schemeClr val="lt1"/>
                </a:solidFill>
                <a:latin typeface="Oswald"/>
                <a:ea typeface="Oswald"/>
                <a:cs typeface="Oswald"/>
                <a:sym typeface="Oswald"/>
              </a:defRPr>
            </a:lvl7pPr>
            <a:lvl8pPr lvl="7" marR="0" rtl="0" algn="l">
              <a:lnSpc>
                <a:spcPct val="85000"/>
              </a:lnSpc>
              <a:spcBef>
                <a:spcPts val="0"/>
              </a:spcBef>
              <a:spcAft>
                <a:spcPts val="0"/>
              </a:spcAft>
              <a:buClr>
                <a:srgbClr val="000000"/>
              </a:buClr>
              <a:buSzPts val="1400"/>
              <a:buFont typeface="Arial"/>
              <a:buNone/>
              <a:defRPr b="0" i="0" sz="5400" u="none" cap="none" strike="noStrike">
                <a:solidFill>
                  <a:schemeClr val="lt1"/>
                </a:solidFill>
                <a:latin typeface="Oswald"/>
                <a:ea typeface="Oswald"/>
                <a:cs typeface="Oswald"/>
                <a:sym typeface="Oswald"/>
              </a:defRPr>
            </a:lvl8pPr>
            <a:lvl9pPr lvl="8" marR="0" rtl="0" algn="l">
              <a:lnSpc>
                <a:spcPct val="85000"/>
              </a:lnSpc>
              <a:spcBef>
                <a:spcPts val="0"/>
              </a:spcBef>
              <a:spcAft>
                <a:spcPts val="0"/>
              </a:spcAft>
              <a:buClr>
                <a:srgbClr val="000000"/>
              </a:buClr>
              <a:buSzPts val="1400"/>
              <a:buFont typeface="Arial"/>
              <a:buNone/>
              <a:defRPr b="0" i="0" sz="5400" u="none" cap="none" strike="noStrike">
                <a:solidFill>
                  <a:schemeClr val="lt1"/>
                </a:solidFill>
                <a:latin typeface="Oswald"/>
                <a:ea typeface="Oswald"/>
                <a:cs typeface="Oswald"/>
                <a:sym typeface="Oswald"/>
              </a:defRPr>
            </a:lvl9pPr>
          </a:lstStyle>
          <a:p/>
        </p:txBody>
      </p:sp>
      <p:sp>
        <p:nvSpPr>
          <p:cNvPr id="44" name="Shape 44"/>
          <p:cNvSpPr txBox="1"/>
          <p:nvPr>
            <p:ph idx="1" type="body"/>
          </p:nvPr>
        </p:nvSpPr>
        <p:spPr>
          <a:xfrm>
            <a:off x="457200" y="1535113"/>
            <a:ext cx="4040188" cy="639762"/>
          </a:xfrm>
          <a:prstGeom prst="rect">
            <a:avLst/>
          </a:prstGeom>
          <a:noFill/>
          <a:ln>
            <a:noFill/>
          </a:ln>
        </p:spPr>
        <p:txBody>
          <a:bodyPr anchorCtr="0" anchor="b" bIns="91425" lIns="91425" spcFirstLastPara="1" rIns="91425" wrap="square" tIns="91425"/>
          <a:lstStyle>
            <a:lvl1pPr indent="-228600" lvl="0" marL="457200" marR="0" rtl="0" algn="l">
              <a:lnSpc>
                <a:spcPct val="100000"/>
              </a:lnSpc>
              <a:spcBef>
                <a:spcPts val="1800"/>
              </a:spcBef>
              <a:spcAft>
                <a:spcPts val="0"/>
              </a:spcAft>
              <a:buClr>
                <a:schemeClr val="dk1"/>
              </a:buClr>
              <a:buSzPts val="2400"/>
              <a:buFont typeface="Arial"/>
              <a:buNone/>
              <a:defRPr b="1" i="0" sz="2400" u="none" cap="none" strike="noStrike">
                <a:solidFill>
                  <a:schemeClr val="dk1"/>
                </a:solidFill>
                <a:latin typeface="Arial"/>
                <a:ea typeface="Arial"/>
                <a:cs typeface="Arial"/>
                <a:sym typeface="Arial"/>
              </a:defRPr>
            </a:lvl1pPr>
            <a:lvl2pPr indent="-228600" lvl="1" marL="914400" marR="0" rtl="0" algn="l">
              <a:lnSpc>
                <a:spcPct val="100000"/>
              </a:lnSpc>
              <a:spcBef>
                <a:spcPts val="0"/>
              </a:spcBef>
              <a:spcAft>
                <a:spcPts val="0"/>
              </a:spcAft>
              <a:buClr>
                <a:schemeClr val="accent2"/>
              </a:buClr>
              <a:buSzPts val="2000"/>
              <a:buFont typeface="Arial"/>
              <a:buNone/>
              <a:defRPr b="1" i="0" sz="2000" u="none" cap="none" strike="noStrike">
                <a:solidFill>
                  <a:schemeClr val="dk1"/>
                </a:solidFill>
                <a:latin typeface="Arial"/>
                <a:ea typeface="Arial"/>
                <a:cs typeface="Arial"/>
                <a:sym typeface="Arial"/>
              </a:defRPr>
            </a:lvl2pPr>
            <a:lvl3pPr indent="-228600" lvl="2" marL="1371600" marR="0" rtl="0" algn="l">
              <a:lnSpc>
                <a:spcPct val="100000"/>
              </a:lnSpc>
              <a:spcBef>
                <a:spcPts val="360"/>
              </a:spcBef>
              <a:spcAft>
                <a:spcPts val="0"/>
              </a:spcAft>
              <a:buClr>
                <a:srgbClr val="3333FF"/>
              </a:buClr>
              <a:buSzPts val="1710"/>
              <a:buFont typeface="Courier New"/>
              <a:buNone/>
              <a:defRPr b="1" i="0" sz="1800" u="none" cap="none" strike="noStrike">
                <a:solidFill>
                  <a:schemeClr val="dk1"/>
                </a:solidFill>
                <a:latin typeface="Arial"/>
                <a:ea typeface="Arial"/>
                <a:cs typeface="Arial"/>
                <a:sym typeface="Arial"/>
              </a:defRPr>
            </a:lvl3pPr>
            <a:lvl4pPr indent="-228600" lvl="3" marL="1828800" marR="0" rtl="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Arial"/>
                <a:ea typeface="Arial"/>
                <a:cs typeface="Arial"/>
                <a:sym typeface="Arial"/>
              </a:defRPr>
            </a:lvl4pPr>
            <a:lvl5pPr indent="-228600" lvl="4" marL="2286000" marR="0" rtl="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Arial"/>
                <a:ea typeface="Arial"/>
                <a:cs typeface="Arial"/>
                <a:sym typeface="Arial"/>
              </a:defRPr>
            </a:lvl5pPr>
            <a:lvl6pPr indent="-228600" lvl="5" marL="2743200" marR="0" rtl="0" algn="l">
              <a:lnSpc>
                <a:spcPct val="100000"/>
              </a:lnSpc>
              <a:spcBef>
                <a:spcPts val="320"/>
              </a:spcBef>
              <a:spcAft>
                <a:spcPts val="0"/>
              </a:spcAft>
              <a:buClr>
                <a:schemeClr val="dk1"/>
              </a:buClr>
              <a:buSzPts val="1600"/>
              <a:buFont typeface="Oswald"/>
              <a:buNone/>
              <a:defRPr b="1" i="0" sz="1600" u="none" cap="none" strike="noStrike">
                <a:solidFill>
                  <a:schemeClr val="dk1"/>
                </a:solidFill>
                <a:latin typeface="Oswald"/>
                <a:ea typeface="Oswald"/>
                <a:cs typeface="Oswald"/>
                <a:sym typeface="Oswald"/>
              </a:defRPr>
            </a:lvl6pPr>
            <a:lvl7pPr indent="-228600" lvl="6" marL="3200400" marR="0" rtl="0" algn="l">
              <a:lnSpc>
                <a:spcPct val="100000"/>
              </a:lnSpc>
              <a:spcBef>
                <a:spcPts val="320"/>
              </a:spcBef>
              <a:spcAft>
                <a:spcPts val="0"/>
              </a:spcAft>
              <a:buClr>
                <a:schemeClr val="dk1"/>
              </a:buClr>
              <a:buSzPts val="1600"/>
              <a:buFont typeface="Oswald"/>
              <a:buNone/>
              <a:defRPr b="1" i="0" sz="1600" u="none" cap="none" strike="noStrike">
                <a:solidFill>
                  <a:schemeClr val="dk1"/>
                </a:solidFill>
                <a:latin typeface="Oswald"/>
                <a:ea typeface="Oswald"/>
                <a:cs typeface="Oswald"/>
                <a:sym typeface="Oswald"/>
              </a:defRPr>
            </a:lvl7pPr>
            <a:lvl8pPr indent="-228600" lvl="7" marL="3657600" marR="0" rtl="0" algn="l">
              <a:lnSpc>
                <a:spcPct val="100000"/>
              </a:lnSpc>
              <a:spcBef>
                <a:spcPts val="320"/>
              </a:spcBef>
              <a:spcAft>
                <a:spcPts val="0"/>
              </a:spcAft>
              <a:buClr>
                <a:schemeClr val="dk1"/>
              </a:buClr>
              <a:buSzPts val="1600"/>
              <a:buFont typeface="Oswald"/>
              <a:buNone/>
              <a:defRPr b="1" i="0" sz="1600" u="none" cap="none" strike="noStrike">
                <a:solidFill>
                  <a:schemeClr val="dk1"/>
                </a:solidFill>
                <a:latin typeface="Oswald"/>
                <a:ea typeface="Oswald"/>
                <a:cs typeface="Oswald"/>
                <a:sym typeface="Oswald"/>
              </a:defRPr>
            </a:lvl8pPr>
            <a:lvl9pPr indent="-228600" lvl="8" marL="4114800" marR="0" rtl="0" algn="l">
              <a:lnSpc>
                <a:spcPct val="100000"/>
              </a:lnSpc>
              <a:spcBef>
                <a:spcPts val="320"/>
              </a:spcBef>
              <a:spcAft>
                <a:spcPts val="0"/>
              </a:spcAft>
              <a:buClr>
                <a:schemeClr val="dk1"/>
              </a:buClr>
              <a:buSzPts val="1600"/>
              <a:buFont typeface="Oswald"/>
              <a:buNone/>
              <a:defRPr b="1" i="0" sz="1600" u="none" cap="none" strike="noStrike">
                <a:solidFill>
                  <a:schemeClr val="dk1"/>
                </a:solidFill>
                <a:latin typeface="Oswald"/>
                <a:ea typeface="Oswald"/>
                <a:cs typeface="Oswald"/>
                <a:sym typeface="Oswald"/>
              </a:defRPr>
            </a:lvl9pPr>
          </a:lstStyle>
          <a:p/>
        </p:txBody>
      </p:sp>
      <p:sp>
        <p:nvSpPr>
          <p:cNvPr id="45" name="Shape 45"/>
          <p:cNvSpPr txBox="1"/>
          <p:nvPr>
            <p:ph idx="2" type="body"/>
          </p:nvPr>
        </p:nvSpPr>
        <p:spPr>
          <a:xfrm>
            <a:off x="457200" y="2174875"/>
            <a:ext cx="4040188" cy="3951288"/>
          </a:xfrm>
          <a:prstGeom prst="rect">
            <a:avLst/>
          </a:prstGeom>
          <a:noFill/>
          <a:ln>
            <a:noFill/>
          </a:ln>
        </p:spPr>
        <p:txBody>
          <a:bodyPr anchorCtr="0" anchor="t" bIns="91425" lIns="91425" spcFirstLastPara="1" rIns="91425" wrap="square" tIns="91425"/>
          <a:lstStyle>
            <a:lvl1pPr indent="-228600" lvl="0" marL="457200" marR="0" rtl="0" algn="l">
              <a:lnSpc>
                <a:spcPct val="100000"/>
              </a:lnSpc>
              <a:spcBef>
                <a:spcPts val="180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1pPr>
            <a:lvl2pPr indent="-355600" lvl="1" marL="914400" marR="0" rtl="0" algn="l">
              <a:lnSpc>
                <a:spcPct val="100000"/>
              </a:lnSpc>
              <a:spcBef>
                <a:spcPts val="0"/>
              </a:spcBef>
              <a:spcAft>
                <a:spcPts val="0"/>
              </a:spcAft>
              <a:buClr>
                <a:schemeClr val="accent2"/>
              </a:buClr>
              <a:buSzPts val="2000"/>
              <a:buFont typeface="Arial"/>
              <a:buChar char="•"/>
              <a:defRPr b="0" i="0" sz="2000" u="none" cap="none" strike="noStrike">
                <a:solidFill>
                  <a:schemeClr val="dk1"/>
                </a:solidFill>
                <a:latin typeface="Arial"/>
                <a:ea typeface="Arial"/>
                <a:cs typeface="Arial"/>
                <a:sym typeface="Arial"/>
              </a:defRPr>
            </a:lvl2pPr>
            <a:lvl3pPr indent="-337185" lvl="2" marL="1371600" marR="0" rtl="0" algn="l">
              <a:lnSpc>
                <a:spcPct val="100000"/>
              </a:lnSpc>
              <a:spcBef>
                <a:spcPts val="360"/>
              </a:spcBef>
              <a:spcAft>
                <a:spcPts val="0"/>
              </a:spcAft>
              <a:buClr>
                <a:srgbClr val="3333FF"/>
              </a:buClr>
              <a:buSzPts val="1710"/>
              <a:buFont typeface="Courier New"/>
              <a:buChar char="o"/>
              <a:defRPr b="0" i="0" sz="1800" u="none" cap="none" strike="noStrike">
                <a:solidFill>
                  <a:schemeClr val="dk1"/>
                </a:solidFill>
                <a:latin typeface="Arial"/>
                <a:ea typeface="Arial"/>
                <a:cs typeface="Arial"/>
                <a:sym typeface="Arial"/>
              </a:defRPr>
            </a:lvl3pPr>
            <a:lvl4pPr indent="-330200" lvl="3" marL="1828800" marR="0" rtl="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4pPr>
            <a:lvl5pPr indent="-330200" lvl="4" marL="2286000" marR="0" rtl="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5pPr>
            <a:lvl6pPr indent="-330200" lvl="5" marL="2743200" marR="0" rtl="0" algn="l">
              <a:lnSpc>
                <a:spcPct val="100000"/>
              </a:lnSpc>
              <a:spcBef>
                <a:spcPts val="320"/>
              </a:spcBef>
              <a:spcAft>
                <a:spcPts val="0"/>
              </a:spcAft>
              <a:buClr>
                <a:schemeClr val="dk1"/>
              </a:buClr>
              <a:buSzPts val="1600"/>
              <a:buFont typeface="Oswald"/>
              <a:buChar char="»"/>
              <a:defRPr b="0" i="0" sz="1600" u="none" cap="none" strike="noStrike">
                <a:solidFill>
                  <a:schemeClr val="dk1"/>
                </a:solidFill>
                <a:latin typeface="Oswald"/>
                <a:ea typeface="Oswald"/>
                <a:cs typeface="Oswald"/>
                <a:sym typeface="Oswald"/>
              </a:defRPr>
            </a:lvl6pPr>
            <a:lvl7pPr indent="-330200" lvl="6" marL="3200400" marR="0" rtl="0" algn="l">
              <a:lnSpc>
                <a:spcPct val="100000"/>
              </a:lnSpc>
              <a:spcBef>
                <a:spcPts val="320"/>
              </a:spcBef>
              <a:spcAft>
                <a:spcPts val="0"/>
              </a:spcAft>
              <a:buClr>
                <a:schemeClr val="dk1"/>
              </a:buClr>
              <a:buSzPts val="1600"/>
              <a:buFont typeface="Oswald"/>
              <a:buChar char="»"/>
              <a:defRPr b="0" i="0" sz="1600" u="none" cap="none" strike="noStrike">
                <a:solidFill>
                  <a:schemeClr val="dk1"/>
                </a:solidFill>
                <a:latin typeface="Oswald"/>
                <a:ea typeface="Oswald"/>
                <a:cs typeface="Oswald"/>
                <a:sym typeface="Oswald"/>
              </a:defRPr>
            </a:lvl7pPr>
            <a:lvl8pPr indent="-330200" lvl="7" marL="3657600" marR="0" rtl="0" algn="l">
              <a:lnSpc>
                <a:spcPct val="100000"/>
              </a:lnSpc>
              <a:spcBef>
                <a:spcPts val="320"/>
              </a:spcBef>
              <a:spcAft>
                <a:spcPts val="0"/>
              </a:spcAft>
              <a:buClr>
                <a:schemeClr val="dk1"/>
              </a:buClr>
              <a:buSzPts val="1600"/>
              <a:buFont typeface="Oswald"/>
              <a:buChar char="»"/>
              <a:defRPr b="0" i="0" sz="1600" u="none" cap="none" strike="noStrike">
                <a:solidFill>
                  <a:schemeClr val="dk1"/>
                </a:solidFill>
                <a:latin typeface="Oswald"/>
                <a:ea typeface="Oswald"/>
                <a:cs typeface="Oswald"/>
                <a:sym typeface="Oswald"/>
              </a:defRPr>
            </a:lvl8pPr>
            <a:lvl9pPr indent="-330200" lvl="8" marL="4114800" marR="0" rtl="0" algn="l">
              <a:lnSpc>
                <a:spcPct val="100000"/>
              </a:lnSpc>
              <a:spcBef>
                <a:spcPts val="320"/>
              </a:spcBef>
              <a:spcAft>
                <a:spcPts val="0"/>
              </a:spcAft>
              <a:buClr>
                <a:schemeClr val="dk1"/>
              </a:buClr>
              <a:buSzPts val="1600"/>
              <a:buFont typeface="Oswald"/>
              <a:buChar char="»"/>
              <a:defRPr b="0" i="0" sz="1600" u="none" cap="none" strike="noStrike">
                <a:solidFill>
                  <a:schemeClr val="dk1"/>
                </a:solidFill>
                <a:latin typeface="Oswald"/>
                <a:ea typeface="Oswald"/>
                <a:cs typeface="Oswald"/>
                <a:sym typeface="Oswald"/>
              </a:defRPr>
            </a:lvl9pPr>
          </a:lstStyle>
          <a:p/>
        </p:txBody>
      </p:sp>
      <p:sp>
        <p:nvSpPr>
          <p:cNvPr id="46" name="Shape 46"/>
          <p:cNvSpPr txBox="1"/>
          <p:nvPr>
            <p:ph idx="3" type="body"/>
          </p:nvPr>
        </p:nvSpPr>
        <p:spPr>
          <a:xfrm>
            <a:off x="4645025" y="1535113"/>
            <a:ext cx="4041775" cy="639762"/>
          </a:xfrm>
          <a:prstGeom prst="rect">
            <a:avLst/>
          </a:prstGeom>
          <a:noFill/>
          <a:ln>
            <a:noFill/>
          </a:ln>
        </p:spPr>
        <p:txBody>
          <a:bodyPr anchorCtr="0" anchor="b" bIns="91425" lIns="91425" spcFirstLastPara="1" rIns="91425" wrap="square" tIns="91425"/>
          <a:lstStyle>
            <a:lvl1pPr indent="-228600" lvl="0" marL="457200" marR="0" rtl="0" algn="l">
              <a:lnSpc>
                <a:spcPct val="100000"/>
              </a:lnSpc>
              <a:spcBef>
                <a:spcPts val="1800"/>
              </a:spcBef>
              <a:spcAft>
                <a:spcPts val="0"/>
              </a:spcAft>
              <a:buClr>
                <a:schemeClr val="dk1"/>
              </a:buClr>
              <a:buSzPts val="2400"/>
              <a:buFont typeface="Arial"/>
              <a:buNone/>
              <a:defRPr b="1" i="0" sz="2400" u="none" cap="none" strike="noStrike">
                <a:solidFill>
                  <a:schemeClr val="dk1"/>
                </a:solidFill>
                <a:latin typeface="Arial"/>
                <a:ea typeface="Arial"/>
                <a:cs typeface="Arial"/>
                <a:sym typeface="Arial"/>
              </a:defRPr>
            </a:lvl1pPr>
            <a:lvl2pPr indent="-228600" lvl="1" marL="914400" marR="0" rtl="0" algn="l">
              <a:lnSpc>
                <a:spcPct val="100000"/>
              </a:lnSpc>
              <a:spcBef>
                <a:spcPts val="0"/>
              </a:spcBef>
              <a:spcAft>
                <a:spcPts val="0"/>
              </a:spcAft>
              <a:buClr>
                <a:schemeClr val="accent2"/>
              </a:buClr>
              <a:buSzPts val="2000"/>
              <a:buFont typeface="Arial"/>
              <a:buNone/>
              <a:defRPr b="1" i="0" sz="2000" u="none" cap="none" strike="noStrike">
                <a:solidFill>
                  <a:schemeClr val="dk1"/>
                </a:solidFill>
                <a:latin typeface="Arial"/>
                <a:ea typeface="Arial"/>
                <a:cs typeface="Arial"/>
                <a:sym typeface="Arial"/>
              </a:defRPr>
            </a:lvl2pPr>
            <a:lvl3pPr indent="-228600" lvl="2" marL="1371600" marR="0" rtl="0" algn="l">
              <a:lnSpc>
                <a:spcPct val="100000"/>
              </a:lnSpc>
              <a:spcBef>
                <a:spcPts val="360"/>
              </a:spcBef>
              <a:spcAft>
                <a:spcPts val="0"/>
              </a:spcAft>
              <a:buClr>
                <a:srgbClr val="3333FF"/>
              </a:buClr>
              <a:buSzPts val="1710"/>
              <a:buFont typeface="Courier New"/>
              <a:buNone/>
              <a:defRPr b="1" i="0" sz="1800" u="none" cap="none" strike="noStrike">
                <a:solidFill>
                  <a:schemeClr val="dk1"/>
                </a:solidFill>
                <a:latin typeface="Arial"/>
                <a:ea typeface="Arial"/>
                <a:cs typeface="Arial"/>
                <a:sym typeface="Arial"/>
              </a:defRPr>
            </a:lvl3pPr>
            <a:lvl4pPr indent="-228600" lvl="3" marL="1828800" marR="0" rtl="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Arial"/>
                <a:ea typeface="Arial"/>
                <a:cs typeface="Arial"/>
                <a:sym typeface="Arial"/>
              </a:defRPr>
            </a:lvl4pPr>
            <a:lvl5pPr indent="-228600" lvl="4" marL="2286000" marR="0" rtl="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Arial"/>
                <a:ea typeface="Arial"/>
                <a:cs typeface="Arial"/>
                <a:sym typeface="Arial"/>
              </a:defRPr>
            </a:lvl5pPr>
            <a:lvl6pPr indent="-228600" lvl="5" marL="2743200" marR="0" rtl="0" algn="l">
              <a:lnSpc>
                <a:spcPct val="100000"/>
              </a:lnSpc>
              <a:spcBef>
                <a:spcPts val="320"/>
              </a:spcBef>
              <a:spcAft>
                <a:spcPts val="0"/>
              </a:spcAft>
              <a:buClr>
                <a:schemeClr val="dk1"/>
              </a:buClr>
              <a:buSzPts val="1600"/>
              <a:buFont typeface="Oswald"/>
              <a:buNone/>
              <a:defRPr b="1" i="0" sz="1600" u="none" cap="none" strike="noStrike">
                <a:solidFill>
                  <a:schemeClr val="dk1"/>
                </a:solidFill>
                <a:latin typeface="Oswald"/>
                <a:ea typeface="Oswald"/>
                <a:cs typeface="Oswald"/>
                <a:sym typeface="Oswald"/>
              </a:defRPr>
            </a:lvl6pPr>
            <a:lvl7pPr indent="-228600" lvl="6" marL="3200400" marR="0" rtl="0" algn="l">
              <a:lnSpc>
                <a:spcPct val="100000"/>
              </a:lnSpc>
              <a:spcBef>
                <a:spcPts val="320"/>
              </a:spcBef>
              <a:spcAft>
                <a:spcPts val="0"/>
              </a:spcAft>
              <a:buClr>
                <a:schemeClr val="dk1"/>
              </a:buClr>
              <a:buSzPts val="1600"/>
              <a:buFont typeface="Oswald"/>
              <a:buNone/>
              <a:defRPr b="1" i="0" sz="1600" u="none" cap="none" strike="noStrike">
                <a:solidFill>
                  <a:schemeClr val="dk1"/>
                </a:solidFill>
                <a:latin typeface="Oswald"/>
                <a:ea typeface="Oswald"/>
                <a:cs typeface="Oswald"/>
                <a:sym typeface="Oswald"/>
              </a:defRPr>
            </a:lvl7pPr>
            <a:lvl8pPr indent="-228600" lvl="7" marL="3657600" marR="0" rtl="0" algn="l">
              <a:lnSpc>
                <a:spcPct val="100000"/>
              </a:lnSpc>
              <a:spcBef>
                <a:spcPts val="320"/>
              </a:spcBef>
              <a:spcAft>
                <a:spcPts val="0"/>
              </a:spcAft>
              <a:buClr>
                <a:schemeClr val="dk1"/>
              </a:buClr>
              <a:buSzPts val="1600"/>
              <a:buFont typeface="Oswald"/>
              <a:buNone/>
              <a:defRPr b="1" i="0" sz="1600" u="none" cap="none" strike="noStrike">
                <a:solidFill>
                  <a:schemeClr val="dk1"/>
                </a:solidFill>
                <a:latin typeface="Oswald"/>
                <a:ea typeface="Oswald"/>
                <a:cs typeface="Oswald"/>
                <a:sym typeface="Oswald"/>
              </a:defRPr>
            </a:lvl8pPr>
            <a:lvl9pPr indent="-228600" lvl="8" marL="4114800" marR="0" rtl="0" algn="l">
              <a:lnSpc>
                <a:spcPct val="100000"/>
              </a:lnSpc>
              <a:spcBef>
                <a:spcPts val="320"/>
              </a:spcBef>
              <a:spcAft>
                <a:spcPts val="0"/>
              </a:spcAft>
              <a:buClr>
                <a:schemeClr val="dk1"/>
              </a:buClr>
              <a:buSzPts val="1600"/>
              <a:buFont typeface="Oswald"/>
              <a:buNone/>
              <a:defRPr b="1" i="0" sz="1600" u="none" cap="none" strike="noStrike">
                <a:solidFill>
                  <a:schemeClr val="dk1"/>
                </a:solidFill>
                <a:latin typeface="Oswald"/>
                <a:ea typeface="Oswald"/>
                <a:cs typeface="Oswald"/>
                <a:sym typeface="Oswald"/>
              </a:defRPr>
            </a:lvl9pPr>
          </a:lstStyle>
          <a:p/>
        </p:txBody>
      </p:sp>
      <p:sp>
        <p:nvSpPr>
          <p:cNvPr id="47" name="Shape 47"/>
          <p:cNvSpPr txBox="1"/>
          <p:nvPr>
            <p:ph idx="4" type="body"/>
          </p:nvPr>
        </p:nvSpPr>
        <p:spPr>
          <a:xfrm>
            <a:off x="4645025" y="2174875"/>
            <a:ext cx="4041775" cy="3951288"/>
          </a:xfrm>
          <a:prstGeom prst="rect">
            <a:avLst/>
          </a:prstGeom>
          <a:noFill/>
          <a:ln>
            <a:noFill/>
          </a:ln>
        </p:spPr>
        <p:txBody>
          <a:bodyPr anchorCtr="0" anchor="t" bIns="91425" lIns="91425" spcFirstLastPara="1" rIns="91425" wrap="square" tIns="91425"/>
          <a:lstStyle>
            <a:lvl1pPr indent="-228600" lvl="0" marL="457200" marR="0" rtl="0" algn="l">
              <a:lnSpc>
                <a:spcPct val="100000"/>
              </a:lnSpc>
              <a:spcBef>
                <a:spcPts val="1800"/>
              </a:spcBef>
              <a:spcAft>
                <a:spcPts val="0"/>
              </a:spcAft>
              <a:buClr>
                <a:srgbClr val="000000"/>
              </a:buClr>
              <a:buSzPts val="1400"/>
              <a:buFont typeface="Arial"/>
              <a:buNone/>
              <a:defRPr b="0" i="0" sz="2400" u="none" cap="none" strike="noStrike">
                <a:solidFill>
                  <a:schemeClr val="dk1"/>
                </a:solidFill>
                <a:latin typeface="Arial"/>
                <a:ea typeface="Arial"/>
                <a:cs typeface="Arial"/>
                <a:sym typeface="Arial"/>
              </a:defRPr>
            </a:lvl1pPr>
            <a:lvl2pPr indent="-355600" lvl="1" marL="914400" marR="0" rtl="0" algn="l">
              <a:lnSpc>
                <a:spcPct val="100000"/>
              </a:lnSpc>
              <a:spcBef>
                <a:spcPts val="0"/>
              </a:spcBef>
              <a:spcAft>
                <a:spcPts val="0"/>
              </a:spcAft>
              <a:buClr>
                <a:schemeClr val="accent2"/>
              </a:buClr>
              <a:buSzPts val="2000"/>
              <a:buFont typeface="Arial"/>
              <a:buChar char="•"/>
              <a:defRPr b="0" i="0" sz="2000" u="none" cap="none" strike="noStrike">
                <a:solidFill>
                  <a:schemeClr val="dk1"/>
                </a:solidFill>
                <a:latin typeface="Arial"/>
                <a:ea typeface="Arial"/>
                <a:cs typeface="Arial"/>
                <a:sym typeface="Arial"/>
              </a:defRPr>
            </a:lvl2pPr>
            <a:lvl3pPr indent="-337185" lvl="2" marL="1371600" marR="0" rtl="0" algn="l">
              <a:lnSpc>
                <a:spcPct val="100000"/>
              </a:lnSpc>
              <a:spcBef>
                <a:spcPts val="360"/>
              </a:spcBef>
              <a:spcAft>
                <a:spcPts val="0"/>
              </a:spcAft>
              <a:buClr>
                <a:srgbClr val="3333FF"/>
              </a:buClr>
              <a:buSzPts val="1710"/>
              <a:buFont typeface="Courier New"/>
              <a:buChar char="o"/>
              <a:defRPr b="0" i="0" sz="1800" u="none" cap="none" strike="noStrike">
                <a:solidFill>
                  <a:schemeClr val="dk1"/>
                </a:solidFill>
                <a:latin typeface="Arial"/>
                <a:ea typeface="Arial"/>
                <a:cs typeface="Arial"/>
                <a:sym typeface="Arial"/>
              </a:defRPr>
            </a:lvl3pPr>
            <a:lvl4pPr indent="-330200" lvl="3" marL="1828800" marR="0" rtl="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4pPr>
            <a:lvl5pPr indent="-330200" lvl="4" marL="2286000" marR="0" rtl="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5pPr>
            <a:lvl6pPr indent="-330200" lvl="5" marL="2743200" marR="0" rtl="0" algn="l">
              <a:lnSpc>
                <a:spcPct val="100000"/>
              </a:lnSpc>
              <a:spcBef>
                <a:spcPts val="320"/>
              </a:spcBef>
              <a:spcAft>
                <a:spcPts val="0"/>
              </a:spcAft>
              <a:buClr>
                <a:schemeClr val="dk1"/>
              </a:buClr>
              <a:buSzPts val="1600"/>
              <a:buFont typeface="Oswald"/>
              <a:buChar char="»"/>
              <a:defRPr b="0" i="0" sz="1600" u="none" cap="none" strike="noStrike">
                <a:solidFill>
                  <a:schemeClr val="dk1"/>
                </a:solidFill>
                <a:latin typeface="Oswald"/>
                <a:ea typeface="Oswald"/>
                <a:cs typeface="Oswald"/>
                <a:sym typeface="Oswald"/>
              </a:defRPr>
            </a:lvl6pPr>
            <a:lvl7pPr indent="-330200" lvl="6" marL="3200400" marR="0" rtl="0" algn="l">
              <a:lnSpc>
                <a:spcPct val="100000"/>
              </a:lnSpc>
              <a:spcBef>
                <a:spcPts val="320"/>
              </a:spcBef>
              <a:spcAft>
                <a:spcPts val="0"/>
              </a:spcAft>
              <a:buClr>
                <a:schemeClr val="dk1"/>
              </a:buClr>
              <a:buSzPts val="1600"/>
              <a:buFont typeface="Oswald"/>
              <a:buChar char="»"/>
              <a:defRPr b="0" i="0" sz="1600" u="none" cap="none" strike="noStrike">
                <a:solidFill>
                  <a:schemeClr val="dk1"/>
                </a:solidFill>
                <a:latin typeface="Oswald"/>
                <a:ea typeface="Oswald"/>
                <a:cs typeface="Oswald"/>
                <a:sym typeface="Oswald"/>
              </a:defRPr>
            </a:lvl7pPr>
            <a:lvl8pPr indent="-330200" lvl="7" marL="3657600" marR="0" rtl="0" algn="l">
              <a:lnSpc>
                <a:spcPct val="100000"/>
              </a:lnSpc>
              <a:spcBef>
                <a:spcPts val="320"/>
              </a:spcBef>
              <a:spcAft>
                <a:spcPts val="0"/>
              </a:spcAft>
              <a:buClr>
                <a:schemeClr val="dk1"/>
              </a:buClr>
              <a:buSzPts val="1600"/>
              <a:buFont typeface="Oswald"/>
              <a:buChar char="»"/>
              <a:defRPr b="0" i="0" sz="1600" u="none" cap="none" strike="noStrike">
                <a:solidFill>
                  <a:schemeClr val="dk1"/>
                </a:solidFill>
                <a:latin typeface="Oswald"/>
                <a:ea typeface="Oswald"/>
                <a:cs typeface="Oswald"/>
                <a:sym typeface="Oswald"/>
              </a:defRPr>
            </a:lvl8pPr>
            <a:lvl9pPr indent="-330200" lvl="8" marL="4114800" marR="0" rtl="0" algn="l">
              <a:lnSpc>
                <a:spcPct val="100000"/>
              </a:lnSpc>
              <a:spcBef>
                <a:spcPts val="320"/>
              </a:spcBef>
              <a:spcAft>
                <a:spcPts val="0"/>
              </a:spcAft>
              <a:buClr>
                <a:schemeClr val="dk1"/>
              </a:buClr>
              <a:buSzPts val="1600"/>
              <a:buFont typeface="Oswald"/>
              <a:buChar char="»"/>
              <a:defRPr b="0" i="0" sz="1600" u="none" cap="none" strike="noStrike">
                <a:solidFill>
                  <a:schemeClr val="dk1"/>
                </a:solidFill>
                <a:latin typeface="Oswald"/>
                <a:ea typeface="Oswald"/>
                <a:cs typeface="Oswald"/>
                <a:sym typeface="Oswald"/>
              </a:defRPr>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with Caption" type="objTx">
  <p:cSld name="OBJECT_WITH_CAPTION_TEXT">
    <p:spTree>
      <p:nvGrpSpPr>
        <p:cNvPr id="48" name="Shape 48"/>
        <p:cNvGrpSpPr/>
        <p:nvPr/>
      </p:nvGrpSpPr>
      <p:grpSpPr>
        <a:xfrm>
          <a:off x="0" y="0"/>
          <a:ext cx="0" cy="0"/>
          <a:chOff x="0" y="0"/>
          <a:chExt cx="0" cy="0"/>
        </a:xfrm>
      </p:grpSpPr>
      <p:sp>
        <p:nvSpPr>
          <p:cNvPr id="49" name="Shape 49"/>
          <p:cNvSpPr txBox="1"/>
          <p:nvPr>
            <p:ph type="title"/>
          </p:nvPr>
        </p:nvSpPr>
        <p:spPr>
          <a:xfrm>
            <a:off x="457200" y="273050"/>
            <a:ext cx="3008313" cy="1162050"/>
          </a:xfrm>
          <a:prstGeom prst="rect">
            <a:avLst/>
          </a:prstGeom>
          <a:noFill/>
          <a:ln>
            <a:noFill/>
          </a:ln>
        </p:spPr>
        <p:txBody>
          <a:bodyPr anchorCtr="0" anchor="b" bIns="91425" lIns="91425" spcFirstLastPara="1" rIns="91425" wrap="square" tIns="91425"/>
          <a:lstStyle>
            <a:lvl1pPr lvl="0" marR="0" rtl="0" algn="l">
              <a:lnSpc>
                <a:spcPct val="85000"/>
              </a:lnSpc>
              <a:spcBef>
                <a:spcPts val="0"/>
              </a:spcBef>
              <a:spcAft>
                <a:spcPts val="0"/>
              </a:spcAft>
              <a:buClr>
                <a:srgbClr val="000000"/>
              </a:buClr>
              <a:buSzPts val="1400"/>
              <a:buFont typeface="Arial"/>
              <a:buNone/>
              <a:defRPr b="1" i="0" sz="2000" u="none" cap="none" strike="noStrike">
                <a:solidFill>
                  <a:schemeClr val="lt1"/>
                </a:solidFill>
                <a:latin typeface="Arial"/>
                <a:ea typeface="Arial"/>
                <a:cs typeface="Arial"/>
                <a:sym typeface="Arial"/>
              </a:defRPr>
            </a:lvl1pPr>
            <a:lvl2pPr lvl="1" marR="0" rtl="0" algn="l">
              <a:lnSpc>
                <a:spcPct val="85000"/>
              </a:lnSpc>
              <a:spcBef>
                <a:spcPts val="0"/>
              </a:spcBef>
              <a:spcAft>
                <a:spcPts val="0"/>
              </a:spcAft>
              <a:buClr>
                <a:srgbClr val="000000"/>
              </a:buClr>
              <a:buSzPts val="1400"/>
              <a:buFont typeface="Arial"/>
              <a:buNone/>
              <a:defRPr b="0" i="0" sz="5400" u="none" cap="none" strike="noStrike">
                <a:solidFill>
                  <a:schemeClr val="lt1"/>
                </a:solidFill>
                <a:latin typeface="Arial"/>
                <a:ea typeface="Arial"/>
                <a:cs typeface="Arial"/>
                <a:sym typeface="Arial"/>
              </a:defRPr>
            </a:lvl2pPr>
            <a:lvl3pPr lvl="2" marR="0" rtl="0" algn="l">
              <a:lnSpc>
                <a:spcPct val="85000"/>
              </a:lnSpc>
              <a:spcBef>
                <a:spcPts val="0"/>
              </a:spcBef>
              <a:spcAft>
                <a:spcPts val="0"/>
              </a:spcAft>
              <a:buClr>
                <a:srgbClr val="000000"/>
              </a:buClr>
              <a:buSzPts val="1400"/>
              <a:buFont typeface="Arial"/>
              <a:buNone/>
              <a:defRPr b="0" i="0" sz="5400" u="none" cap="none" strike="noStrike">
                <a:solidFill>
                  <a:schemeClr val="lt1"/>
                </a:solidFill>
                <a:latin typeface="Arial"/>
                <a:ea typeface="Arial"/>
                <a:cs typeface="Arial"/>
                <a:sym typeface="Arial"/>
              </a:defRPr>
            </a:lvl3pPr>
            <a:lvl4pPr lvl="3" marR="0" rtl="0" algn="l">
              <a:lnSpc>
                <a:spcPct val="85000"/>
              </a:lnSpc>
              <a:spcBef>
                <a:spcPts val="0"/>
              </a:spcBef>
              <a:spcAft>
                <a:spcPts val="0"/>
              </a:spcAft>
              <a:buClr>
                <a:srgbClr val="000000"/>
              </a:buClr>
              <a:buSzPts val="1400"/>
              <a:buFont typeface="Arial"/>
              <a:buNone/>
              <a:defRPr b="0" i="0" sz="5400" u="none" cap="none" strike="noStrike">
                <a:solidFill>
                  <a:schemeClr val="lt1"/>
                </a:solidFill>
                <a:latin typeface="Arial"/>
                <a:ea typeface="Arial"/>
                <a:cs typeface="Arial"/>
                <a:sym typeface="Arial"/>
              </a:defRPr>
            </a:lvl4pPr>
            <a:lvl5pPr lvl="4" marR="0" rtl="0" algn="l">
              <a:lnSpc>
                <a:spcPct val="85000"/>
              </a:lnSpc>
              <a:spcBef>
                <a:spcPts val="0"/>
              </a:spcBef>
              <a:spcAft>
                <a:spcPts val="0"/>
              </a:spcAft>
              <a:buClr>
                <a:srgbClr val="000000"/>
              </a:buClr>
              <a:buSzPts val="1400"/>
              <a:buFont typeface="Arial"/>
              <a:buNone/>
              <a:defRPr b="0" i="0" sz="5400" u="none" cap="none" strike="noStrike">
                <a:solidFill>
                  <a:schemeClr val="lt1"/>
                </a:solidFill>
                <a:latin typeface="Arial"/>
                <a:ea typeface="Arial"/>
                <a:cs typeface="Arial"/>
                <a:sym typeface="Arial"/>
              </a:defRPr>
            </a:lvl5pPr>
            <a:lvl6pPr lvl="5" marR="0" rtl="0" algn="l">
              <a:lnSpc>
                <a:spcPct val="85000"/>
              </a:lnSpc>
              <a:spcBef>
                <a:spcPts val="0"/>
              </a:spcBef>
              <a:spcAft>
                <a:spcPts val="0"/>
              </a:spcAft>
              <a:buClr>
                <a:srgbClr val="000000"/>
              </a:buClr>
              <a:buSzPts val="1400"/>
              <a:buFont typeface="Arial"/>
              <a:buNone/>
              <a:defRPr b="0" i="0" sz="5400" u="none" cap="none" strike="noStrike">
                <a:solidFill>
                  <a:schemeClr val="lt1"/>
                </a:solidFill>
                <a:latin typeface="Oswald"/>
                <a:ea typeface="Oswald"/>
                <a:cs typeface="Oswald"/>
                <a:sym typeface="Oswald"/>
              </a:defRPr>
            </a:lvl6pPr>
            <a:lvl7pPr lvl="6" marR="0" rtl="0" algn="l">
              <a:lnSpc>
                <a:spcPct val="85000"/>
              </a:lnSpc>
              <a:spcBef>
                <a:spcPts val="0"/>
              </a:spcBef>
              <a:spcAft>
                <a:spcPts val="0"/>
              </a:spcAft>
              <a:buClr>
                <a:srgbClr val="000000"/>
              </a:buClr>
              <a:buSzPts val="1400"/>
              <a:buFont typeface="Arial"/>
              <a:buNone/>
              <a:defRPr b="0" i="0" sz="5400" u="none" cap="none" strike="noStrike">
                <a:solidFill>
                  <a:schemeClr val="lt1"/>
                </a:solidFill>
                <a:latin typeface="Oswald"/>
                <a:ea typeface="Oswald"/>
                <a:cs typeface="Oswald"/>
                <a:sym typeface="Oswald"/>
              </a:defRPr>
            </a:lvl7pPr>
            <a:lvl8pPr lvl="7" marR="0" rtl="0" algn="l">
              <a:lnSpc>
                <a:spcPct val="85000"/>
              </a:lnSpc>
              <a:spcBef>
                <a:spcPts val="0"/>
              </a:spcBef>
              <a:spcAft>
                <a:spcPts val="0"/>
              </a:spcAft>
              <a:buClr>
                <a:srgbClr val="000000"/>
              </a:buClr>
              <a:buSzPts val="1400"/>
              <a:buFont typeface="Arial"/>
              <a:buNone/>
              <a:defRPr b="0" i="0" sz="5400" u="none" cap="none" strike="noStrike">
                <a:solidFill>
                  <a:schemeClr val="lt1"/>
                </a:solidFill>
                <a:latin typeface="Oswald"/>
                <a:ea typeface="Oswald"/>
                <a:cs typeface="Oswald"/>
                <a:sym typeface="Oswald"/>
              </a:defRPr>
            </a:lvl8pPr>
            <a:lvl9pPr lvl="8" marR="0" rtl="0" algn="l">
              <a:lnSpc>
                <a:spcPct val="85000"/>
              </a:lnSpc>
              <a:spcBef>
                <a:spcPts val="0"/>
              </a:spcBef>
              <a:spcAft>
                <a:spcPts val="0"/>
              </a:spcAft>
              <a:buClr>
                <a:srgbClr val="000000"/>
              </a:buClr>
              <a:buSzPts val="1400"/>
              <a:buFont typeface="Arial"/>
              <a:buNone/>
              <a:defRPr b="0" i="0" sz="5400" u="none" cap="none" strike="noStrike">
                <a:solidFill>
                  <a:schemeClr val="lt1"/>
                </a:solidFill>
                <a:latin typeface="Oswald"/>
                <a:ea typeface="Oswald"/>
                <a:cs typeface="Oswald"/>
                <a:sym typeface="Oswald"/>
              </a:defRPr>
            </a:lvl9pPr>
          </a:lstStyle>
          <a:p/>
        </p:txBody>
      </p:sp>
      <p:sp>
        <p:nvSpPr>
          <p:cNvPr id="50" name="Shape 50"/>
          <p:cNvSpPr txBox="1"/>
          <p:nvPr>
            <p:ph idx="1" type="body"/>
          </p:nvPr>
        </p:nvSpPr>
        <p:spPr>
          <a:xfrm>
            <a:off x="3575050" y="273050"/>
            <a:ext cx="5111750" cy="5853113"/>
          </a:xfrm>
          <a:prstGeom prst="rect">
            <a:avLst/>
          </a:prstGeom>
          <a:noFill/>
          <a:ln>
            <a:noFill/>
          </a:ln>
        </p:spPr>
        <p:txBody>
          <a:bodyPr anchorCtr="0" anchor="t" bIns="91425" lIns="91425" spcFirstLastPara="1" rIns="91425" wrap="square" tIns="91425"/>
          <a:lstStyle>
            <a:lvl1pPr indent="-228600" lvl="0" marL="457200" marR="0" rtl="0" algn="l">
              <a:lnSpc>
                <a:spcPct val="100000"/>
              </a:lnSpc>
              <a:spcBef>
                <a:spcPts val="2400"/>
              </a:spcBef>
              <a:spcAft>
                <a:spcPts val="0"/>
              </a:spcAft>
              <a:buClr>
                <a:srgbClr val="000000"/>
              </a:buClr>
              <a:buSzPts val="1400"/>
              <a:buFont typeface="Arial"/>
              <a:buNone/>
              <a:defRPr b="0" i="0" sz="3200" u="none" cap="none" strike="noStrike">
                <a:solidFill>
                  <a:schemeClr val="dk1"/>
                </a:solidFill>
                <a:latin typeface="Arial"/>
                <a:ea typeface="Arial"/>
                <a:cs typeface="Arial"/>
                <a:sym typeface="Arial"/>
              </a:defRPr>
            </a:lvl1pPr>
            <a:lvl2pPr indent="-406400" lvl="1" marL="914400" marR="0" rtl="0" algn="l">
              <a:lnSpc>
                <a:spcPct val="100000"/>
              </a:lnSpc>
              <a:spcBef>
                <a:spcPts val="0"/>
              </a:spcBef>
              <a:spcAft>
                <a:spcPts val="0"/>
              </a:spcAft>
              <a:buClr>
                <a:schemeClr val="accent2"/>
              </a:buClr>
              <a:buSzPts val="2800"/>
              <a:buFont typeface="Arial"/>
              <a:buChar char="•"/>
              <a:defRPr b="0" i="0" sz="2800" u="none" cap="none" strike="noStrike">
                <a:solidFill>
                  <a:schemeClr val="dk1"/>
                </a:solidFill>
                <a:latin typeface="Arial"/>
                <a:ea typeface="Arial"/>
                <a:cs typeface="Arial"/>
                <a:sym typeface="Arial"/>
              </a:defRPr>
            </a:lvl2pPr>
            <a:lvl3pPr indent="-373380" lvl="2" marL="1371600" marR="0" rtl="0" algn="l">
              <a:lnSpc>
                <a:spcPct val="100000"/>
              </a:lnSpc>
              <a:spcBef>
                <a:spcPts val="480"/>
              </a:spcBef>
              <a:spcAft>
                <a:spcPts val="0"/>
              </a:spcAft>
              <a:buClr>
                <a:srgbClr val="3333FF"/>
              </a:buClr>
              <a:buSzPts val="2280"/>
              <a:buFont typeface="Courier New"/>
              <a:buChar char="o"/>
              <a:defRPr b="0" i="0" sz="2400" u="none" cap="none" strike="noStrike">
                <a:solidFill>
                  <a:schemeClr val="dk1"/>
                </a:solidFill>
                <a:latin typeface="Arial"/>
                <a:ea typeface="Arial"/>
                <a:cs typeface="Arial"/>
                <a:sym typeface="Arial"/>
              </a:defRPr>
            </a:lvl3pPr>
            <a:lvl4pPr indent="-355600" lvl="3" marL="1828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4pPr>
            <a:lvl5pPr indent="-355600" lvl="4" marL="22860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5pPr>
            <a:lvl6pPr indent="-355600" lvl="5" marL="2743200" marR="0" rtl="0" algn="l">
              <a:lnSpc>
                <a:spcPct val="100000"/>
              </a:lnSpc>
              <a:spcBef>
                <a:spcPts val="400"/>
              </a:spcBef>
              <a:spcAft>
                <a:spcPts val="0"/>
              </a:spcAft>
              <a:buClr>
                <a:schemeClr val="dk1"/>
              </a:buClr>
              <a:buSzPts val="2000"/>
              <a:buFont typeface="Oswald"/>
              <a:buChar char="»"/>
              <a:defRPr b="0" i="0" sz="2000" u="none" cap="none" strike="noStrike">
                <a:solidFill>
                  <a:schemeClr val="dk1"/>
                </a:solidFill>
                <a:latin typeface="Oswald"/>
                <a:ea typeface="Oswald"/>
                <a:cs typeface="Oswald"/>
                <a:sym typeface="Oswald"/>
              </a:defRPr>
            </a:lvl6pPr>
            <a:lvl7pPr indent="-355600" lvl="6" marL="3200400" marR="0" rtl="0" algn="l">
              <a:lnSpc>
                <a:spcPct val="100000"/>
              </a:lnSpc>
              <a:spcBef>
                <a:spcPts val="400"/>
              </a:spcBef>
              <a:spcAft>
                <a:spcPts val="0"/>
              </a:spcAft>
              <a:buClr>
                <a:schemeClr val="dk1"/>
              </a:buClr>
              <a:buSzPts val="2000"/>
              <a:buFont typeface="Oswald"/>
              <a:buChar char="»"/>
              <a:defRPr b="0" i="0" sz="2000" u="none" cap="none" strike="noStrike">
                <a:solidFill>
                  <a:schemeClr val="dk1"/>
                </a:solidFill>
                <a:latin typeface="Oswald"/>
                <a:ea typeface="Oswald"/>
                <a:cs typeface="Oswald"/>
                <a:sym typeface="Oswald"/>
              </a:defRPr>
            </a:lvl7pPr>
            <a:lvl8pPr indent="-355600" lvl="7" marL="3657600" marR="0" rtl="0" algn="l">
              <a:lnSpc>
                <a:spcPct val="100000"/>
              </a:lnSpc>
              <a:spcBef>
                <a:spcPts val="400"/>
              </a:spcBef>
              <a:spcAft>
                <a:spcPts val="0"/>
              </a:spcAft>
              <a:buClr>
                <a:schemeClr val="dk1"/>
              </a:buClr>
              <a:buSzPts val="2000"/>
              <a:buFont typeface="Oswald"/>
              <a:buChar char="»"/>
              <a:defRPr b="0" i="0" sz="2000" u="none" cap="none" strike="noStrike">
                <a:solidFill>
                  <a:schemeClr val="dk1"/>
                </a:solidFill>
                <a:latin typeface="Oswald"/>
                <a:ea typeface="Oswald"/>
                <a:cs typeface="Oswald"/>
                <a:sym typeface="Oswald"/>
              </a:defRPr>
            </a:lvl8pPr>
            <a:lvl9pPr indent="-355600" lvl="8" marL="4114800" marR="0" rtl="0" algn="l">
              <a:lnSpc>
                <a:spcPct val="100000"/>
              </a:lnSpc>
              <a:spcBef>
                <a:spcPts val="400"/>
              </a:spcBef>
              <a:spcAft>
                <a:spcPts val="0"/>
              </a:spcAft>
              <a:buClr>
                <a:schemeClr val="dk1"/>
              </a:buClr>
              <a:buSzPts val="2000"/>
              <a:buFont typeface="Oswald"/>
              <a:buChar char="»"/>
              <a:defRPr b="0" i="0" sz="2000" u="none" cap="none" strike="noStrike">
                <a:solidFill>
                  <a:schemeClr val="dk1"/>
                </a:solidFill>
                <a:latin typeface="Oswald"/>
                <a:ea typeface="Oswald"/>
                <a:cs typeface="Oswald"/>
                <a:sym typeface="Oswald"/>
              </a:defRPr>
            </a:lvl9pPr>
          </a:lstStyle>
          <a:p/>
        </p:txBody>
      </p:sp>
      <p:sp>
        <p:nvSpPr>
          <p:cNvPr id="51" name="Shape 51"/>
          <p:cNvSpPr txBox="1"/>
          <p:nvPr>
            <p:ph idx="2" type="body"/>
          </p:nvPr>
        </p:nvSpPr>
        <p:spPr>
          <a:xfrm>
            <a:off x="457200" y="1435100"/>
            <a:ext cx="3008313" cy="4691063"/>
          </a:xfrm>
          <a:prstGeom prst="rect">
            <a:avLst/>
          </a:prstGeom>
          <a:noFill/>
          <a:ln>
            <a:noFill/>
          </a:ln>
        </p:spPr>
        <p:txBody>
          <a:bodyPr anchorCtr="0" anchor="t" bIns="91425" lIns="91425" spcFirstLastPara="1" rIns="91425" wrap="square" tIns="91425"/>
          <a:lstStyle>
            <a:lvl1pPr indent="-228600" lvl="0" marL="457200" marR="0" rtl="0" algn="l">
              <a:lnSpc>
                <a:spcPct val="100000"/>
              </a:lnSpc>
              <a:spcBef>
                <a:spcPts val="105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1pPr>
            <a:lvl2pPr indent="-228600" lvl="1" marL="914400" marR="0" rtl="0" algn="l">
              <a:lnSpc>
                <a:spcPct val="100000"/>
              </a:lnSpc>
              <a:spcBef>
                <a:spcPts val="0"/>
              </a:spcBef>
              <a:spcAft>
                <a:spcPts val="0"/>
              </a:spcAft>
              <a:buClr>
                <a:schemeClr val="accent2"/>
              </a:buClr>
              <a:buSzPts val="1200"/>
              <a:buFont typeface="Arial"/>
              <a:buNone/>
              <a:defRPr b="0" i="0" sz="1200" u="none" cap="none" strike="noStrike">
                <a:solidFill>
                  <a:schemeClr val="dk1"/>
                </a:solidFill>
                <a:latin typeface="Arial"/>
                <a:ea typeface="Arial"/>
                <a:cs typeface="Arial"/>
                <a:sym typeface="Arial"/>
              </a:defRPr>
            </a:lvl2pPr>
            <a:lvl3pPr indent="-228600" lvl="2" marL="1371600" marR="0" rtl="0" algn="l">
              <a:lnSpc>
                <a:spcPct val="100000"/>
              </a:lnSpc>
              <a:spcBef>
                <a:spcPts val="200"/>
              </a:spcBef>
              <a:spcAft>
                <a:spcPts val="0"/>
              </a:spcAft>
              <a:buClr>
                <a:srgbClr val="3333FF"/>
              </a:buClr>
              <a:buSzPts val="950"/>
              <a:buFont typeface="Courier New"/>
              <a:buNone/>
              <a:defRPr b="0" i="0" sz="1000" u="none" cap="none" strike="noStrike">
                <a:solidFill>
                  <a:schemeClr val="dk1"/>
                </a:solidFill>
                <a:latin typeface="Arial"/>
                <a:ea typeface="Arial"/>
                <a:cs typeface="Arial"/>
                <a:sym typeface="Arial"/>
              </a:defRPr>
            </a:lvl3pPr>
            <a:lvl4pPr indent="-228600" lvl="3" marL="1828800" marR="0" rtl="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4pPr>
            <a:lvl5pPr indent="-228600" lvl="4" marL="2286000" marR="0" rtl="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5pPr>
            <a:lvl6pPr indent="-228600" lvl="5" marL="2743200" marR="0" rtl="0" algn="l">
              <a:lnSpc>
                <a:spcPct val="100000"/>
              </a:lnSpc>
              <a:spcBef>
                <a:spcPts val="180"/>
              </a:spcBef>
              <a:spcAft>
                <a:spcPts val="0"/>
              </a:spcAft>
              <a:buClr>
                <a:schemeClr val="dk1"/>
              </a:buClr>
              <a:buSzPts val="900"/>
              <a:buFont typeface="Oswald"/>
              <a:buNone/>
              <a:defRPr b="0" i="0" sz="900" u="none" cap="none" strike="noStrike">
                <a:solidFill>
                  <a:schemeClr val="dk1"/>
                </a:solidFill>
                <a:latin typeface="Oswald"/>
                <a:ea typeface="Oswald"/>
                <a:cs typeface="Oswald"/>
                <a:sym typeface="Oswald"/>
              </a:defRPr>
            </a:lvl6pPr>
            <a:lvl7pPr indent="-228600" lvl="6" marL="3200400" marR="0" rtl="0" algn="l">
              <a:lnSpc>
                <a:spcPct val="100000"/>
              </a:lnSpc>
              <a:spcBef>
                <a:spcPts val="180"/>
              </a:spcBef>
              <a:spcAft>
                <a:spcPts val="0"/>
              </a:spcAft>
              <a:buClr>
                <a:schemeClr val="dk1"/>
              </a:buClr>
              <a:buSzPts val="900"/>
              <a:buFont typeface="Oswald"/>
              <a:buNone/>
              <a:defRPr b="0" i="0" sz="900" u="none" cap="none" strike="noStrike">
                <a:solidFill>
                  <a:schemeClr val="dk1"/>
                </a:solidFill>
                <a:latin typeface="Oswald"/>
                <a:ea typeface="Oswald"/>
                <a:cs typeface="Oswald"/>
                <a:sym typeface="Oswald"/>
              </a:defRPr>
            </a:lvl7pPr>
            <a:lvl8pPr indent="-228600" lvl="7" marL="3657600" marR="0" rtl="0" algn="l">
              <a:lnSpc>
                <a:spcPct val="100000"/>
              </a:lnSpc>
              <a:spcBef>
                <a:spcPts val="180"/>
              </a:spcBef>
              <a:spcAft>
                <a:spcPts val="0"/>
              </a:spcAft>
              <a:buClr>
                <a:schemeClr val="dk1"/>
              </a:buClr>
              <a:buSzPts val="900"/>
              <a:buFont typeface="Oswald"/>
              <a:buNone/>
              <a:defRPr b="0" i="0" sz="900" u="none" cap="none" strike="noStrike">
                <a:solidFill>
                  <a:schemeClr val="dk1"/>
                </a:solidFill>
                <a:latin typeface="Oswald"/>
                <a:ea typeface="Oswald"/>
                <a:cs typeface="Oswald"/>
                <a:sym typeface="Oswald"/>
              </a:defRPr>
            </a:lvl8pPr>
            <a:lvl9pPr indent="-228600" lvl="8" marL="4114800" marR="0" rtl="0" algn="l">
              <a:lnSpc>
                <a:spcPct val="100000"/>
              </a:lnSpc>
              <a:spcBef>
                <a:spcPts val="180"/>
              </a:spcBef>
              <a:spcAft>
                <a:spcPts val="0"/>
              </a:spcAft>
              <a:buClr>
                <a:schemeClr val="dk1"/>
              </a:buClr>
              <a:buSzPts val="900"/>
              <a:buFont typeface="Oswald"/>
              <a:buNone/>
              <a:defRPr b="0" i="0" sz="900" u="none" cap="none" strike="noStrike">
                <a:solidFill>
                  <a:schemeClr val="dk1"/>
                </a:solidFill>
                <a:latin typeface="Oswald"/>
                <a:ea typeface="Oswald"/>
                <a:cs typeface="Oswald"/>
                <a:sym typeface="Oswald"/>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Picture with Caption" type="picTx">
  <p:cSld name="PICTURE_WITH_CAPTION_TEXT">
    <p:spTree>
      <p:nvGrpSpPr>
        <p:cNvPr id="52" name="Shape 52"/>
        <p:cNvGrpSpPr/>
        <p:nvPr/>
      </p:nvGrpSpPr>
      <p:grpSpPr>
        <a:xfrm>
          <a:off x="0" y="0"/>
          <a:ext cx="0" cy="0"/>
          <a:chOff x="0" y="0"/>
          <a:chExt cx="0" cy="0"/>
        </a:xfrm>
      </p:grpSpPr>
      <p:sp>
        <p:nvSpPr>
          <p:cNvPr id="53" name="Shape 53"/>
          <p:cNvSpPr txBox="1"/>
          <p:nvPr>
            <p:ph type="title"/>
          </p:nvPr>
        </p:nvSpPr>
        <p:spPr>
          <a:xfrm>
            <a:off x="1792288" y="4800600"/>
            <a:ext cx="5486400" cy="566738"/>
          </a:xfrm>
          <a:prstGeom prst="rect">
            <a:avLst/>
          </a:prstGeom>
          <a:noFill/>
          <a:ln>
            <a:noFill/>
          </a:ln>
        </p:spPr>
        <p:txBody>
          <a:bodyPr anchorCtr="0" anchor="b" bIns="91425" lIns="91425" spcFirstLastPara="1" rIns="91425" wrap="square" tIns="91425"/>
          <a:lstStyle>
            <a:lvl1pPr lvl="0" marR="0" rtl="0" algn="l">
              <a:lnSpc>
                <a:spcPct val="85000"/>
              </a:lnSpc>
              <a:spcBef>
                <a:spcPts val="0"/>
              </a:spcBef>
              <a:spcAft>
                <a:spcPts val="0"/>
              </a:spcAft>
              <a:buClr>
                <a:srgbClr val="000000"/>
              </a:buClr>
              <a:buSzPts val="1400"/>
              <a:buFont typeface="Arial"/>
              <a:buNone/>
              <a:defRPr b="1" i="0" sz="2000" u="none" cap="none" strike="noStrike">
                <a:solidFill>
                  <a:schemeClr val="lt1"/>
                </a:solidFill>
                <a:latin typeface="Arial"/>
                <a:ea typeface="Arial"/>
                <a:cs typeface="Arial"/>
                <a:sym typeface="Arial"/>
              </a:defRPr>
            </a:lvl1pPr>
            <a:lvl2pPr lvl="1" marR="0" rtl="0" algn="l">
              <a:lnSpc>
                <a:spcPct val="85000"/>
              </a:lnSpc>
              <a:spcBef>
                <a:spcPts val="0"/>
              </a:spcBef>
              <a:spcAft>
                <a:spcPts val="0"/>
              </a:spcAft>
              <a:buClr>
                <a:srgbClr val="000000"/>
              </a:buClr>
              <a:buSzPts val="1400"/>
              <a:buFont typeface="Arial"/>
              <a:buNone/>
              <a:defRPr b="0" i="0" sz="5400" u="none" cap="none" strike="noStrike">
                <a:solidFill>
                  <a:schemeClr val="lt1"/>
                </a:solidFill>
                <a:latin typeface="Arial"/>
                <a:ea typeface="Arial"/>
                <a:cs typeface="Arial"/>
                <a:sym typeface="Arial"/>
              </a:defRPr>
            </a:lvl2pPr>
            <a:lvl3pPr lvl="2" marR="0" rtl="0" algn="l">
              <a:lnSpc>
                <a:spcPct val="85000"/>
              </a:lnSpc>
              <a:spcBef>
                <a:spcPts val="0"/>
              </a:spcBef>
              <a:spcAft>
                <a:spcPts val="0"/>
              </a:spcAft>
              <a:buClr>
                <a:srgbClr val="000000"/>
              </a:buClr>
              <a:buSzPts val="1400"/>
              <a:buFont typeface="Arial"/>
              <a:buNone/>
              <a:defRPr b="0" i="0" sz="5400" u="none" cap="none" strike="noStrike">
                <a:solidFill>
                  <a:schemeClr val="lt1"/>
                </a:solidFill>
                <a:latin typeface="Arial"/>
                <a:ea typeface="Arial"/>
                <a:cs typeface="Arial"/>
                <a:sym typeface="Arial"/>
              </a:defRPr>
            </a:lvl3pPr>
            <a:lvl4pPr lvl="3" marR="0" rtl="0" algn="l">
              <a:lnSpc>
                <a:spcPct val="85000"/>
              </a:lnSpc>
              <a:spcBef>
                <a:spcPts val="0"/>
              </a:spcBef>
              <a:spcAft>
                <a:spcPts val="0"/>
              </a:spcAft>
              <a:buClr>
                <a:srgbClr val="000000"/>
              </a:buClr>
              <a:buSzPts val="1400"/>
              <a:buFont typeface="Arial"/>
              <a:buNone/>
              <a:defRPr b="0" i="0" sz="5400" u="none" cap="none" strike="noStrike">
                <a:solidFill>
                  <a:schemeClr val="lt1"/>
                </a:solidFill>
                <a:latin typeface="Arial"/>
                <a:ea typeface="Arial"/>
                <a:cs typeface="Arial"/>
                <a:sym typeface="Arial"/>
              </a:defRPr>
            </a:lvl4pPr>
            <a:lvl5pPr lvl="4" marR="0" rtl="0" algn="l">
              <a:lnSpc>
                <a:spcPct val="85000"/>
              </a:lnSpc>
              <a:spcBef>
                <a:spcPts val="0"/>
              </a:spcBef>
              <a:spcAft>
                <a:spcPts val="0"/>
              </a:spcAft>
              <a:buClr>
                <a:srgbClr val="000000"/>
              </a:buClr>
              <a:buSzPts val="1400"/>
              <a:buFont typeface="Arial"/>
              <a:buNone/>
              <a:defRPr b="0" i="0" sz="5400" u="none" cap="none" strike="noStrike">
                <a:solidFill>
                  <a:schemeClr val="lt1"/>
                </a:solidFill>
                <a:latin typeface="Arial"/>
                <a:ea typeface="Arial"/>
                <a:cs typeface="Arial"/>
                <a:sym typeface="Arial"/>
              </a:defRPr>
            </a:lvl5pPr>
            <a:lvl6pPr lvl="5" marR="0" rtl="0" algn="l">
              <a:lnSpc>
                <a:spcPct val="85000"/>
              </a:lnSpc>
              <a:spcBef>
                <a:spcPts val="0"/>
              </a:spcBef>
              <a:spcAft>
                <a:spcPts val="0"/>
              </a:spcAft>
              <a:buClr>
                <a:srgbClr val="000000"/>
              </a:buClr>
              <a:buSzPts val="1400"/>
              <a:buFont typeface="Arial"/>
              <a:buNone/>
              <a:defRPr b="0" i="0" sz="5400" u="none" cap="none" strike="noStrike">
                <a:solidFill>
                  <a:schemeClr val="lt1"/>
                </a:solidFill>
                <a:latin typeface="Oswald"/>
                <a:ea typeface="Oswald"/>
                <a:cs typeface="Oswald"/>
                <a:sym typeface="Oswald"/>
              </a:defRPr>
            </a:lvl6pPr>
            <a:lvl7pPr lvl="6" marR="0" rtl="0" algn="l">
              <a:lnSpc>
                <a:spcPct val="85000"/>
              </a:lnSpc>
              <a:spcBef>
                <a:spcPts val="0"/>
              </a:spcBef>
              <a:spcAft>
                <a:spcPts val="0"/>
              </a:spcAft>
              <a:buClr>
                <a:srgbClr val="000000"/>
              </a:buClr>
              <a:buSzPts val="1400"/>
              <a:buFont typeface="Arial"/>
              <a:buNone/>
              <a:defRPr b="0" i="0" sz="5400" u="none" cap="none" strike="noStrike">
                <a:solidFill>
                  <a:schemeClr val="lt1"/>
                </a:solidFill>
                <a:latin typeface="Oswald"/>
                <a:ea typeface="Oswald"/>
                <a:cs typeface="Oswald"/>
                <a:sym typeface="Oswald"/>
              </a:defRPr>
            </a:lvl7pPr>
            <a:lvl8pPr lvl="7" marR="0" rtl="0" algn="l">
              <a:lnSpc>
                <a:spcPct val="85000"/>
              </a:lnSpc>
              <a:spcBef>
                <a:spcPts val="0"/>
              </a:spcBef>
              <a:spcAft>
                <a:spcPts val="0"/>
              </a:spcAft>
              <a:buClr>
                <a:srgbClr val="000000"/>
              </a:buClr>
              <a:buSzPts val="1400"/>
              <a:buFont typeface="Arial"/>
              <a:buNone/>
              <a:defRPr b="0" i="0" sz="5400" u="none" cap="none" strike="noStrike">
                <a:solidFill>
                  <a:schemeClr val="lt1"/>
                </a:solidFill>
                <a:latin typeface="Oswald"/>
                <a:ea typeface="Oswald"/>
                <a:cs typeface="Oswald"/>
                <a:sym typeface="Oswald"/>
              </a:defRPr>
            </a:lvl8pPr>
            <a:lvl9pPr lvl="8" marR="0" rtl="0" algn="l">
              <a:lnSpc>
                <a:spcPct val="85000"/>
              </a:lnSpc>
              <a:spcBef>
                <a:spcPts val="0"/>
              </a:spcBef>
              <a:spcAft>
                <a:spcPts val="0"/>
              </a:spcAft>
              <a:buClr>
                <a:srgbClr val="000000"/>
              </a:buClr>
              <a:buSzPts val="1400"/>
              <a:buFont typeface="Arial"/>
              <a:buNone/>
              <a:defRPr b="0" i="0" sz="5400" u="none" cap="none" strike="noStrike">
                <a:solidFill>
                  <a:schemeClr val="lt1"/>
                </a:solidFill>
                <a:latin typeface="Oswald"/>
                <a:ea typeface="Oswald"/>
                <a:cs typeface="Oswald"/>
                <a:sym typeface="Oswald"/>
              </a:defRPr>
            </a:lvl9pPr>
          </a:lstStyle>
          <a:p/>
        </p:txBody>
      </p:sp>
      <p:sp>
        <p:nvSpPr>
          <p:cNvPr id="54" name="Shape 54"/>
          <p:cNvSpPr/>
          <p:nvPr>
            <p:ph idx="2" type="pic"/>
          </p:nvPr>
        </p:nvSpPr>
        <p:spPr>
          <a:xfrm>
            <a:off x="1792288" y="612775"/>
            <a:ext cx="5486400" cy="4114800"/>
          </a:xfrm>
          <a:prstGeom prst="rect">
            <a:avLst/>
          </a:prstGeom>
          <a:noFill/>
          <a:ln>
            <a:noFill/>
          </a:ln>
        </p:spPr>
        <p:txBody>
          <a:bodyPr anchorCtr="0" anchor="t" bIns="91425" lIns="91425" spcFirstLastPara="1" rIns="91425" wrap="square" tIns="91425"/>
          <a:lstStyle>
            <a:lvl1pPr lvl="0" marR="0" rtl="0" algn="l">
              <a:lnSpc>
                <a:spcPct val="100000"/>
              </a:lnSpc>
              <a:spcBef>
                <a:spcPts val="2400"/>
              </a:spcBef>
              <a:spcAft>
                <a:spcPts val="0"/>
              </a:spcAft>
              <a:buClr>
                <a:schemeClr val="dk1"/>
              </a:buClr>
              <a:buSzPts val="3200"/>
              <a:buFont typeface="Arial"/>
              <a:buNone/>
              <a:defRPr b="0" i="0" sz="32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chemeClr val="accent2"/>
              </a:buClr>
              <a:buSzPts val="2800"/>
              <a:buFont typeface="Arial"/>
              <a:buNone/>
              <a:defRPr b="0" i="0" sz="2800" u="none" cap="none" strike="noStrike">
                <a:solidFill>
                  <a:schemeClr val="dk1"/>
                </a:solidFill>
                <a:latin typeface="Arial"/>
                <a:ea typeface="Arial"/>
                <a:cs typeface="Arial"/>
                <a:sym typeface="Arial"/>
              </a:defRPr>
            </a:lvl2pPr>
            <a:lvl3pPr lvl="2" marR="0" rtl="0" algn="l">
              <a:lnSpc>
                <a:spcPct val="100000"/>
              </a:lnSpc>
              <a:spcBef>
                <a:spcPts val="480"/>
              </a:spcBef>
              <a:spcAft>
                <a:spcPts val="0"/>
              </a:spcAft>
              <a:buClr>
                <a:srgbClr val="3333FF"/>
              </a:buClr>
              <a:buSzPts val="2280"/>
              <a:buFont typeface="Courier New"/>
              <a:buNone/>
              <a:defRPr b="0" i="0" sz="2400" u="none" cap="none" strike="noStrike">
                <a:solidFill>
                  <a:schemeClr val="dk1"/>
                </a:solidFill>
                <a:latin typeface="Arial"/>
                <a:ea typeface="Arial"/>
                <a:cs typeface="Arial"/>
                <a:sym typeface="Arial"/>
              </a:defRPr>
            </a:lvl3pPr>
            <a:lvl4pPr lvl="3" marR="0" rtl="0" algn="l">
              <a:lnSpc>
                <a:spcPct val="100000"/>
              </a:lnSpc>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4pPr>
            <a:lvl5pPr lvl="4" marR="0" rtl="0" algn="l">
              <a:lnSpc>
                <a:spcPct val="100000"/>
              </a:lnSpc>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5pPr>
            <a:lvl6pPr lvl="5" marR="0" rtl="0" algn="l">
              <a:lnSpc>
                <a:spcPct val="100000"/>
              </a:lnSpc>
              <a:spcBef>
                <a:spcPts val="400"/>
              </a:spcBef>
              <a:spcAft>
                <a:spcPts val="0"/>
              </a:spcAft>
              <a:buClr>
                <a:schemeClr val="dk1"/>
              </a:buClr>
              <a:buSzPts val="2000"/>
              <a:buFont typeface="Oswald"/>
              <a:buNone/>
              <a:defRPr b="0" i="0" sz="2000" u="none" cap="none" strike="noStrike">
                <a:solidFill>
                  <a:schemeClr val="dk1"/>
                </a:solidFill>
                <a:latin typeface="Oswald"/>
                <a:ea typeface="Oswald"/>
                <a:cs typeface="Oswald"/>
                <a:sym typeface="Oswald"/>
              </a:defRPr>
            </a:lvl6pPr>
            <a:lvl7pPr lvl="6" marR="0" rtl="0" algn="l">
              <a:lnSpc>
                <a:spcPct val="100000"/>
              </a:lnSpc>
              <a:spcBef>
                <a:spcPts val="400"/>
              </a:spcBef>
              <a:spcAft>
                <a:spcPts val="0"/>
              </a:spcAft>
              <a:buClr>
                <a:schemeClr val="dk1"/>
              </a:buClr>
              <a:buSzPts val="2000"/>
              <a:buFont typeface="Oswald"/>
              <a:buNone/>
              <a:defRPr b="0" i="0" sz="2000" u="none" cap="none" strike="noStrike">
                <a:solidFill>
                  <a:schemeClr val="dk1"/>
                </a:solidFill>
                <a:latin typeface="Oswald"/>
                <a:ea typeface="Oswald"/>
                <a:cs typeface="Oswald"/>
                <a:sym typeface="Oswald"/>
              </a:defRPr>
            </a:lvl7pPr>
            <a:lvl8pPr lvl="7" marR="0" rtl="0" algn="l">
              <a:lnSpc>
                <a:spcPct val="100000"/>
              </a:lnSpc>
              <a:spcBef>
                <a:spcPts val="400"/>
              </a:spcBef>
              <a:spcAft>
                <a:spcPts val="0"/>
              </a:spcAft>
              <a:buClr>
                <a:schemeClr val="dk1"/>
              </a:buClr>
              <a:buSzPts val="2000"/>
              <a:buFont typeface="Oswald"/>
              <a:buNone/>
              <a:defRPr b="0" i="0" sz="2000" u="none" cap="none" strike="noStrike">
                <a:solidFill>
                  <a:schemeClr val="dk1"/>
                </a:solidFill>
                <a:latin typeface="Oswald"/>
                <a:ea typeface="Oswald"/>
                <a:cs typeface="Oswald"/>
                <a:sym typeface="Oswald"/>
              </a:defRPr>
            </a:lvl8pPr>
            <a:lvl9pPr lvl="8" marR="0" rtl="0" algn="l">
              <a:lnSpc>
                <a:spcPct val="100000"/>
              </a:lnSpc>
              <a:spcBef>
                <a:spcPts val="400"/>
              </a:spcBef>
              <a:spcAft>
                <a:spcPts val="0"/>
              </a:spcAft>
              <a:buClr>
                <a:schemeClr val="dk1"/>
              </a:buClr>
              <a:buSzPts val="2000"/>
              <a:buFont typeface="Oswald"/>
              <a:buNone/>
              <a:defRPr b="0" i="0" sz="2000" u="none" cap="none" strike="noStrike">
                <a:solidFill>
                  <a:schemeClr val="dk1"/>
                </a:solidFill>
                <a:latin typeface="Oswald"/>
                <a:ea typeface="Oswald"/>
                <a:cs typeface="Oswald"/>
                <a:sym typeface="Oswald"/>
              </a:defRPr>
            </a:lvl9pPr>
          </a:lstStyle>
          <a:p/>
        </p:txBody>
      </p:sp>
      <p:sp>
        <p:nvSpPr>
          <p:cNvPr id="55" name="Shape 55"/>
          <p:cNvSpPr txBox="1"/>
          <p:nvPr>
            <p:ph idx="1" type="body"/>
          </p:nvPr>
        </p:nvSpPr>
        <p:spPr>
          <a:xfrm>
            <a:off x="1792288" y="5367338"/>
            <a:ext cx="5486400" cy="804862"/>
          </a:xfrm>
          <a:prstGeom prst="rect">
            <a:avLst/>
          </a:prstGeom>
          <a:noFill/>
          <a:ln>
            <a:noFill/>
          </a:ln>
        </p:spPr>
        <p:txBody>
          <a:bodyPr anchorCtr="0" anchor="t" bIns="91425" lIns="91425" spcFirstLastPara="1" rIns="91425" wrap="square" tIns="91425"/>
          <a:lstStyle>
            <a:lvl1pPr indent="-228600" lvl="0" marL="457200" marR="0" rtl="0" algn="l">
              <a:lnSpc>
                <a:spcPct val="100000"/>
              </a:lnSpc>
              <a:spcBef>
                <a:spcPts val="105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1pPr>
            <a:lvl2pPr indent="-228600" lvl="1" marL="914400" marR="0" rtl="0" algn="l">
              <a:lnSpc>
                <a:spcPct val="100000"/>
              </a:lnSpc>
              <a:spcBef>
                <a:spcPts val="0"/>
              </a:spcBef>
              <a:spcAft>
                <a:spcPts val="0"/>
              </a:spcAft>
              <a:buClr>
                <a:schemeClr val="accent2"/>
              </a:buClr>
              <a:buSzPts val="1200"/>
              <a:buFont typeface="Arial"/>
              <a:buNone/>
              <a:defRPr b="0" i="0" sz="1200" u="none" cap="none" strike="noStrike">
                <a:solidFill>
                  <a:schemeClr val="dk1"/>
                </a:solidFill>
                <a:latin typeface="Arial"/>
                <a:ea typeface="Arial"/>
                <a:cs typeface="Arial"/>
                <a:sym typeface="Arial"/>
              </a:defRPr>
            </a:lvl2pPr>
            <a:lvl3pPr indent="-228600" lvl="2" marL="1371600" marR="0" rtl="0" algn="l">
              <a:lnSpc>
                <a:spcPct val="100000"/>
              </a:lnSpc>
              <a:spcBef>
                <a:spcPts val="200"/>
              </a:spcBef>
              <a:spcAft>
                <a:spcPts val="0"/>
              </a:spcAft>
              <a:buClr>
                <a:srgbClr val="3333FF"/>
              </a:buClr>
              <a:buSzPts val="950"/>
              <a:buFont typeface="Courier New"/>
              <a:buNone/>
              <a:defRPr b="0" i="0" sz="1000" u="none" cap="none" strike="noStrike">
                <a:solidFill>
                  <a:schemeClr val="dk1"/>
                </a:solidFill>
                <a:latin typeface="Arial"/>
                <a:ea typeface="Arial"/>
                <a:cs typeface="Arial"/>
                <a:sym typeface="Arial"/>
              </a:defRPr>
            </a:lvl3pPr>
            <a:lvl4pPr indent="-228600" lvl="3" marL="1828800" marR="0" rtl="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4pPr>
            <a:lvl5pPr indent="-228600" lvl="4" marL="2286000" marR="0" rtl="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5pPr>
            <a:lvl6pPr indent="-228600" lvl="5" marL="2743200" marR="0" rtl="0" algn="l">
              <a:lnSpc>
                <a:spcPct val="100000"/>
              </a:lnSpc>
              <a:spcBef>
                <a:spcPts val="180"/>
              </a:spcBef>
              <a:spcAft>
                <a:spcPts val="0"/>
              </a:spcAft>
              <a:buClr>
                <a:schemeClr val="dk1"/>
              </a:buClr>
              <a:buSzPts val="900"/>
              <a:buFont typeface="Oswald"/>
              <a:buNone/>
              <a:defRPr b="0" i="0" sz="900" u="none" cap="none" strike="noStrike">
                <a:solidFill>
                  <a:schemeClr val="dk1"/>
                </a:solidFill>
                <a:latin typeface="Oswald"/>
                <a:ea typeface="Oswald"/>
                <a:cs typeface="Oswald"/>
                <a:sym typeface="Oswald"/>
              </a:defRPr>
            </a:lvl6pPr>
            <a:lvl7pPr indent="-228600" lvl="6" marL="3200400" marR="0" rtl="0" algn="l">
              <a:lnSpc>
                <a:spcPct val="100000"/>
              </a:lnSpc>
              <a:spcBef>
                <a:spcPts val="180"/>
              </a:spcBef>
              <a:spcAft>
                <a:spcPts val="0"/>
              </a:spcAft>
              <a:buClr>
                <a:schemeClr val="dk1"/>
              </a:buClr>
              <a:buSzPts val="900"/>
              <a:buFont typeface="Oswald"/>
              <a:buNone/>
              <a:defRPr b="0" i="0" sz="900" u="none" cap="none" strike="noStrike">
                <a:solidFill>
                  <a:schemeClr val="dk1"/>
                </a:solidFill>
                <a:latin typeface="Oswald"/>
                <a:ea typeface="Oswald"/>
                <a:cs typeface="Oswald"/>
                <a:sym typeface="Oswald"/>
              </a:defRPr>
            </a:lvl7pPr>
            <a:lvl8pPr indent="-228600" lvl="7" marL="3657600" marR="0" rtl="0" algn="l">
              <a:lnSpc>
                <a:spcPct val="100000"/>
              </a:lnSpc>
              <a:spcBef>
                <a:spcPts val="180"/>
              </a:spcBef>
              <a:spcAft>
                <a:spcPts val="0"/>
              </a:spcAft>
              <a:buClr>
                <a:schemeClr val="dk1"/>
              </a:buClr>
              <a:buSzPts val="900"/>
              <a:buFont typeface="Oswald"/>
              <a:buNone/>
              <a:defRPr b="0" i="0" sz="900" u="none" cap="none" strike="noStrike">
                <a:solidFill>
                  <a:schemeClr val="dk1"/>
                </a:solidFill>
                <a:latin typeface="Oswald"/>
                <a:ea typeface="Oswald"/>
                <a:cs typeface="Oswald"/>
                <a:sym typeface="Oswald"/>
              </a:defRPr>
            </a:lvl8pPr>
            <a:lvl9pPr indent="-228600" lvl="8" marL="4114800" marR="0" rtl="0" algn="l">
              <a:lnSpc>
                <a:spcPct val="100000"/>
              </a:lnSpc>
              <a:spcBef>
                <a:spcPts val="180"/>
              </a:spcBef>
              <a:spcAft>
                <a:spcPts val="0"/>
              </a:spcAft>
              <a:buClr>
                <a:schemeClr val="dk1"/>
              </a:buClr>
              <a:buSzPts val="900"/>
              <a:buFont typeface="Oswald"/>
              <a:buNone/>
              <a:defRPr b="0" i="0" sz="900" u="none" cap="none" strike="noStrike">
                <a:solidFill>
                  <a:schemeClr val="dk1"/>
                </a:solidFill>
                <a:latin typeface="Oswald"/>
                <a:ea typeface="Oswald"/>
                <a:cs typeface="Oswald"/>
                <a:sym typeface="Oswald"/>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5.xml"/><Relationship Id="rId10" Type="http://schemas.openxmlformats.org/officeDocument/2006/relationships/slideLayout" Target="../slideLayouts/slideLayout4.xml"/><Relationship Id="rId13" Type="http://schemas.openxmlformats.org/officeDocument/2006/relationships/slideLayout" Target="../slideLayouts/slideLayout7.xml"/><Relationship Id="rId12" Type="http://schemas.openxmlformats.org/officeDocument/2006/relationships/slideLayout" Target="../slideLayouts/slideLayout6.xml"/><Relationship Id="rId1" Type="http://schemas.openxmlformats.org/officeDocument/2006/relationships/image" Target="../media/image24.png"/><Relationship Id="rId2" Type="http://schemas.openxmlformats.org/officeDocument/2006/relationships/image" Target="../media/image5.png"/><Relationship Id="rId3" Type="http://schemas.openxmlformats.org/officeDocument/2006/relationships/image" Target="../media/image4.jpg"/><Relationship Id="rId4" Type="http://schemas.openxmlformats.org/officeDocument/2006/relationships/image" Target="../media/image8.jpg"/><Relationship Id="rId9" Type="http://schemas.openxmlformats.org/officeDocument/2006/relationships/slideLayout" Target="../slideLayouts/slideLayout3.xml"/><Relationship Id="rId15" Type="http://schemas.openxmlformats.org/officeDocument/2006/relationships/slideLayout" Target="../slideLayouts/slideLayout9.xml"/><Relationship Id="rId14" Type="http://schemas.openxmlformats.org/officeDocument/2006/relationships/slideLayout" Target="../slideLayouts/slideLayout8.xml"/><Relationship Id="rId17" Type="http://schemas.openxmlformats.org/officeDocument/2006/relationships/slideLayout" Target="../slideLayouts/slideLayout11.xml"/><Relationship Id="rId16" Type="http://schemas.openxmlformats.org/officeDocument/2006/relationships/slideLayout" Target="../slideLayouts/slideLayout10.xml"/><Relationship Id="rId5" Type="http://schemas.openxmlformats.org/officeDocument/2006/relationships/image" Target="../media/image6.jpg"/><Relationship Id="rId19" Type="http://schemas.openxmlformats.org/officeDocument/2006/relationships/theme" Target="../theme/theme1.xml"/><Relationship Id="rId6" Type="http://schemas.openxmlformats.org/officeDocument/2006/relationships/image" Target="../media/image1.png"/><Relationship Id="rId18" Type="http://schemas.openxmlformats.org/officeDocument/2006/relationships/slideLayout" Target="../slideLayouts/slideLayout12.xml"/><Relationship Id="rId7" Type="http://schemas.openxmlformats.org/officeDocument/2006/relationships/slideLayout" Target="../slideLayouts/slideLayout1.xml"/><Relationship Id="rId8"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9" name="Shape 9"/>
        <p:cNvGrpSpPr/>
        <p:nvPr/>
      </p:nvGrpSpPr>
      <p:grpSpPr>
        <a:xfrm>
          <a:off x="0" y="0"/>
          <a:ext cx="0" cy="0"/>
          <a:chOff x="0" y="0"/>
          <a:chExt cx="0" cy="0"/>
        </a:xfrm>
      </p:grpSpPr>
      <p:cxnSp>
        <p:nvCxnSpPr>
          <p:cNvPr id="10" name="Shape 10"/>
          <p:cNvCxnSpPr/>
          <p:nvPr/>
        </p:nvCxnSpPr>
        <p:spPr>
          <a:xfrm>
            <a:off x="590842" y="6648450"/>
            <a:ext cx="8053096" cy="0"/>
          </a:xfrm>
          <a:prstGeom prst="straightConnector1">
            <a:avLst/>
          </a:prstGeom>
          <a:noFill/>
          <a:ln cap="flat" cmpd="sng" w="25400">
            <a:solidFill>
              <a:schemeClr val="accent2"/>
            </a:solidFill>
            <a:prstDash val="solid"/>
            <a:round/>
            <a:headEnd len="sm" w="sm" type="none"/>
            <a:tailEnd len="sm" w="sm" type="none"/>
          </a:ln>
          <a:effectLst>
            <a:outerShdw blurRad="40000" rotWithShape="0" dir="5400000" dist="20000">
              <a:srgbClr val="000000">
                <a:alpha val="37254"/>
              </a:srgbClr>
            </a:outerShdw>
          </a:effectLst>
        </p:spPr>
      </p:cxnSp>
      <p:sp>
        <p:nvSpPr>
          <p:cNvPr id="11" name="Shape 11"/>
          <p:cNvSpPr txBox="1"/>
          <p:nvPr>
            <p:ph type="title"/>
          </p:nvPr>
        </p:nvSpPr>
        <p:spPr>
          <a:xfrm>
            <a:off x="0" y="0"/>
            <a:ext cx="7696200" cy="1371600"/>
          </a:xfrm>
          <a:prstGeom prst="rect">
            <a:avLst/>
          </a:prstGeom>
          <a:noFill/>
          <a:ln>
            <a:noFill/>
          </a:ln>
        </p:spPr>
        <p:txBody>
          <a:bodyPr anchorCtr="0" anchor="ctr" bIns="91425" lIns="91425" spcFirstLastPara="1" rIns="91425" wrap="square" tIns="91425"/>
          <a:lstStyle>
            <a:lvl1pPr lvl="0" marR="0" rtl="0" algn="l">
              <a:lnSpc>
                <a:spcPct val="85000"/>
              </a:lnSpc>
              <a:spcBef>
                <a:spcPts val="0"/>
              </a:spcBef>
              <a:spcAft>
                <a:spcPts val="0"/>
              </a:spcAft>
              <a:buClr>
                <a:srgbClr val="000000"/>
              </a:buClr>
              <a:buSzPts val="1400"/>
              <a:buFont typeface="Arial"/>
              <a:buNone/>
              <a:defRPr b="0" i="0" sz="5400" u="none" cap="none" strike="noStrike">
                <a:solidFill>
                  <a:schemeClr val="lt1"/>
                </a:solidFill>
                <a:latin typeface="Arial"/>
                <a:ea typeface="Arial"/>
                <a:cs typeface="Arial"/>
                <a:sym typeface="Arial"/>
              </a:defRPr>
            </a:lvl1pPr>
            <a:lvl2pPr lvl="1" marR="0" rtl="0" algn="l">
              <a:lnSpc>
                <a:spcPct val="85000"/>
              </a:lnSpc>
              <a:spcBef>
                <a:spcPts val="0"/>
              </a:spcBef>
              <a:spcAft>
                <a:spcPts val="0"/>
              </a:spcAft>
              <a:buClr>
                <a:srgbClr val="000000"/>
              </a:buClr>
              <a:buSzPts val="1400"/>
              <a:buFont typeface="Arial"/>
              <a:buNone/>
              <a:defRPr b="0" i="0" sz="5400" u="none" cap="none" strike="noStrike">
                <a:solidFill>
                  <a:schemeClr val="lt1"/>
                </a:solidFill>
                <a:latin typeface="Arial"/>
                <a:ea typeface="Arial"/>
                <a:cs typeface="Arial"/>
                <a:sym typeface="Arial"/>
              </a:defRPr>
            </a:lvl2pPr>
            <a:lvl3pPr lvl="2" marR="0" rtl="0" algn="l">
              <a:lnSpc>
                <a:spcPct val="85000"/>
              </a:lnSpc>
              <a:spcBef>
                <a:spcPts val="0"/>
              </a:spcBef>
              <a:spcAft>
                <a:spcPts val="0"/>
              </a:spcAft>
              <a:buClr>
                <a:srgbClr val="000000"/>
              </a:buClr>
              <a:buSzPts val="1400"/>
              <a:buFont typeface="Arial"/>
              <a:buNone/>
              <a:defRPr b="0" i="0" sz="5400" u="none" cap="none" strike="noStrike">
                <a:solidFill>
                  <a:schemeClr val="lt1"/>
                </a:solidFill>
                <a:latin typeface="Arial"/>
                <a:ea typeface="Arial"/>
                <a:cs typeface="Arial"/>
                <a:sym typeface="Arial"/>
              </a:defRPr>
            </a:lvl3pPr>
            <a:lvl4pPr lvl="3" marR="0" rtl="0" algn="l">
              <a:lnSpc>
                <a:spcPct val="85000"/>
              </a:lnSpc>
              <a:spcBef>
                <a:spcPts val="0"/>
              </a:spcBef>
              <a:spcAft>
                <a:spcPts val="0"/>
              </a:spcAft>
              <a:buClr>
                <a:srgbClr val="000000"/>
              </a:buClr>
              <a:buSzPts val="1400"/>
              <a:buFont typeface="Arial"/>
              <a:buNone/>
              <a:defRPr b="0" i="0" sz="5400" u="none" cap="none" strike="noStrike">
                <a:solidFill>
                  <a:schemeClr val="lt1"/>
                </a:solidFill>
                <a:latin typeface="Arial"/>
                <a:ea typeface="Arial"/>
                <a:cs typeface="Arial"/>
                <a:sym typeface="Arial"/>
              </a:defRPr>
            </a:lvl4pPr>
            <a:lvl5pPr lvl="4" marR="0" rtl="0" algn="l">
              <a:lnSpc>
                <a:spcPct val="85000"/>
              </a:lnSpc>
              <a:spcBef>
                <a:spcPts val="0"/>
              </a:spcBef>
              <a:spcAft>
                <a:spcPts val="0"/>
              </a:spcAft>
              <a:buClr>
                <a:srgbClr val="000000"/>
              </a:buClr>
              <a:buSzPts val="1400"/>
              <a:buFont typeface="Arial"/>
              <a:buNone/>
              <a:defRPr b="0" i="0" sz="5400" u="none" cap="none" strike="noStrike">
                <a:solidFill>
                  <a:schemeClr val="lt1"/>
                </a:solidFill>
                <a:latin typeface="Arial"/>
                <a:ea typeface="Arial"/>
                <a:cs typeface="Arial"/>
                <a:sym typeface="Arial"/>
              </a:defRPr>
            </a:lvl5pPr>
            <a:lvl6pPr lvl="5" marR="0" rtl="0" algn="l">
              <a:lnSpc>
                <a:spcPct val="85000"/>
              </a:lnSpc>
              <a:spcBef>
                <a:spcPts val="0"/>
              </a:spcBef>
              <a:spcAft>
                <a:spcPts val="0"/>
              </a:spcAft>
              <a:buClr>
                <a:srgbClr val="000000"/>
              </a:buClr>
              <a:buSzPts val="1400"/>
              <a:buFont typeface="Arial"/>
              <a:buNone/>
              <a:defRPr b="0" i="0" sz="5400" u="none" cap="none" strike="noStrike">
                <a:solidFill>
                  <a:schemeClr val="lt1"/>
                </a:solidFill>
                <a:latin typeface="Oswald"/>
                <a:ea typeface="Oswald"/>
                <a:cs typeface="Oswald"/>
                <a:sym typeface="Oswald"/>
              </a:defRPr>
            </a:lvl6pPr>
            <a:lvl7pPr lvl="6" marR="0" rtl="0" algn="l">
              <a:lnSpc>
                <a:spcPct val="85000"/>
              </a:lnSpc>
              <a:spcBef>
                <a:spcPts val="0"/>
              </a:spcBef>
              <a:spcAft>
                <a:spcPts val="0"/>
              </a:spcAft>
              <a:buClr>
                <a:srgbClr val="000000"/>
              </a:buClr>
              <a:buSzPts val="1400"/>
              <a:buFont typeface="Arial"/>
              <a:buNone/>
              <a:defRPr b="0" i="0" sz="5400" u="none" cap="none" strike="noStrike">
                <a:solidFill>
                  <a:schemeClr val="lt1"/>
                </a:solidFill>
                <a:latin typeface="Oswald"/>
                <a:ea typeface="Oswald"/>
                <a:cs typeface="Oswald"/>
                <a:sym typeface="Oswald"/>
              </a:defRPr>
            </a:lvl7pPr>
            <a:lvl8pPr lvl="7" marR="0" rtl="0" algn="l">
              <a:lnSpc>
                <a:spcPct val="85000"/>
              </a:lnSpc>
              <a:spcBef>
                <a:spcPts val="0"/>
              </a:spcBef>
              <a:spcAft>
                <a:spcPts val="0"/>
              </a:spcAft>
              <a:buClr>
                <a:srgbClr val="000000"/>
              </a:buClr>
              <a:buSzPts val="1400"/>
              <a:buFont typeface="Arial"/>
              <a:buNone/>
              <a:defRPr b="0" i="0" sz="5400" u="none" cap="none" strike="noStrike">
                <a:solidFill>
                  <a:schemeClr val="lt1"/>
                </a:solidFill>
                <a:latin typeface="Oswald"/>
                <a:ea typeface="Oswald"/>
                <a:cs typeface="Oswald"/>
                <a:sym typeface="Oswald"/>
              </a:defRPr>
            </a:lvl8pPr>
            <a:lvl9pPr lvl="8" marR="0" rtl="0" algn="l">
              <a:lnSpc>
                <a:spcPct val="85000"/>
              </a:lnSpc>
              <a:spcBef>
                <a:spcPts val="0"/>
              </a:spcBef>
              <a:spcAft>
                <a:spcPts val="0"/>
              </a:spcAft>
              <a:buClr>
                <a:srgbClr val="000000"/>
              </a:buClr>
              <a:buSzPts val="1400"/>
              <a:buFont typeface="Arial"/>
              <a:buNone/>
              <a:defRPr b="0" i="0" sz="5400" u="none" cap="none" strike="noStrike">
                <a:solidFill>
                  <a:schemeClr val="lt1"/>
                </a:solidFill>
                <a:latin typeface="Oswald"/>
                <a:ea typeface="Oswald"/>
                <a:cs typeface="Oswald"/>
                <a:sym typeface="Oswald"/>
              </a:defRPr>
            </a:lvl9pPr>
          </a:lstStyle>
          <a:p/>
        </p:txBody>
      </p:sp>
      <p:sp>
        <p:nvSpPr>
          <p:cNvPr id="12" name="Shape 12"/>
          <p:cNvSpPr txBox="1"/>
          <p:nvPr>
            <p:ph idx="1" type="body"/>
          </p:nvPr>
        </p:nvSpPr>
        <p:spPr>
          <a:xfrm>
            <a:off x="304800" y="1516063"/>
            <a:ext cx="8839200" cy="4876800"/>
          </a:xfrm>
          <a:prstGeom prst="rect">
            <a:avLst/>
          </a:prstGeom>
          <a:noFill/>
          <a:ln>
            <a:noFill/>
          </a:ln>
        </p:spPr>
        <p:txBody>
          <a:bodyPr anchorCtr="0" anchor="t" bIns="91425" lIns="91425" spcFirstLastPara="1" rIns="91425" wrap="square" tIns="91425"/>
          <a:lstStyle>
            <a:lvl1pPr indent="-228600" lvl="0" marL="457200" marR="0" rtl="0" algn="l">
              <a:lnSpc>
                <a:spcPct val="100000"/>
              </a:lnSpc>
              <a:spcBef>
                <a:spcPts val="2100"/>
              </a:spcBef>
              <a:spcAft>
                <a:spcPts val="0"/>
              </a:spcAft>
              <a:buClr>
                <a:srgbClr val="000000"/>
              </a:buClr>
              <a:buSzPts val="1400"/>
              <a:buFont typeface="Arial"/>
              <a:buNone/>
              <a:defRPr b="0" i="0" sz="2800" u="none" cap="none" strike="noStrike">
                <a:solidFill>
                  <a:schemeClr val="dk1"/>
                </a:solidFill>
                <a:latin typeface="Arial"/>
                <a:ea typeface="Arial"/>
                <a:cs typeface="Arial"/>
                <a:sym typeface="Arial"/>
              </a:defRPr>
            </a:lvl1pPr>
            <a:lvl2pPr indent="-381000" lvl="1" marL="914400" marR="0" rtl="0" algn="l">
              <a:lnSpc>
                <a:spcPct val="100000"/>
              </a:lnSpc>
              <a:spcBef>
                <a:spcPts val="0"/>
              </a:spcBef>
              <a:spcAft>
                <a:spcPts val="0"/>
              </a:spcAft>
              <a:buClr>
                <a:schemeClr val="accent2"/>
              </a:buClr>
              <a:buSzPts val="2400"/>
              <a:buFont typeface="Arial"/>
              <a:buChar char="•"/>
              <a:defRPr b="0" i="0" sz="2400" u="none" cap="none" strike="noStrike">
                <a:solidFill>
                  <a:schemeClr val="dk1"/>
                </a:solidFill>
                <a:latin typeface="Arial"/>
                <a:ea typeface="Arial"/>
                <a:cs typeface="Arial"/>
                <a:sym typeface="Arial"/>
              </a:defRPr>
            </a:lvl2pPr>
            <a:lvl3pPr indent="-349250" lvl="2" marL="1371600" marR="0" rtl="0" algn="l">
              <a:lnSpc>
                <a:spcPct val="100000"/>
              </a:lnSpc>
              <a:spcBef>
                <a:spcPts val="400"/>
              </a:spcBef>
              <a:spcAft>
                <a:spcPts val="0"/>
              </a:spcAft>
              <a:buClr>
                <a:srgbClr val="3333FF"/>
              </a:buClr>
              <a:buSzPts val="1900"/>
              <a:buFont typeface="Courier New"/>
              <a:buChar char="o"/>
              <a:defRPr b="0" i="0" sz="2000" u="none" cap="none" strike="noStrike">
                <a:solidFill>
                  <a:schemeClr val="dk1"/>
                </a:solidFill>
                <a:latin typeface="Arial"/>
                <a:ea typeface="Arial"/>
                <a:cs typeface="Arial"/>
                <a:sym typeface="Arial"/>
              </a:defRPr>
            </a:lvl3pPr>
            <a:lvl4pPr indent="-342900" lvl="3" marL="1828800" marR="0" rtl="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4pPr>
            <a:lvl5pPr indent="-342900" lvl="4" marL="2286000" marR="0" rtl="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5pPr>
            <a:lvl6pPr indent="-342900" lvl="5" marL="2743200" marR="0" rtl="0" algn="l">
              <a:lnSpc>
                <a:spcPct val="100000"/>
              </a:lnSpc>
              <a:spcBef>
                <a:spcPts val="360"/>
              </a:spcBef>
              <a:spcAft>
                <a:spcPts val="0"/>
              </a:spcAft>
              <a:buClr>
                <a:schemeClr val="dk1"/>
              </a:buClr>
              <a:buSzPts val="1800"/>
              <a:buFont typeface="Oswald"/>
              <a:buChar char="»"/>
              <a:defRPr b="0" i="0" sz="1800" u="none" cap="none" strike="noStrike">
                <a:solidFill>
                  <a:schemeClr val="dk1"/>
                </a:solidFill>
                <a:latin typeface="Oswald"/>
                <a:ea typeface="Oswald"/>
                <a:cs typeface="Oswald"/>
                <a:sym typeface="Oswald"/>
              </a:defRPr>
            </a:lvl6pPr>
            <a:lvl7pPr indent="-342900" lvl="6" marL="3200400" marR="0" rtl="0" algn="l">
              <a:lnSpc>
                <a:spcPct val="100000"/>
              </a:lnSpc>
              <a:spcBef>
                <a:spcPts val="360"/>
              </a:spcBef>
              <a:spcAft>
                <a:spcPts val="0"/>
              </a:spcAft>
              <a:buClr>
                <a:schemeClr val="dk1"/>
              </a:buClr>
              <a:buSzPts val="1800"/>
              <a:buFont typeface="Oswald"/>
              <a:buChar char="»"/>
              <a:defRPr b="0" i="0" sz="1800" u="none" cap="none" strike="noStrike">
                <a:solidFill>
                  <a:schemeClr val="dk1"/>
                </a:solidFill>
                <a:latin typeface="Oswald"/>
                <a:ea typeface="Oswald"/>
                <a:cs typeface="Oswald"/>
                <a:sym typeface="Oswald"/>
              </a:defRPr>
            </a:lvl7pPr>
            <a:lvl8pPr indent="-342900" lvl="7" marL="3657600" marR="0" rtl="0" algn="l">
              <a:lnSpc>
                <a:spcPct val="100000"/>
              </a:lnSpc>
              <a:spcBef>
                <a:spcPts val="360"/>
              </a:spcBef>
              <a:spcAft>
                <a:spcPts val="0"/>
              </a:spcAft>
              <a:buClr>
                <a:schemeClr val="dk1"/>
              </a:buClr>
              <a:buSzPts val="1800"/>
              <a:buFont typeface="Oswald"/>
              <a:buChar char="»"/>
              <a:defRPr b="0" i="0" sz="1800" u="none" cap="none" strike="noStrike">
                <a:solidFill>
                  <a:schemeClr val="dk1"/>
                </a:solidFill>
                <a:latin typeface="Oswald"/>
                <a:ea typeface="Oswald"/>
                <a:cs typeface="Oswald"/>
                <a:sym typeface="Oswald"/>
              </a:defRPr>
            </a:lvl8pPr>
            <a:lvl9pPr indent="-342900" lvl="8" marL="4114800" marR="0" rtl="0" algn="l">
              <a:lnSpc>
                <a:spcPct val="100000"/>
              </a:lnSpc>
              <a:spcBef>
                <a:spcPts val="360"/>
              </a:spcBef>
              <a:spcAft>
                <a:spcPts val="0"/>
              </a:spcAft>
              <a:buClr>
                <a:schemeClr val="dk1"/>
              </a:buClr>
              <a:buSzPts val="1800"/>
              <a:buFont typeface="Oswald"/>
              <a:buChar char="»"/>
              <a:defRPr b="0" i="0" sz="1800" u="none" cap="none" strike="noStrike">
                <a:solidFill>
                  <a:schemeClr val="dk1"/>
                </a:solidFill>
                <a:latin typeface="Oswald"/>
                <a:ea typeface="Oswald"/>
                <a:cs typeface="Oswald"/>
                <a:sym typeface="Oswald"/>
              </a:defRPr>
            </a:lvl9pPr>
          </a:lstStyle>
          <a:p/>
        </p:txBody>
      </p:sp>
      <p:pic>
        <p:nvPicPr>
          <p:cNvPr descr="Dept of Commerce Seal" id="13" name="Shape 13"/>
          <p:cNvPicPr preferRelativeResize="0"/>
          <p:nvPr/>
        </p:nvPicPr>
        <p:blipFill rotWithShape="1">
          <a:blip r:embed="rId1">
            <a:alphaModFix/>
          </a:blip>
          <a:srcRect b="0" l="0" r="0" t="0"/>
          <a:stretch/>
        </p:blipFill>
        <p:spPr>
          <a:xfrm>
            <a:off x="23959" y="6511410"/>
            <a:ext cx="276239" cy="274320"/>
          </a:xfrm>
          <a:prstGeom prst="rect">
            <a:avLst/>
          </a:prstGeom>
          <a:noFill/>
          <a:ln>
            <a:noFill/>
          </a:ln>
        </p:spPr>
      </p:pic>
      <p:pic>
        <p:nvPicPr>
          <p:cNvPr descr="NOAA" id="14" name="Shape 14"/>
          <p:cNvPicPr preferRelativeResize="0"/>
          <p:nvPr/>
        </p:nvPicPr>
        <p:blipFill rotWithShape="1">
          <a:blip r:embed="rId2">
            <a:alphaModFix/>
          </a:blip>
          <a:srcRect b="0" l="0" r="0" t="0"/>
          <a:stretch/>
        </p:blipFill>
        <p:spPr>
          <a:xfrm>
            <a:off x="293500" y="6510726"/>
            <a:ext cx="274320" cy="274320"/>
          </a:xfrm>
          <a:prstGeom prst="rect">
            <a:avLst/>
          </a:prstGeom>
          <a:noFill/>
          <a:ln>
            <a:noFill/>
          </a:ln>
        </p:spPr>
      </p:pic>
      <p:sp>
        <p:nvSpPr>
          <p:cNvPr id="15" name="Shape 15"/>
          <p:cNvSpPr/>
          <p:nvPr/>
        </p:nvSpPr>
        <p:spPr>
          <a:xfrm>
            <a:off x="3047229" y="6350000"/>
            <a:ext cx="4498975" cy="5461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000000"/>
              </a:buClr>
              <a:buSzPts val="1200"/>
              <a:buFont typeface="Arial"/>
              <a:buNone/>
            </a:pPr>
            <a:r>
              <a:rPr b="1" i="0" lang="en-US" sz="1200" u="none" cap="none" strike="noStrike">
                <a:solidFill>
                  <a:schemeClr val="accent2"/>
                </a:solidFill>
                <a:latin typeface="Arial"/>
                <a:ea typeface="Arial"/>
                <a:cs typeface="Arial"/>
                <a:sym typeface="Arial"/>
              </a:rPr>
              <a:t>NOAA Hurricane Forecast Improvement Project</a:t>
            </a:r>
            <a:r>
              <a:rPr b="0" i="0" lang="en-US" sz="1200" u="none" cap="none" strike="noStrike">
                <a:solidFill>
                  <a:schemeClr val="accent2"/>
                </a:solidFill>
                <a:latin typeface="Arial"/>
                <a:ea typeface="Arial"/>
                <a:cs typeface="Arial"/>
                <a:sym typeface="Arial"/>
              </a:rPr>
              <a:t> </a:t>
            </a:r>
            <a:br>
              <a:rPr b="0" i="0" lang="en-US" sz="1200" u="none" cap="none" strike="noStrike">
                <a:solidFill>
                  <a:schemeClr val="accent2"/>
                </a:solidFill>
                <a:latin typeface="Arial"/>
                <a:ea typeface="Arial"/>
                <a:cs typeface="Arial"/>
                <a:sym typeface="Arial"/>
              </a:rPr>
            </a:br>
            <a:r>
              <a:rPr b="0" i="0" lang="en-US" sz="1200" u="none" cap="none" strike="noStrike">
                <a:solidFill>
                  <a:schemeClr val="accent2"/>
                </a:solidFill>
                <a:latin typeface="Arial"/>
                <a:ea typeface="Arial"/>
                <a:cs typeface="Arial"/>
                <a:sym typeface="Arial"/>
              </a:rPr>
              <a:t> </a:t>
            </a:r>
            <a:r>
              <a:rPr b="0" i="1" lang="en-US" sz="1100" u="none" cap="none" strike="noStrike">
                <a:solidFill>
                  <a:schemeClr val="accent2"/>
                </a:solidFill>
                <a:latin typeface="Arial"/>
                <a:ea typeface="Arial"/>
                <a:cs typeface="Arial"/>
                <a:sym typeface="Arial"/>
              </a:rPr>
              <a:t>Meeting the Nation’s Needs</a:t>
            </a:r>
            <a:endParaRPr b="0" i="0" sz="1400" u="none" cap="none" strike="noStrike">
              <a:solidFill>
                <a:srgbClr val="000000"/>
              </a:solidFill>
              <a:latin typeface="Arial"/>
              <a:ea typeface="Arial"/>
              <a:cs typeface="Arial"/>
              <a:sym typeface="Arial"/>
            </a:endParaRPr>
          </a:p>
        </p:txBody>
      </p:sp>
      <p:pic>
        <p:nvPicPr>
          <p:cNvPr descr="Hurricane_Hunter" id="16" name="Shape 16"/>
          <p:cNvPicPr preferRelativeResize="0"/>
          <p:nvPr/>
        </p:nvPicPr>
        <p:blipFill rotWithShape="1">
          <a:blip r:embed="rId3">
            <a:alphaModFix/>
          </a:blip>
          <a:srcRect b="0" l="0" r="0" t="0"/>
          <a:stretch/>
        </p:blipFill>
        <p:spPr>
          <a:xfrm>
            <a:off x="1739900" y="6400800"/>
            <a:ext cx="457200" cy="457200"/>
          </a:xfrm>
          <a:prstGeom prst="rect">
            <a:avLst/>
          </a:prstGeom>
          <a:noFill/>
          <a:ln>
            <a:noFill/>
          </a:ln>
          <a:effectLst>
            <a:outerShdw blurRad="63500" rotWithShape="0" algn="ctr" dir="2700000" dist="38099">
              <a:schemeClr val="lt1">
                <a:alpha val="74509"/>
              </a:schemeClr>
            </a:outerShdw>
          </a:effectLst>
        </p:spPr>
      </p:pic>
      <p:pic>
        <p:nvPicPr>
          <p:cNvPr descr="ivan4x4" id="17" name="Shape 17"/>
          <p:cNvPicPr preferRelativeResize="0"/>
          <p:nvPr/>
        </p:nvPicPr>
        <p:blipFill rotWithShape="1">
          <a:blip r:embed="rId4">
            <a:alphaModFix/>
          </a:blip>
          <a:srcRect b="0" l="0" r="0" t="0"/>
          <a:stretch/>
        </p:blipFill>
        <p:spPr>
          <a:xfrm>
            <a:off x="1220788" y="6400800"/>
            <a:ext cx="457200" cy="457200"/>
          </a:xfrm>
          <a:prstGeom prst="rect">
            <a:avLst/>
          </a:prstGeom>
          <a:noFill/>
          <a:ln>
            <a:noFill/>
          </a:ln>
          <a:effectLst>
            <a:outerShdw blurRad="63500" rotWithShape="0" algn="ctr" dir="2700000" dist="38099">
              <a:schemeClr val="lt1">
                <a:alpha val="74509"/>
              </a:schemeClr>
            </a:outerShdw>
          </a:effectLst>
        </p:spPr>
      </p:pic>
      <p:sp>
        <p:nvSpPr>
          <p:cNvPr id="18" name="Shape 18"/>
          <p:cNvSpPr txBox="1"/>
          <p:nvPr/>
        </p:nvSpPr>
        <p:spPr>
          <a:xfrm>
            <a:off x="7685088" y="6453188"/>
            <a:ext cx="1420812" cy="338137"/>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000000"/>
              </a:buClr>
              <a:buSzPts val="1600"/>
              <a:buFont typeface="Arial"/>
              <a:buNone/>
            </a:pPr>
            <a:fld id="{00000000-1234-1234-1234-123412341234}" type="slidenum">
              <a:rPr b="0" i="0" lang="en-US" sz="1600" u="none" cap="none" strike="noStrike">
                <a:solidFill>
                  <a:schemeClr val="dk1"/>
                </a:solidFill>
                <a:latin typeface="Arial"/>
                <a:ea typeface="Arial"/>
                <a:cs typeface="Arial"/>
                <a:sym typeface="Arial"/>
              </a:rPr>
              <a:t>‹#›</a:t>
            </a:fld>
            <a:endParaRPr b="0" i="0" sz="1600" u="none" cap="none" strike="noStrike">
              <a:solidFill>
                <a:schemeClr val="dk1"/>
              </a:solidFill>
              <a:latin typeface="Arial"/>
              <a:ea typeface="Arial"/>
              <a:cs typeface="Arial"/>
              <a:sym typeface="Arial"/>
            </a:endParaRPr>
          </a:p>
        </p:txBody>
      </p:sp>
      <p:sp>
        <p:nvSpPr>
          <p:cNvPr id="19" name="Shape 19"/>
          <p:cNvSpPr txBox="1"/>
          <p:nvPr/>
        </p:nvSpPr>
        <p:spPr>
          <a:xfrm>
            <a:off x="0" y="0"/>
            <a:ext cx="9144000" cy="1295400"/>
          </a:xfrm>
          <a:prstGeom prst="rect">
            <a:avLst/>
          </a:prstGeom>
          <a:gradFill>
            <a:gsLst>
              <a:gs pos="0">
                <a:srgbClr val="1F1F5E"/>
              </a:gs>
              <a:gs pos="56000">
                <a:srgbClr val="1F1F5E"/>
              </a:gs>
              <a:gs pos="84000">
                <a:srgbClr val="7373D1"/>
              </a:gs>
              <a:gs pos="100000">
                <a:srgbClr val="7373D1"/>
              </a:gs>
            </a:gsLst>
            <a:lin ang="0" scaled="0"/>
          </a:gradFill>
          <a:ln>
            <a:noFill/>
          </a:ln>
          <a:effectLst>
            <a:outerShdw blurRad="63500" rotWithShape="0" algn="ctr" dir="2700000" dist="17961">
              <a:schemeClr val="lt1">
                <a:alpha val="74509"/>
              </a:schemeClr>
            </a:outerShdw>
          </a:effectLst>
        </p:spPr>
        <p:txBody>
          <a:bodyPr anchorCtr="0" anchor="ctr" bIns="45700" lIns="91425" spcFirstLastPara="1" rIns="182875" wrap="square" tIns="45700">
            <a:noAutofit/>
          </a:bodyPr>
          <a:lstStyle/>
          <a:p>
            <a:pPr indent="0" lvl="0" marL="0" marR="0" rtl="0" algn="l">
              <a:lnSpc>
                <a:spcPct val="85000"/>
              </a:lnSpc>
              <a:spcBef>
                <a:spcPts val="0"/>
              </a:spcBef>
              <a:spcAft>
                <a:spcPts val="0"/>
              </a:spcAft>
              <a:buClr>
                <a:srgbClr val="000000"/>
              </a:buClr>
              <a:buSzPts val="5400"/>
              <a:buFont typeface="Arial"/>
              <a:buNone/>
            </a:pPr>
            <a:r>
              <a:t/>
            </a:r>
            <a:endParaRPr b="0" i="0" sz="5400" u="none" cap="none" strike="noStrike">
              <a:solidFill>
                <a:schemeClr val="lt1"/>
              </a:solidFill>
              <a:latin typeface="Arial"/>
              <a:ea typeface="Arial"/>
              <a:cs typeface="Arial"/>
              <a:sym typeface="Arial"/>
            </a:endParaRPr>
          </a:p>
        </p:txBody>
      </p:sp>
      <p:pic>
        <p:nvPicPr>
          <p:cNvPr id="20" name="Shape 20"/>
          <p:cNvPicPr preferRelativeResize="0"/>
          <p:nvPr/>
        </p:nvPicPr>
        <p:blipFill rotWithShape="1">
          <a:blip r:embed="rId5">
            <a:alphaModFix/>
          </a:blip>
          <a:srcRect b="0" l="0" r="0" t="0"/>
          <a:stretch/>
        </p:blipFill>
        <p:spPr>
          <a:xfrm>
            <a:off x="7546204" y="-64731"/>
            <a:ext cx="1420812" cy="1424862"/>
          </a:xfrm>
          <a:prstGeom prst="ellipse">
            <a:avLst/>
          </a:prstGeom>
          <a:noFill/>
          <a:ln>
            <a:noFill/>
          </a:ln>
        </p:spPr>
      </p:pic>
      <p:pic>
        <p:nvPicPr>
          <p:cNvPr id="21" name="Shape 21"/>
          <p:cNvPicPr preferRelativeResize="0"/>
          <p:nvPr/>
        </p:nvPicPr>
        <p:blipFill rotWithShape="1">
          <a:blip r:embed="rId6">
            <a:alphaModFix/>
          </a:blip>
          <a:srcRect b="0" l="0" r="0" t="0"/>
          <a:stretch/>
        </p:blipFill>
        <p:spPr>
          <a:xfrm>
            <a:off x="722618" y="6404229"/>
            <a:ext cx="452844" cy="457200"/>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8" r:id="rId7"/>
    <p:sldLayoutId id="2147483649" r:id="rId8"/>
    <p:sldLayoutId id="2147483650" r:id="rId9"/>
    <p:sldLayoutId id="2147483651" r:id="rId10"/>
    <p:sldLayoutId id="2147483652" r:id="rId11"/>
    <p:sldLayoutId id="2147483653" r:id="rId12"/>
    <p:sldLayoutId id="2147483654" r:id="rId13"/>
    <p:sldLayoutId id="2147483655" r:id="rId14"/>
    <p:sldLayoutId id="2147483656" r:id="rId15"/>
    <p:sldLayoutId id="2147483657" r:id="rId16"/>
    <p:sldLayoutId id="2147483658" r:id="rId17"/>
    <p:sldLayoutId id="2147483659" r:id="rId18"/>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0.xml"/><Relationship Id="rId3" Type="http://schemas.openxmlformats.org/officeDocument/2006/relationships/image" Target="../media/image16.png"/><Relationship Id="rId4" Type="http://schemas.openxmlformats.org/officeDocument/2006/relationships/image" Target="../media/image11.png"/><Relationship Id="rId5" Type="http://schemas.openxmlformats.org/officeDocument/2006/relationships/image" Target="../media/image21.png"/><Relationship Id="rId6" Type="http://schemas.openxmlformats.org/officeDocument/2006/relationships/image" Target="../media/image42.gi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hyperlink" Target="http://www.emc.ncep.noaa.gov/gc_wmb/vxt/" TargetMode="External"/><Relationship Id="rId4" Type="http://schemas.openxmlformats.org/officeDocument/2006/relationships/image" Target="../media/image23.png"/><Relationship Id="rId5" Type="http://schemas.openxmlformats.org/officeDocument/2006/relationships/image" Target="../media/image2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2.xml"/><Relationship Id="rId3" Type="http://schemas.openxmlformats.org/officeDocument/2006/relationships/image" Target="../media/image18.jpg"/><Relationship Id="rId4" Type="http://schemas.openxmlformats.org/officeDocument/2006/relationships/image" Target="../media/image35.jpg"/><Relationship Id="rId5" Type="http://schemas.openxmlformats.org/officeDocument/2006/relationships/image" Target="../media/image25.png"/><Relationship Id="rId6" Type="http://schemas.openxmlformats.org/officeDocument/2006/relationships/image" Target="../media/image1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3.xml"/><Relationship Id="rId3" Type="http://schemas.openxmlformats.org/officeDocument/2006/relationships/image" Target="../media/image40.gif"/><Relationship Id="rId4" Type="http://schemas.openxmlformats.org/officeDocument/2006/relationships/image" Target="../media/image33.png"/><Relationship Id="rId5" Type="http://schemas.openxmlformats.org/officeDocument/2006/relationships/image" Target="../media/image30.png"/><Relationship Id="rId6" Type="http://schemas.openxmlformats.org/officeDocument/2006/relationships/image" Target="../media/image41.gi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1" Type="http://schemas.openxmlformats.org/officeDocument/2006/relationships/image" Target="../media/image37.png"/><Relationship Id="rId10" Type="http://schemas.openxmlformats.org/officeDocument/2006/relationships/image" Target="../media/image28.jpg"/><Relationship Id="rId1" Type="http://schemas.openxmlformats.org/officeDocument/2006/relationships/slideLayout" Target="../slideLayouts/slideLayout5.xml"/><Relationship Id="rId2" Type="http://schemas.openxmlformats.org/officeDocument/2006/relationships/notesSlide" Target="../notesSlides/notesSlide15.xml"/><Relationship Id="rId3" Type="http://schemas.openxmlformats.org/officeDocument/2006/relationships/image" Target="../media/image26.jpg"/><Relationship Id="rId4" Type="http://schemas.openxmlformats.org/officeDocument/2006/relationships/image" Target="../media/image34.jpg"/><Relationship Id="rId9" Type="http://schemas.openxmlformats.org/officeDocument/2006/relationships/image" Target="../media/image36.jpg"/><Relationship Id="rId5" Type="http://schemas.openxmlformats.org/officeDocument/2006/relationships/image" Target="../media/image32.png"/><Relationship Id="rId6" Type="http://schemas.openxmlformats.org/officeDocument/2006/relationships/image" Target="../media/image29.png"/><Relationship Id="rId7" Type="http://schemas.openxmlformats.org/officeDocument/2006/relationships/image" Target="../media/image31.png"/><Relationship Id="rId8" Type="http://schemas.openxmlformats.org/officeDocument/2006/relationships/image" Target="../media/image39.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xml"/><Relationship Id="rId3" Type="http://schemas.openxmlformats.org/officeDocument/2006/relationships/image" Target="../media/image12.jpg"/><Relationship Id="rId4" Type="http://schemas.openxmlformats.org/officeDocument/2006/relationships/image" Target="../media/image2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13.jpg"/><Relationship Id="rId4" Type="http://schemas.openxmlformats.org/officeDocument/2006/relationships/image" Target="../media/image20.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 Id="rId3" Type="http://schemas.openxmlformats.org/officeDocument/2006/relationships/image" Target="../media/image14.png"/><Relationship Id="rId4" Type="http://schemas.openxmlformats.org/officeDocument/2006/relationships/hyperlink" Target="http://www.emc.ncep.noaa.gov/gc_wmb/vxt/"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9.jpg"/><Relationship Id="rId4" Type="http://schemas.openxmlformats.org/officeDocument/2006/relationships/image" Target="../media/image10.jpg"/><Relationship Id="rId5" Type="http://schemas.openxmlformats.org/officeDocument/2006/relationships/image" Target="../media/image9.jpg"/><Relationship Id="rId6" Type="http://schemas.openxmlformats.org/officeDocument/2006/relationships/image" Target="../media/image17.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38.png"/><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8" name="Shape 68"/>
        <p:cNvGrpSpPr/>
        <p:nvPr/>
      </p:nvGrpSpPr>
      <p:grpSpPr>
        <a:xfrm>
          <a:off x="0" y="0"/>
          <a:ext cx="0" cy="0"/>
          <a:chOff x="0" y="0"/>
          <a:chExt cx="0" cy="0"/>
        </a:xfrm>
      </p:grpSpPr>
      <p:sp>
        <p:nvSpPr>
          <p:cNvPr id="69" name="Shape 69"/>
          <p:cNvSpPr txBox="1"/>
          <p:nvPr>
            <p:ph idx="4294967295" type="title"/>
          </p:nvPr>
        </p:nvSpPr>
        <p:spPr>
          <a:xfrm>
            <a:off x="7025" y="28126"/>
            <a:ext cx="8299800" cy="1609288"/>
          </a:xfrm>
          <a:prstGeom prst="rect">
            <a:avLst/>
          </a:prstGeom>
          <a:noFill/>
          <a:ln>
            <a:noFill/>
          </a:ln>
          <a:effectLst>
            <a:outerShdw blurRad="63500" rotWithShape="0" algn="ctr" dir="2700000" dist="107763">
              <a:schemeClr val="dk1">
                <a:alpha val="74509"/>
              </a:schemeClr>
            </a:outerShdw>
          </a:effectLst>
        </p:spPr>
        <p:txBody>
          <a:bodyPr anchorCtr="0" anchor="ctr" bIns="45700" lIns="182875" spcFirstLastPara="1" rIns="182875" wrap="square" tIns="45700">
            <a:noAutofit/>
          </a:bodyPr>
          <a:lstStyle/>
          <a:p>
            <a:pPr indent="0" lvl="0" marL="0" marR="0" rtl="0" algn="l">
              <a:lnSpc>
                <a:spcPct val="85000"/>
              </a:lnSpc>
              <a:spcBef>
                <a:spcPts val="0"/>
              </a:spcBef>
              <a:spcAft>
                <a:spcPts val="0"/>
              </a:spcAft>
              <a:buClr>
                <a:srgbClr val="000000"/>
              </a:buClr>
              <a:buSzPts val="1400"/>
              <a:buFont typeface="Arial"/>
              <a:buNone/>
            </a:pPr>
            <a:r>
              <a:rPr b="0" i="0" lang="en-US" sz="4800" u="none" cap="none" strike="noStrike">
                <a:solidFill>
                  <a:schemeClr val="lt1"/>
                </a:solidFill>
                <a:latin typeface="Arial"/>
                <a:ea typeface="Arial"/>
                <a:cs typeface="Arial"/>
                <a:sym typeface="Arial"/>
              </a:rPr>
              <a:t>Research to Improve NOAA’s Hurricane Forecasts</a:t>
            </a:r>
            <a:endParaRPr b="0" i="0" sz="3200" u="none" cap="none" strike="noStrike">
              <a:solidFill>
                <a:schemeClr val="lt1"/>
              </a:solidFill>
              <a:latin typeface="Arial"/>
              <a:ea typeface="Arial"/>
              <a:cs typeface="Arial"/>
              <a:sym typeface="Arial"/>
            </a:endParaRPr>
          </a:p>
        </p:txBody>
      </p:sp>
      <p:sp>
        <p:nvSpPr>
          <p:cNvPr id="70" name="Shape 70"/>
          <p:cNvSpPr txBox="1"/>
          <p:nvPr>
            <p:ph idx="1" type="subTitle"/>
          </p:nvPr>
        </p:nvSpPr>
        <p:spPr>
          <a:xfrm>
            <a:off x="3587261" y="5816990"/>
            <a:ext cx="5548491" cy="1021403"/>
          </a:xfrm>
          <a:prstGeom prst="rect">
            <a:avLst/>
          </a:prstGeom>
          <a:noFill/>
          <a:ln>
            <a:noFill/>
          </a:ln>
          <a:effectLst>
            <a:outerShdw blurRad="50800" dir="2700000" dist="38100">
              <a:srgbClr val="000000">
                <a:alpha val="42352"/>
              </a:srgbClr>
            </a:outerShdw>
          </a:effectLst>
        </p:spPr>
        <p:txBody>
          <a:bodyPr anchorCtr="0" anchor="t" bIns="45700" lIns="182875" spcFirstLastPara="1" rIns="91425" wrap="square" tIns="45700">
            <a:noAutofit/>
          </a:bodyPr>
          <a:lstStyle/>
          <a:p>
            <a:pPr indent="0" lvl="0" marL="0" marR="0" rtl="0" algn="r">
              <a:lnSpc>
                <a:spcPct val="100000"/>
              </a:lnSpc>
              <a:spcBef>
                <a:spcPts val="0"/>
              </a:spcBef>
              <a:spcAft>
                <a:spcPts val="0"/>
              </a:spcAft>
              <a:buClr>
                <a:srgbClr val="000000"/>
              </a:buClr>
              <a:buSzPts val="1400"/>
              <a:buFont typeface="Arial"/>
              <a:buNone/>
            </a:pPr>
            <a:r>
              <a:rPr b="1" i="0" lang="en-US" sz="2200" u="none" cap="none" strike="noStrike">
                <a:solidFill>
                  <a:schemeClr val="lt1"/>
                </a:solidFill>
                <a:latin typeface="Arial"/>
                <a:ea typeface="Arial"/>
                <a:cs typeface="Arial"/>
                <a:sym typeface="Arial"/>
              </a:rPr>
              <a:t>Frank Marks</a:t>
            </a:r>
            <a:endParaRPr b="0" i="0" sz="1600" u="none" cap="none" strike="noStrike">
              <a:solidFill>
                <a:schemeClr val="lt1"/>
              </a:solidFill>
              <a:latin typeface="Arial"/>
              <a:ea typeface="Arial"/>
              <a:cs typeface="Arial"/>
              <a:sym typeface="Arial"/>
            </a:endParaRPr>
          </a:p>
          <a:p>
            <a:pPr indent="0" lvl="0" marL="0" marR="0" rtl="0" algn="r">
              <a:lnSpc>
                <a:spcPct val="100000"/>
              </a:lnSpc>
              <a:spcBef>
                <a:spcPts val="0"/>
              </a:spcBef>
              <a:spcAft>
                <a:spcPts val="0"/>
              </a:spcAft>
              <a:buClr>
                <a:srgbClr val="000000"/>
              </a:buClr>
              <a:buSzPts val="1400"/>
              <a:buFont typeface="Arial"/>
              <a:buNone/>
            </a:pPr>
            <a:r>
              <a:rPr b="1" i="0" lang="en-US" sz="2200" u="none" cap="none" strike="noStrike">
                <a:solidFill>
                  <a:schemeClr val="lt1"/>
                </a:solidFill>
                <a:latin typeface="Arial"/>
                <a:ea typeface="Arial"/>
                <a:cs typeface="Arial"/>
                <a:sym typeface="Arial"/>
              </a:rPr>
              <a:t>AOML/Hurricane Research Division</a:t>
            </a:r>
            <a:br>
              <a:rPr b="1" i="0" lang="en-US" sz="2000" u="none" cap="none" strike="noStrike">
                <a:solidFill>
                  <a:schemeClr val="lt1"/>
                </a:solidFill>
                <a:latin typeface="Arial"/>
                <a:ea typeface="Arial"/>
                <a:cs typeface="Arial"/>
                <a:sym typeface="Arial"/>
              </a:rPr>
            </a:br>
            <a:r>
              <a:rPr b="1" i="0" lang="en-US" sz="1800" u="none" cap="none" strike="noStrike">
                <a:solidFill>
                  <a:schemeClr val="lt1"/>
                </a:solidFill>
                <a:latin typeface="Arial"/>
                <a:ea typeface="Arial"/>
                <a:cs typeface="Arial"/>
                <a:sym typeface="Arial"/>
              </a:rPr>
              <a:t>21 June 2018</a:t>
            </a:r>
            <a:endParaRPr b="0" i="0" sz="1600" u="none" cap="none" strike="noStrike">
              <a:solidFill>
                <a:schemeClr val="lt1"/>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3" name="Shape 163"/>
        <p:cNvGrpSpPr/>
        <p:nvPr/>
      </p:nvGrpSpPr>
      <p:grpSpPr>
        <a:xfrm>
          <a:off x="0" y="0"/>
          <a:ext cx="0" cy="0"/>
          <a:chOff x="0" y="0"/>
          <a:chExt cx="0" cy="0"/>
        </a:xfrm>
      </p:grpSpPr>
      <p:sp>
        <p:nvSpPr>
          <p:cNvPr id="164" name="Shape 164"/>
          <p:cNvSpPr/>
          <p:nvPr/>
        </p:nvSpPr>
        <p:spPr>
          <a:xfrm>
            <a:off x="20638" y="6507163"/>
            <a:ext cx="533400" cy="288925"/>
          </a:xfrm>
          <a:custGeom>
            <a:pathLst>
              <a:path extrusionOk="0" h="21600" w="21600">
                <a:moveTo>
                  <a:pt x="0" y="0"/>
                </a:moveTo>
                <a:lnTo>
                  <a:pt x="21599" y="0"/>
                </a:lnTo>
                <a:lnTo>
                  <a:pt x="21599" y="21599"/>
                </a:lnTo>
                <a:lnTo>
                  <a:pt x="0" y="21599"/>
                </a:lnTo>
                <a:close/>
              </a:path>
            </a:pathLst>
          </a:custGeom>
          <a:no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FFFFFF"/>
                </a:solidFill>
                <a:latin typeface="Arial"/>
                <a:ea typeface="Arial"/>
                <a:cs typeface="Arial"/>
                <a:sym typeface="Arial"/>
              </a:rPr>
              <a:t>‹#›</a:t>
            </a:fld>
            <a:endParaRPr b="0" i="0" sz="2400" u="none" cap="none" strike="noStrike">
              <a:solidFill>
                <a:schemeClr val="dk1"/>
              </a:solidFill>
              <a:latin typeface="Arial"/>
              <a:ea typeface="Arial"/>
              <a:cs typeface="Arial"/>
              <a:sym typeface="Arial"/>
            </a:endParaRPr>
          </a:p>
        </p:txBody>
      </p:sp>
      <p:sp>
        <p:nvSpPr>
          <p:cNvPr id="165" name="Shape 165"/>
          <p:cNvSpPr txBox="1"/>
          <p:nvPr/>
        </p:nvSpPr>
        <p:spPr>
          <a:xfrm>
            <a:off x="0" y="-60227"/>
            <a:ext cx="8051029" cy="1354928"/>
          </a:xfrm>
          <a:prstGeom prst="rect">
            <a:avLst/>
          </a:prstGeom>
          <a:noFill/>
          <a:ln>
            <a:noFill/>
          </a:ln>
        </p:spPr>
        <p:txBody>
          <a:bodyPr anchorCtr="0" anchor="b" bIns="45700" lIns="182875" spcFirstLastPara="1" rIns="30475" wrap="square" tIns="45700">
            <a:noAutofit/>
          </a:bodyPr>
          <a:lstStyle/>
          <a:p>
            <a:pPr indent="0" lvl="0" marL="0" marR="0" rtl="0" algn="l">
              <a:lnSpc>
                <a:spcPct val="85000"/>
              </a:lnSpc>
              <a:spcBef>
                <a:spcPts val="0"/>
              </a:spcBef>
              <a:spcAft>
                <a:spcPts val="0"/>
              </a:spcAft>
              <a:buClr>
                <a:srgbClr val="000000"/>
              </a:buClr>
              <a:buSzPts val="4800"/>
              <a:buFont typeface="Arial"/>
              <a:buNone/>
            </a:pPr>
            <a:r>
              <a:rPr b="0" i="0" lang="en-US" sz="4800" u="none" cap="none" strike="noStrike">
                <a:solidFill>
                  <a:schemeClr val="lt1"/>
                </a:solidFill>
                <a:latin typeface="Arial"/>
                <a:ea typeface="Arial"/>
                <a:cs typeface="Arial"/>
                <a:sym typeface="Arial"/>
              </a:rPr>
              <a:t>HWRF Improvements: </a:t>
            </a:r>
            <a:endParaRPr b="0" i="0" sz="1400" u="none" cap="none" strike="noStrike">
              <a:solidFill>
                <a:srgbClr val="000000"/>
              </a:solidFill>
              <a:latin typeface="Arial"/>
              <a:ea typeface="Arial"/>
              <a:cs typeface="Arial"/>
              <a:sym typeface="Arial"/>
            </a:endParaRPr>
          </a:p>
          <a:p>
            <a:pPr indent="0" lvl="0" marL="0" marR="0" rtl="0" algn="l">
              <a:lnSpc>
                <a:spcPct val="85000"/>
              </a:lnSpc>
              <a:spcBef>
                <a:spcPts val="0"/>
              </a:spcBef>
              <a:spcAft>
                <a:spcPts val="0"/>
              </a:spcAft>
              <a:buClr>
                <a:srgbClr val="000000"/>
              </a:buClr>
              <a:buSzPts val="3600"/>
              <a:buFont typeface="Arial"/>
              <a:buNone/>
            </a:pPr>
            <a:r>
              <a:rPr b="0" i="0" lang="en-US" sz="3600" u="none" cap="none" strike="noStrike">
                <a:solidFill>
                  <a:schemeClr val="lt1"/>
                </a:solidFill>
                <a:latin typeface="Arial"/>
                <a:ea typeface="Arial"/>
                <a:cs typeface="Arial"/>
                <a:sym typeface="Arial"/>
              </a:rPr>
              <a:t>Assimilation of Aircraft Recon</a:t>
            </a:r>
            <a:endParaRPr b="0" i="0" sz="3200" u="none" cap="none" strike="noStrike">
              <a:solidFill>
                <a:schemeClr val="lt1"/>
              </a:solidFill>
              <a:latin typeface="Arial"/>
              <a:ea typeface="Arial"/>
              <a:cs typeface="Arial"/>
              <a:sym typeface="Arial"/>
            </a:endParaRPr>
          </a:p>
        </p:txBody>
      </p:sp>
      <p:pic>
        <p:nvPicPr>
          <p:cNvPr descr="lockheed6.gif" id="166" name="Shape 166"/>
          <p:cNvPicPr preferRelativeResize="0"/>
          <p:nvPr/>
        </p:nvPicPr>
        <p:blipFill rotWithShape="1">
          <a:blip r:embed="rId3">
            <a:alphaModFix/>
          </a:blip>
          <a:srcRect b="-19862" l="0" r="0" t="-19864"/>
          <a:stretch/>
        </p:blipFill>
        <p:spPr>
          <a:xfrm>
            <a:off x="3313976" y="2033477"/>
            <a:ext cx="2863328" cy="1181290"/>
          </a:xfrm>
          <a:prstGeom prst="rect">
            <a:avLst/>
          </a:prstGeom>
          <a:noFill/>
          <a:ln>
            <a:noFill/>
          </a:ln>
        </p:spPr>
      </p:pic>
      <p:sp>
        <p:nvSpPr>
          <p:cNvPr id="167" name="Shape 167"/>
          <p:cNvSpPr txBox="1"/>
          <p:nvPr/>
        </p:nvSpPr>
        <p:spPr>
          <a:xfrm>
            <a:off x="5981800" y="1394850"/>
            <a:ext cx="3050700" cy="2179800"/>
          </a:xfrm>
          <a:prstGeom prst="rect">
            <a:avLst/>
          </a:prstGeom>
          <a:noFill/>
          <a:ln>
            <a:noFill/>
          </a:ln>
        </p:spPr>
        <p:txBody>
          <a:bodyPr anchorCtr="0" anchor="t" bIns="45700" lIns="91425" spcFirstLastPara="1" rIns="91425" wrap="square" tIns="45700">
            <a:noAutofit/>
          </a:bodyPr>
          <a:lstStyle/>
          <a:p>
            <a:pPr indent="-342900" lvl="0" marL="342900" marR="0" rtl="0" algn="l">
              <a:lnSpc>
                <a:spcPct val="100000"/>
              </a:lnSpc>
              <a:spcBef>
                <a:spcPts val="0"/>
              </a:spcBef>
              <a:spcAft>
                <a:spcPts val="0"/>
              </a:spcAft>
              <a:buClr>
                <a:srgbClr val="000000"/>
              </a:buClr>
              <a:buSzPts val="2200"/>
              <a:buFont typeface="Arial"/>
              <a:buChar char="•"/>
            </a:pPr>
            <a:r>
              <a:rPr b="0" i="0" lang="en-US" sz="2200" u="none" cap="none" strike="noStrike">
                <a:solidFill>
                  <a:srgbClr val="000000"/>
                </a:solidFill>
                <a:latin typeface="Arial"/>
                <a:ea typeface="Arial"/>
                <a:cs typeface="Arial"/>
                <a:sym typeface="Arial"/>
              </a:rPr>
              <a:t>NOAA P-3 transmitted Tail Doppler radar data in real-time for assimilation into HWRF</a:t>
            </a:r>
            <a:endParaRPr b="0" i="0" sz="1400" u="none" cap="none" strike="noStrike">
              <a:solidFill>
                <a:srgbClr val="000000"/>
              </a:solidFill>
              <a:latin typeface="Arial"/>
              <a:ea typeface="Arial"/>
              <a:cs typeface="Arial"/>
              <a:sym typeface="Arial"/>
            </a:endParaRPr>
          </a:p>
        </p:txBody>
      </p:sp>
      <p:pic>
        <p:nvPicPr>
          <p:cNvPr id="168" name="Shape 168"/>
          <p:cNvPicPr preferRelativeResize="0"/>
          <p:nvPr/>
        </p:nvPicPr>
        <p:blipFill rotWithShape="1">
          <a:blip r:embed="rId4">
            <a:alphaModFix/>
          </a:blip>
          <a:srcRect b="0" l="0" r="0" t="0"/>
          <a:stretch/>
        </p:blipFill>
        <p:spPr>
          <a:xfrm>
            <a:off x="18658" y="1764991"/>
            <a:ext cx="3295318" cy="4010952"/>
          </a:xfrm>
          <a:prstGeom prst="rect">
            <a:avLst/>
          </a:prstGeom>
          <a:noFill/>
          <a:ln>
            <a:noFill/>
          </a:ln>
        </p:spPr>
      </p:pic>
      <p:sp>
        <p:nvSpPr>
          <p:cNvPr id="169" name="Shape 169"/>
          <p:cNvSpPr txBox="1"/>
          <p:nvPr/>
        </p:nvSpPr>
        <p:spPr>
          <a:xfrm>
            <a:off x="287338" y="5837499"/>
            <a:ext cx="2527198" cy="338554"/>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600"/>
              <a:buFont typeface="Calibri"/>
              <a:buNone/>
            </a:pPr>
            <a:r>
              <a:rPr b="1" i="0" lang="en-US" sz="1600" u="none" cap="none" strike="noStrike">
                <a:solidFill>
                  <a:schemeClr val="dk1"/>
                </a:solidFill>
                <a:latin typeface="Arial"/>
                <a:ea typeface="Arial"/>
                <a:cs typeface="Arial"/>
                <a:sym typeface="Arial"/>
              </a:rPr>
              <a:t>Hurricane Harvey (2017)</a:t>
            </a:r>
            <a:endParaRPr b="0" i="0" sz="2400" u="none" cap="none" strike="noStrike">
              <a:solidFill>
                <a:schemeClr val="dk1"/>
              </a:solidFill>
              <a:latin typeface="Arial"/>
              <a:ea typeface="Arial"/>
              <a:cs typeface="Arial"/>
              <a:sym typeface="Arial"/>
            </a:endParaRPr>
          </a:p>
        </p:txBody>
      </p:sp>
      <p:grpSp>
        <p:nvGrpSpPr>
          <p:cNvPr id="170" name="Shape 170"/>
          <p:cNvGrpSpPr/>
          <p:nvPr/>
        </p:nvGrpSpPr>
        <p:grpSpPr>
          <a:xfrm>
            <a:off x="1371763" y="3473581"/>
            <a:ext cx="3884426" cy="1998308"/>
            <a:chOff x="2915238" y="4003723"/>
            <a:chExt cx="3884426" cy="1998308"/>
          </a:xfrm>
        </p:grpSpPr>
        <p:pic>
          <p:nvPicPr>
            <p:cNvPr id="171" name="Shape 171"/>
            <p:cNvPicPr preferRelativeResize="0"/>
            <p:nvPr/>
          </p:nvPicPr>
          <p:blipFill rotWithShape="1">
            <a:blip r:embed="rId5">
              <a:alphaModFix/>
            </a:blip>
            <a:srcRect b="0" l="0" r="0" t="0"/>
            <a:stretch/>
          </p:blipFill>
          <p:spPr>
            <a:xfrm>
              <a:off x="5060656" y="4175079"/>
              <a:ext cx="1739008" cy="1826952"/>
            </a:xfrm>
            <a:prstGeom prst="rect">
              <a:avLst/>
            </a:prstGeom>
            <a:noFill/>
            <a:ln>
              <a:noFill/>
            </a:ln>
          </p:spPr>
        </p:pic>
        <p:sp>
          <p:nvSpPr>
            <p:cNvPr id="172" name="Shape 172"/>
            <p:cNvSpPr/>
            <p:nvPr/>
          </p:nvSpPr>
          <p:spPr>
            <a:xfrm>
              <a:off x="2915238" y="4030319"/>
              <a:ext cx="766686" cy="731874"/>
            </a:xfrm>
            <a:prstGeom prst="rect">
              <a:avLst/>
            </a:prstGeom>
            <a:noFill/>
            <a:ln cap="flat" cmpd="sng" w="38100">
              <a:solidFill>
                <a:schemeClr val="lt1"/>
              </a:solidFill>
              <a:prstDash val="dash"/>
              <a:round/>
              <a:headEnd len="sm" w="sm" type="none"/>
              <a:tailEnd len="sm" w="sm" type="none"/>
            </a:ln>
            <a:effectLst>
              <a:outerShdw blurRad="63500" rotWithShape="0" dir="5400000" dist="23000">
                <a:srgbClr val="000000">
                  <a:alpha val="34117"/>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2400"/>
                <a:buFont typeface="Arial"/>
                <a:buNone/>
              </a:pPr>
              <a:r>
                <a:t/>
              </a:r>
              <a:endParaRPr b="0" i="0" sz="2400" u="none" cap="none" strike="noStrike">
                <a:solidFill>
                  <a:schemeClr val="lt1"/>
                </a:solidFill>
                <a:latin typeface="Arial"/>
                <a:ea typeface="Arial"/>
                <a:cs typeface="Arial"/>
                <a:sym typeface="Arial"/>
              </a:endParaRPr>
            </a:p>
          </p:txBody>
        </p:sp>
        <p:cxnSp>
          <p:nvCxnSpPr>
            <p:cNvPr id="173" name="Shape 173"/>
            <p:cNvCxnSpPr/>
            <p:nvPr/>
          </p:nvCxnSpPr>
          <p:spPr>
            <a:xfrm>
              <a:off x="3681924" y="4003723"/>
              <a:ext cx="1388107" cy="182417"/>
            </a:xfrm>
            <a:prstGeom prst="straightConnector1">
              <a:avLst/>
            </a:prstGeom>
            <a:noFill/>
            <a:ln cap="flat" cmpd="sng" w="25400">
              <a:solidFill>
                <a:schemeClr val="lt1"/>
              </a:solidFill>
              <a:prstDash val="dash"/>
              <a:round/>
              <a:headEnd len="sm" w="sm" type="none"/>
              <a:tailEnd len="sm" w="sm" type="none"/>
            </a:ln>
            <a:effectLst>
              <a:outerShdw blurRad="63500" rotWithShape="0" dir="5400000" dist="20000">
                <a:srgbClr val="000000">
                  <a:alpha val="36862"/>
                </a:srgbClr>
              </a:outerShdw>
            </a:effectLst>
          </p:spPr>
        </p:cxnSp>
        <p:cxnSp>
          <p:nvCxnSpPr>
            <p:cNvPr id="174" name="Shape 174"/>
            <p:cNvCxnSpPr/>
            <p:nvPr/>
          </p:nvCxnSpPr>
          <p:spPr>
            <a:xfrm>
              <a:off x="3681924" y="4773317"/>
              <a:ext cx="1407860" cy="1228714"/>
            </a:xfrm>
            <a:prstGeom prst="straightConnector1">
              <a:avLst/>
            </a:prstGeom>
            <a:noFill/>
            <a:ln cap="flat" cmpd="sng" w="25400">
              <a:solidFill>
                <a:schemeClr val="lt1"/>
              </a:solidFill>
              <a:prstDash val="dash"/>
              <a:round/>
              <a:headEnd len="sm" w="sm" type="none"/>
              <a:tailEnd len="sm" w="sm" type="none"/>
            </a:ln>
            <a:effectLst>
              <a:outerShdw blurRad="63500" rotWithShape="0" dir="5400000" dist="20000">
                <a:srgbClr val="000000">
                  <a:alpha val="36862"/>
                </a:srgbClr>
              </a:outerShdw>
            </a:effectLst>
          </p:spPr>
        </p:cxnSp>
      </p:grpSp>
      <p:sp>
        <p:nvSpPr>
          <p:cNvPr id="175" name="Shape 175"/>
          <p:cNvSpPr txBox="1"/>
          <p:nvPr/>
        </p:nvSpPr>
        <p:spPr>
          <a:xfrm>
            <a:off x="156918" y="5114224"/>
            <a:ext cx="1445149" cy="461665"/>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rPr b="1" i="0" lang="en-US" sz="1400" u="none" cap="none" strike="noStrike">
                <a:solidFill>
                  <a:schemeClr val="lt1"/>
                </a:solidFill>
                <a:latin typeface="Arial"/>
                <a:ea typeface="Arial"/>
                <a:cs typeface="Arial"/>
                <a:sym typeface="Arial"/>
              </a:rPr>
              <a:t>4 P-3 missions 24-26 August</a:t>
            </a:r>
            <a:endParaRPr b="0" i="0" sz="1600" u="none" cap="none" strike="noStrike">
              <a:solidFill>
                <a:srgbClr val="000000"/>
              </a:solidFill>
              <a:latin typeface="Arial"/>
              <a:ea typeface="Arial"/>
              <a:cs typeface="Arial"/>
              <a:sym typeface="Arial"/>
            </a:endParaRPr>
          </a:p>
        </p:txBody>
      </p:sp>
      <p:pic>
        <p:nvPicPr>
          <p:cNvPr id="176" name="Shape 176"/>
          <p:cNvPicPr preferRelativeResize="0"/>
          <p:nvPr/>
        </p:nvPicPr>
        <p:blipFill rotWithShape="1">
          <a:blip r:embed="rId6">
            <a:alphaModFix/>
          </a:blip>
          <a:srcRect b="0" l="0" r="0" t="0"/>
          <a:stretch/>
        </p:blipFill>
        <p:spPr>
          <a:xfrm>
            <a:off x="5699056" y="3500177"/>
            <a:ext cx="2897591" cy="2904457"/>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 presetSubtype="0">
                                  <p:stCondLst>
                                    <p:cond delay="2000"/>
                                  </p:stCondLst>
                                  <p:childTnLst>
                                    <p:set>
                                      <p:cBhvr>
                                        <p:cTn dur="1" fill="hold">
                                          <p:stCondLst>
                                            <p:cond delay="0"/>
                                          </p:stCondLst>
                                        </p:cTn>
                                        <p:tgtEl>
                                          <p:spTgt spid="170"/>
                                        </p:tgtEl>
                                        <p:attrNameLst>
                                          <p:attrName>style.visibility</p:attrName>
                                        </p:attrNameLst>
                                      </p:cBhvr>
                                      <p:to>
                                        <p:strVal val="visible"/>
                                      </p:to>
                                    </p:set>
                                  </p:childTnLst>
                                </p:cTn>
                              </p:par>
                            </p:childTnLst>
                          </p:cTn>
                        </p:par>
                        <p:par>
                          <p:cTn fill="hold">
                            <p:stCondLst>
                              <p:cond delay="1"/>
                            </p:stCondLst>
                            <p:childTnLst>
                              <p:par>
                                <p:cTn fill="hold" nodeType="afterEffect" presetClass="entr" presetID="1" presetSubtype="0">
                                  <p:stCondLst>
                                    <p:cond delay="5000"/>
                                  </p:stCondLst>
                                  <p:childTnLst>
                                    <p:set>
                                      <p:cBhvr>
                                        <p:cTn dur="1" fill="hold">
                                          <p:stCondLst>
                                            <p:cond delay="0"/>
                                          </p:stCondLst>
                                        </p:cTn>
                                        <p:tgtEl>
                                          <p:spTgt spid="176"/>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1" name="Shape 181"/>
        <p:cNvGrpSpPr/>
        <p:nvPr/>
      </p:nvGrpSpPr>
      <p:grpSpPr>
        <a:xfrm>
          <a:off x="0" y="0"/>
          <a:ext cx="0" cy="0"/>
          <a:chOff x="0" y="0"/>
          <a:chExt cx="0" cy="0"/>
        </a:xfrm>
      </p:grpSpPr>
      <p:sp>
        <p:nvSpPr>
          <p:cNvPr id="182" name="Shape 182"/>
          <p:cNvSpPr txBox="1"/>
          <p:nvPr>
            <p:ph type="title"/>
          </p:nvPr>
        </p:nvSpPr>
        <p:spPr>
          <a:xfrm>
            <a:off x="0" y="0"/>
            <a:ext cx="7696200" cy="1371600"/>
          </a:xfrm>
          <a:prstGeom prst="rect">
            <a:avLst/>
          </a:prstGeom>
          <a:noFill/>
          <a:ln>
            <a:noFill/>
          </a:ln>
        </p:spPr>
        <p:txBody>
          <a:bodyPr anchorCtr="0" anchor="ctr" bIns="45700" lIns="182875" spcFirstLastPara="1" rIns="182875" wrap="square" tIns="45700">
            <a:noAutofit/>
          </a:bodyPr>
          <a:lstStyle/>
          <a:p>
            <a:pPr indent="0" lvl="0" marL="0" marR="0" rtl="0" algn="l">
              <a:lnSpc>
                <a:spcPct val="85000"/>
              </a:lnSpc>
              <a:spcBef>
                <a:spcPts val="0"/>
              </a:spcBef>
              <a:spcAft>
                <a:spcPts val="0"/>
              </a:spcAft>
              <a:buClr>
                <a:srgbClr val="000000"/>
              </a:buClr>
              <a:buSzPts val="1400"/>
              <a:buFont typeface="Arial"/>
              <a:buNone/>
            </a:pPr>
            <a:br>
              <a:rPr b="0" i="0" lang="en-US" sz="5400" u="none" cap="none" strike="noStrike">
                <a:solidFill>
                  <a:schemeClr val="lt1"/>
                </a:solidFill>
                <a:latin typeface="Arial"/>
                <a:ea typeface="Arial"/>
                <a:cs typeface="Arial"/>
                <a:sym typeface="Arial"/>
              </a:rPr>
            </a:br>
            <a:endParaRPr b="0" i="0" sz="5400" u="none" cap="none" strike="noStrike">
              <a:solidFill>
                <a:schemeClr val="lt1"/>
              </a:solidFill>
              <a:latin typeface="Arial"/>
              <a:ea typeface="Arial"/>
              <a:cs typeface="Arial"/>
              <a:sym typeface="Arial"/>
            </a:endParaRPr>
          </a:p>
        </p:txBody>
      </p:sp>
      <p:sp>
        <p:nvSpPr>
          <p:cNvPr id="183" name="Shape 183"/>
          <p:cNvSpPr txBox="1"/>
          <p:nvPr/>
        </p:nvSpPr>
        <p:spPr>
          <a:xfrm>
            <a:off x="0" y="0"/>
            <a:ext cx="7993578" cy="1384995"/>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800"/>
              <a:buFont typeface="Arial"/>
              <a:buNone/>
            </a:pPr>
            <a:r>
              <a:rPr b="0" i="0" lang="en-US" sz="4800" u="none" cap="none" strike="noStrike">
                <a:solidFill>
                  <a:srgbClr val="FFFFFF"/>
                </a:solidFill>
                <a:latin typeface="Arial"/>
                <a:ea typeface="Arial"/>
                <a:cs typeface="Arial"/>
                <a:sym typeface="Arial"/>
              </a:rPr>
              <a:t>HWRF Improvements: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3600"/>
              <a:buFont typeface="Arial"/>
              <a:buNone/>
            </a:pPr>
            <a:r>
              <a:rPr b="0" i="0" lang="en-US" sz="3600" u="none" cap="none" strike="noStrike">
                <a:solidFill>
                  <a:srgbClr val="FFFFFF"/>
                </a:solidFill>
                <a:latin typeface="Arial"/>
                <a:ea typeface="Arial"/>
                <a:cs typeface="Arial"/>
                <a:sym typeface="Arial"/>
              </a:rPr>
              <a:t>Ensembles</a:t>
            </a:r>
            <a:endParaRPr b="0" i="0" sz="1400" u="none" cap="none" strike="noStrike">
              <a:solidFill>
                <a:srgbClr val="000000"/>
              </a:solidFill>
              <a:latin typeface="Arial"/>
              <a:ea typeface="Arial"/>
              <a:cs typeface="Arial"/>
              <a:sym typeface="Arial"/>
            </a:endParaRPr>
          </a:p>
        </p:txBody>
      </p:sp>
      <p:sp>
        <p:nvSpPr>
          <p:cNvPr id="184" name="Shape 184"/>
          <p:cNvSpPr/>
          <p:nvPr/>
        </p:nvSpPr>
        <p:spPr>
          <a:xfrm>
            <a:off x="5190837" y="6234795"/>
            <a:ext cx="3178349" cy="276999"/>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hlink"/>
              </a:buClr>
              <a:buSzPts val="1200"/>
              <a:buFont typeface="Arial"/>
              <a:buNone/>
            </a:pPr>
            <a:r>
              <a:rPr b="0" i="0" lang="en-US" sz="1200" u="sng" cap="none" strike="noStrike">
                <a:solidFill>
                  <a:schemeClr val="hlink"/>
                </a:solidFill>
                <a:latin typeface="Arial"/>
                <a:ea typeface="Arial"/>
                <a:cs typeface="Arial"/>
                <a:sym typeface="Arial"/>
                <a:hlinkClick r:id="rId3"/>
              </a:rPr>
              <a:t>http://www.emc.ncep.noaa.gov/gc_wmb/vxt/</a:t>
            </a:r>
            <a:endParaRPr b="0" i="0" sz="1200" u="none" cap="none" strike="noStrike">
              <a:solidFill>
                <a:srgbClr val="FF0000"/>
              </a:solidFill>
              <a:latin typeface="Arial"/>
              <a:ea typeface="Arial"/>
              <a:cs typeface="Arial"/>
              <a:sym typeface="Arial"/>
            </a:endParaRPr>
          </a:p>
        </p:txBody>
      </p:sp>
      <p:sp>
        <p:nvSpPr>
          <p:cNvPr id="185" name="Shape 185"/>
          <p:cNvSpPr txBox="1"/>
          <p:nvPr/>
        </p:nvSpPr>
        <p:spPr>
          <a:xfrm>
            <a:off x="594337" y="4730853"/>
            <a:ext cx="3588558" cy="1615826"/>
          </a:xfrm>
          <a:prstGeom prst="rect">
            <a:avLst/>
          </a:prstGeom>
          <a:solidFill>
            <a:schemeClr val="accent6"/>
          </a:solidFill>
          <a:ln cap="flat" cmpd="sng" w="25400">
            <a:solidFill>
              <a:srgbClr val="202064"/>
            </a:solidFill>
            <a:prstDash val="solid"/>
            <a:round/>
            <a:headEnd len="sm" w="sm" type="none"/>
            <a:tailEnd len="sm" w="sm" type="none"/>
          </a:ln>
        </p:spPr>
        <p:txBody>
          <a:bodyPr anchorCtr="0" anchor="t" bIns="45700" lIns="91425" spcFirstLastPara="1" rIns="91425" wrap="square" tIns="45700">
            <a:noAutofit/>
          </a:bodyPr>
          <a:lstStyle/>
          <a:p>
            <a:pPr indent="-228600" lvl="0" marL="228600" marR="0" rtl="0" algn="l">
              <a:lnSpc>
                <a:spcPct val="100000"/>
              </a:lnSpc>
              <a:spcBef>
                <a:spcPts val="0"/>
              </a:spcBef>
              <a:spcAft>
                <a:spcPts val="0"/>
              </a:spcAft>
              <a:buClr>
                <a:schemeClr val="lt1"/>
              </a:buClr>
              <a:buSzPts val="1800"/>
              <a:buFont typeface="Arial"/>
              <a:buChar char="•"/>
            </a:pPr>
            <a:r>
              <a:rPr b="0" i="0" lang="en-US" sz="1600" u="none" cap="none" strike="noStrike">
                <a:solidFill>
                  <a:schemeClr val="lt1"/>
                </a:solidFill>
                <a:latin typeface="Arial"/>
                <a:ea typeface="Arial"/>
                <a:cs typeface="Arial"/>
                <a:sym typeface="Arial"/>
              </a:rPr>
              <a:t>HWRF EPS (27/9/3 km, 42 levels)           – 20 members</a:t>
            </a:r>
            <a:endParaRPr b="0" i="0" sz="2000" u="none" cap="none" strike="noStrike">
              <a:solidFill>
                <a:schemeClr val="dk1"/>
              </a:solidFill>
              <a:latin typeface="Arial"/>
              <a:ea typeface="Arial"/>
              <a:cs typeface="Arial"/>
              <a:sym typeface="Arial"/>
            </a:endParaRPr>
          </a:p>
          <a:p>
            <a:pPr indent="-228600" lvl="0" marL="228600" marR="0" rtl="0" algn="l">
              <a:lnSpc>
                <a:spcPct val="100000"/>
              </a:lnSpc>
              <a:spcBef>
                <a:spcPts val="0"/>
              </a:spcBef>
              <a:spcAft>
                <a:spcPts val="0"/>
              </a:spcAft>
              <a:buClr>
                <a:schemeClr val="lt1"/>
              </a:buClr>
              <a:buSzPts val="1800"/>
              <a:buFont typeface="Arial"/>
              <a:buChar char="•"/>
            </a:pPr>
            <a:r>
              <a:rPr b="0" i="0" lang="en-US" sz="1600" u="none" cap="none" strike="noStrike">
                <a:solidFill>
                  <a:schemeClr val="lt1"/>
                </a:solidFill>
                <a:latin typeface="Arial"/>
                <a:ea typeface="Arial"/>
                <a:cs typeface="Arial"/>
                <a:sym typeface="Arial"/>
              </a:rPr>
              <a:t>HMON EPS (18/6/2 km, 42 levels) – 10 members</a:t>
            </a:r>
            <a:endParaRPr b="0" i="0" sz="2000" u="none" cap="none" strike="noStrike">
              <a:solidFill>
                <a:schemeClr val="dk1"/>
              </a:solidFill>
              <a:latin typeface="Arial"/>
              <a:ea typeface="Arial"/>
              <a:cs typeface="Arial"/>
              <a:sym typeface="Arial"/>
            </a:endParaRPr>
          </a:p>
          <a:p>
            <a:pPr indent="-228600" lvl="0" marL="228600" marR="0" rtl="0" algn="l">
              <a:lnSpc>
                <a:spcPct val="100000"/>
              </a:lnSpc>
              <a:spcBef>
                <a:spcPts val="0"/>
              </a:spcBef>
              <a:spcAft>
                <a:spcPts val="0"/>
              </a:spcAft>
              <a:buClr>
                <a:schemeClr val="lt1"/>
              </a:buClr>
              <a:buSzPts val="1800"/>
              <a:buFont typeface="Arial"/>
              <a:buChar char="•"/>
            </a:pPr>
            <a:r>
              <a:rPr b="0" i="0" lang="en-US" sz="1600" u="none" cap="none" strike="noStrike">
                <a:solidFill>
                  <a:schemeClr val="lt1"/>
                </a:solidFill>
                <a:latin typeface="Arial"/>
                <a:ea typeface="Arial"/>
                <a:cs typeface="Arial"/>
                <a:sym typeface="Arial"/>
              </a:rPr>
              <a:t>COAMPS-TC EPS (27/9/3 km, 40 levels) – 10 members</a:t>
            </a:r>
            <a:endParaRPr b="0" i="0" sz="2000" u="none" cap="none" strike="noStrike">
              <a:solidFill>
                <a:schemeClr val="dk1"/>
              </a:solidFill>
              <a:latin typeface="Arial"/>
              <a:ea typeface="Arial"/>
              <a:cs typeface="Arial"/>
              <a:sym typeface="Arial"/>
            </a:endParaRPr>
          </a:p>
        </p:txBody>
      </p:sp>
      <p:pic>
        <p:nvPicPr>
          <p:cNvPr id="186" name="Shape 186"/>
          <p:cNvPicPr preferRelativeResize="0"/>
          <p:nvPr/>
        </p:nvPicPr>
        <p:blipFill rotWithShape="1">
          <a:blip r:embed="rId4">
            <a:alphaModFix/>
          </a:blip>
          <a:srcRect b="0" l="0" r="0" t="0"/>
          <a:stretch/>
        </p:blipFill>
        <p:spPr>
          <a:xfrm>
            <a:off x="277666" y="1384994"/>
            <a:ext cx="4216513" cy="3332463"/>
          </a:xfrm>
          <a:prstGeom prst="rect">
            <a:avLst/>
          </a:prstGeom>
          <a:noFill/>
          <a:ln>
            <a:noFill/>
          </a:ln>
        </p:spPr>
      </p:pic>
      <p:pic>
        <p:nvPicPr>
          <p:cNvPr id="187" name="Shape 187"/>
          <p:cNvPicPr preferRelativeResize="0"/>
          <p:nvPr/>
        </p:nvPicPr>
        <p:blipFill rotWithShape="1">
          <a:blip r:embed="rId5">
            <a:alphaModFix/>
          </a:blip>
          <a:srcRect b="0" l="0" r="0" t="0"/>
          <a:stretch/>
        </p:blipFill>
        <p:spPr>
          <a:xfrm>
            <a:off x="5278877" y="1306649"/>
            <a:ext cx="3402981" cy="4947601"/>
          </a:xfrm>
          <a:prstGeom prst="rect">
            <a:avLst/>
          </a:prstGeom>
          <a:noFill/>
          <a:ln>
            <a:noFill/>
          </a:ln>
        </p:spPr>
      </p:pic>
      <p:sp>
        <p:nvSpPr>
          <p:cNvPr id="188" name="Shape 188"/>
          <p:cNvSpPr/>
          <p:nvPr/>
        </p:nvSpPr>
        <p:spPr>
          <a:xfrm>
            <a:off x="3219521" y="1484620"/>
            <a:ext cx="1971316" cy="550483"/>
          </a:xfrm>
          <a:prstGeom prst="rect">
            <a:avLst/>
          </a:prstGeom>
          <a:noFill/>
          <a:ln>
            <a:noFill/>
          </a:ln>
        </p:spPr>
        <p:txBody>
          <a:bodyPr anchorCtr="0" anchor="t" bIns="45700" lIns="45700" spcFirstLastPara="1" rIns="45700" wrap="square" tIns="45700">
            <a:noAutofit/>
          </a:bodyPr>
          <a:lstStyle/>
          <a:p>
            <a:pPr indent="0" lvl="0" marL="0" marR="0" rtl="0" algn="ctr">
              <a:lnSpc>
                <a:spcPct val="100000"/>
              </a:lnSpc>
              <a:spcBef>
                <a:spcPts val="0"/>
              </a:spcBef>
              <a:spcAft>
                <a:spcPts val="0"/>
              </a:spcAft>
              <a:buClr>
                <a:srgbClr val="000000"/>
              </a:buClr>
              <a:buSzPts val="400"/>
              <a:buFont typeface="Arial"/>
              <a:buNone/>
            </a:pPr>
            <a:r>
              <a:rPr b="1" i="0" lang="en-US" sz="1600" u="none" cap="none" strike="noStrike">
                <a:solidFill>
                  <a:srgbClr val="000000"/>
                </a:solidFill>
                <a:latin typeface="Arial"/>
                <a:ea typeface="Arial"/>
                <a:cs typeface="Arial"/>
                <a:sym typeface="Arial"/>
              </a:rPr>
              <a:t>Harvey (09L) 2017 real-time</a:t>
            </a:r>
            <a:endParaRPr b="0" i="0" sz="2400" u="none" cap="none" strike="noStrike">
              <a:solidFill>
                <a:schemeClr val="dk1"/>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2" name="Shape 192"/>
        <p:cNvGrpSpPr/>
        <p:nvPr/>
      </p:nvGrpSpPr>
      <p:grpSpPr>
        <a:xfrm>
          <a:off x="0" y="0"/>
          <a:ext cx="0" cy="0"/>
          <a:chOff x="0" y="0"/>
          <a:chExt cx="0" cy="0"/>
        </a:xfrm>
      </p:grpSpPr>
      <p:sp>
        <p:nvSpPr>
          <p:cNvPr id="193" name="Shape 193"/>
          <p:cNvSpPr txBox="1"/>
          <p:nvPr/>
        </p:nvSpPr>
        <p:spPr>
          <a:xfrm>
            <a:off x="0" y="-60227"/>
            <a:ext cx="8051029" cy="1354928"/>
          </a:xfrm>
          <a:prstGeom prst="rect">
            <a:avLst/>
          </a:prstGeom>
          <a:noFill/>
          <a:ln>
            <a:noFill/>
          </a:ln>
        </p:spPr>
        <p:txBody>
          <a:bodyPr anchorCtr="0" anchor="b" bIns="45700" lIns="182875" spcFirstLastPara="1" rIns="30475" wrap="square" tIns="45700">
            <a:noAutofit/>
          </a:bodyPr>
          <a:lstStyle/>
          <a:p>
            <a:pPr indent="0" lvl="0" marL="0" marR="0" rtl="0" algn="l">
              <a:lnSpc>
                <a:spcPct val="85000"/>
              </a:lnSpc>
              <a:spcBef>
                <a:spcPts val="0"/>
              </a:spcBef>
              <a:spcAft>
                <a:spcPts val="0"/>
              </a:spcAft>
              <a:buClr>
                <a:srgbClr val="000000"/>
              </a:buClr>
              <a:buSzPts val="4800"/>
              <a:buFont typeface="Arial"/>
              <a:buNone/>
            </a:pPr>
            <a:r>
              <a:rPr b="0" i="0" lang="en-US" sz="4800" u="none" cap="none" strike="noStrike">
                <a:solidFill>
                  <a:schemeClr val="lt1"/>
                </a:solidFill>
                <a:latin typeface="Arial"/>
                <a:ea typeface="Arial"/>
                <a:cs typeface="Arial"/>
                <a:sym typeface="Arial"/>
              </a:rPr>
              <a:t>HWRF Improvements: </a:t>
            </a:r>
            <a:endParaRPr b="0" i="0" sz="1400" u="none" cap="none" strike="noStrike">
              <a:solidFill>
                <a:srgbClr val="000000"/>
              </a:solidFill>
              <a:latin typeface="Arial"/>
              <a:ea typeface="Arial"/>
              <a:cs typeface="Arial"/>
              <a:sym typeface="Arial"/>
            </a:endParaRPr>
          </a:p>
          <a:p>
            <a:pPr indent="0" lvl="0" marL="0" marR="0" rtl="0" algn="l">
              <a:lnSpc>
                <a:spcPct val="85000"/>
              </a:lnSpc>
              <a:spcBef>
                <a:spcPts val="0"/>
              </a:spcBef>
              <a:spcAft>
                <a:spcPts val="0"/>
              </a:spcAft>
              <a:buClr>
                <a:srgbClr val="000000"/>
              </a:buClr>
              <a:buSzPts val="3600"/>
              <a:buFont typeface="Arial"/>
              <a:buNone/>
            </a:pPr>
            <a:r>
              <a:rPr b="0" i="0" lang="en-US" sz="3600" u="none" cap="none" strike="noStrike">
                <a:solidFill>
                  <a:schemeClr val="lt1"/>
                </a:solidFill>
                <a:latin typeface="Arial"/>
                <a:ea typeface="Arial"/>
                <a:cs typeface="Arial"/>
                <a:sym typeface="Arial"/>
              </a:rPr>
              <a:t>New Observations - 2018</a:t>
            </a:r>
            <a:endParaRPr b="0" i="0" sz="3200" u="none" cap="none" strike="noStrike">
              <a:solidFill>
                <a:schemeClr val="lt1"/>
              </a:solidFill>
              <a:latin typeface="Arial"/>
              <a:ea typeface="Arial"/>
              <a:cs typeface="Arial"/>
              <a:sym typeface="Arial"/>
            </a:endParaRPr>
          </a:p>
        </p:txBody>
      </p:sp>
      <p:sp>
        <p:nvSpPr>
          <p:cNvPr id="194" name="Shape 194"/>
          <p:cNvSpPr/>
          <p:nvPr/>
        </p:nvSpPr>
        <p:spPr>
          <a:xfrm>
            <a:off x="20638" y="6507163"/>
            <a:ext cx="533400" cy="288925"/>
          </a:xfrm>
          <a:custGeom>
            <a:pathLst>
              <a:path extrusionOk="0" h="21600" w="21600">
                <a:moveTo>
                  <a:pt x="0" y="0"/>
                </a:moveTo>
                <a:lnTo>
                  <a:pt x="21599" y="0"/>
                </a:lnTo>
                <a:lnTo>
                  <a:pt x="21599" y="21599"/>
                </a:lnTo>
                <a:lnTo>
                  <a:pt x="0" y="21599"/>
                </a:lnTo>
                <a:close/>
              </a:path>
            </a:pathLst>
          </a:custGeom>
          <a:no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FFFFFF"/>
                </a:solidFill>
                <a:latin typeface="Arial"/>
                <a:ea typeface="Arial"/>
                <a:cs typeface="Arial"/>
                <a:sym typeface="Arial"/>
              </a:rPr>
              <a:t>‹#›</a:t>
            </a:fld>
            <a:endParaRPr b="0" i="0" sz="2400" u="none" cap="none" strike="noStrike">
              <a:solidFill>
                <a:schemeClr val="dk1"/>
              </a:solidFill>
              <a:latin typeface="Arial"/>
              <a:ea typeface="Arial"/>
              <a:cs typeface="Arial"/>
              <a:sym typeface="Arial"/>
            </a:endParaRPr>
          </a:p>
        </p:txBody>
      </p:sp>
      <p:pic>
        <p:nvPicPr>
          <p:cNvPr descr="C:\Users\Lisa.R.Bucci\Downloads\image1(1).JPG" id="195" name="Shape 195"/>
          <p:cNvPicPr preferRelativeResize="0"/>
          <p:nvPr/>
        </p:nvPicPr>
        <p:blipFill rotWithShape="1">
          <a:blip r:embed="rId3">
            <a:alphaModFix/>
          </a:blip>
          <a:srcRect b="0" l="0" r="0" t="0"/>
          <a:stretch/>
        </p:blipFill>
        <p:spPr>
          <a:xfrm>
            <a:off x="3653681" y="2576527"/>
            <a:ext cx="1335701" cy="1496889"/>
          </a:xfrm>
          <a:prstGeom prst="rect">
            <a:avLst/>
          </a:prstGeom>
          <a:noFill/>
          <a:ln>
            <a:noFill/>
          </a:ln>
        </p:spPr>
      </p:pic>
      <p:sp>
        <p:nvSpPr>
          <p:cNvPr id="196" name="Shape 196"/>
          <p:cNvSpPr txBox="1"/>
          <p:nvPr/>
        </p:nvSpPr>
        <p:spPr>
          <a:xfrm>
            <a:off x="412226" y="1492544"/>
            <a:ext cx="4270856" cy="485099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1" i="0" lang="en-US" sz="2400" u="none" cap="none" strike="noStrike">
                <a:solidFill>
                  <a:schemeClr val="dk1"/>
                </a:solidFill>
                <a:latin typeface="Arial"/>
                <a:ea typeface="Arial"/>
                <a:cs typeface="Arial"/>
                <a:sym typeface="Arial"/>
              </a:rPr>
              <a:t>Doppler Wind Lidar</a:t>
            </a:r>
            <a:endParaRPr b="0" i="0" sz="1400" u="none" cap="none" strike="noStrike">
              <a:solidFill>
                <a:srgbClr val="000000"/>
              </a:solidFill>
              <a:latin typeface="Arial"/>
              <a:ea typeface="Arial"/>
              <a:cs typeface="Arial"/>
              <a:sym typeface="Arial"/>
            </a:endParaRPr>
          </a:p>
          <a:p>
            <a:pPr indent="-344488" lvl="0" marL="344488" marR="0" rtl="0" algn="l">
              <a:lnSpc>
                <a:spcPct val="100000"/>
              </a:lnSpc>
              <a:spcBef>
                <a:spcPts val="400"/>
              </a:spcBef>
              <a:spcAft>
                <a:spcPts val="0"/>
              </a:spcAft>
              <a:buClr>
                <a:schemeClr val="dk1"/>
              </a:buClr>
              <a:buSzPts val="2000"/>
              <a:buFont typeface="Arial"/>
              <a:buChar char="•"/>
            </a:pPr>
            <a:r>
              <a:rPr b="0" i="0" lang="en-US" sz="2000" u="none" cap="none" strike="noStrike">
                <a:solidFill>
                  <a:schemeClr val="dk1"/>
                </a:solidFill>
                <a:latin typeface="Arial"/>
                <a:ea typeface="Arial"/>
                <a:cs typeface="Arial"/>
                <a:sym typeface="Arial"/>
              </a:rPr>
              <a:t>Compliments P-3 &amp; G-IV Tail Doppler radar</a:t>
            </a:r>
            <a:endParaRPr b="0" i="0" sz="1400" u="none" cap="none" strike="noStrike">
              <a:solidFill>
                <a:srgbClr val="000000"/>
              </a:solidFill>
              <a:latin typeface="Arial"/>
              <a:ea typeface="Arial"/>
              <a:cs typeface="Arial"/>
              <a:sym typeface="Arial"/>
            </a:endParaRPr>
          </a:p>
          <a:p>
            <a:pPr indent="-217488" lvl="0" marL="344488" marR="0" rtl="0" algn="l">
              <a:lnSpc>
                <a:spcPct val="100000"/>
              </a:lnSpc>
              <a:spcBef>
                <a:spcPts val="400"/>
              </a:spcBef>
              <a:spcAft>
                <a:spcPts val="0"/>
              </a:spcAft>
              <a:buClr>
                <a:schemeClr val="dk1"/>
              </a:buClr>
              <a:buSzPts val="2000"/>
              <a:buFont typeface="Arial"/>
              <a:buNone/>
            </a:pPr>
            <a:r>
              <a:t/>
            </a:r>
            <a:endParaRPr b="0" i="0" sz="2000" u="none" cap="none" strike="noStrike">
              <a:solidFill>
                <a:schemeClr val="dk1"/>
              </a:solidFill>
              <a:latin typeface="Arial"/>
              <a:ea typeface="Arial"/>
              <a:cs typeface="Arial"/>
              <a:sym typeface="Arial"/>
            </a:endParaRPr>
          </a:p>
          <a:p>
            <a:pPr indent="-274638" lvl="0" marL="344488" marR="0" rtl="0" algn="l">
              <a:lnSpc>
                <a:spcPct val="100000"/>
              </a:lnSpc>
              <a:spcBef>
                <a:spcPts val="220"/>
              </a:spcBef>
              <a:spcAft>
                <a:spcPts val="0"/>
              </a:spcAft>
              <a:buClr>
                <a:schemeClr val="dk1"/>
              </a:buClr>
              <a:buSzPts val="1100"/>
              <a:buFont typeface="Arial"/>
              <a:buNone/>
            </a:pPr>
            <a:r>
              <a:t/>
            </a:r>
            <a:endParaRPr b="0" i="0" sz="1100" u="none" cap="none" strike="noStrike">
              <a:solidFill>
                <a:schemeClr val="dk1"/>
              </a:solidFill>
              <a:latin typeface="Arial"/>
              <a:ea typeface="Arial"/>
              <a:cs typeface="Arial"/>
              <a:sym typeface="Arial"/>
            </a:endParaRPr>
          </a:p>
          <a:p>
            <a:pPr indent="0" lvl="0" marL="0" marR="0" rtl="0" algn="l">
              <a:lnSpc>
                <a:spcPct val="100000"/>
              </a:lnSpc>
              <a:spcBef>
                <a:spcPts val="220"/>
              </a:spcBef>
              <a:spcAft>
                <a:spcPts val="0"/>
              </a:spcAft>
              <a:buClr>
                <a:schemeClr val="dk1"/>
              </a:buClr>
              <a:buSzPts val="1100"/>
              <a:buFont typeface="Calibri"/>
              <a:buNone/>
            </a:pPr>
            <a:r>
              <a:t/>
            </a:r>
            <a:endParaRPr b="0" i="0" sz="1100" u="none" cap="none" strike="noStrike">
              <a:solidFill>
                <a:schemeClr val="dk1"/>
              </a:solidFill>
              <a:latin typeface="Arial"/>
              <a:ea typeface="Arial"/>
              <a:cs typeface="Arial"/>
              <a:sym typeface="Arial"/>
            </a:endParaRPr>
          </a:p>
          <a:p>
            <a:pPr indent="0" lvl="0" marL="0" marR="0" rtl="0" algn="l">
              <a:lnSpc>
                <a:spcPct val="100000"/>
              </a:lnSpc>
              <a:spcBef>
                <a:spcPts val="220"/>
              </a:spcBef>
              <a:spcAft>
                <a:spcPts val="0"/>
              </a:spcAft>
              <a:buClr>
                <a:schemeClr val="dk1"/>
              </a:buClr>
              <a:buSzPts val="1100"/>
              <a:buFont typeface="Calibri"/>
              <a:buNone/>
            </a:pPr>
            <a:r>
              <a:t/>
            </a:r>
            <a:endParaRPr b="0" i="0" sz="1100" u="none" cap="none" strike="noStrike">
              <a:solidFill>
                <a:schemeClr val="dk1"/>
              </a:solidFill>
              <a:latin typeface="Arial"/>
              <a:ea typeface="Arial"/>
              <a:cs typeface="Arial"/>
              <a:sym typeface="Arial"/>
            </a:endParaRPr>
          </a:p>
          <a:p>
            <a:pPr indent="0" lvl="0" marL="0" marR="0" rtl="0" algn="l">
              <a:lnSpc>
                <a:spcPct val="100000"/>
              </a:lnSpc>
              <a:spcBef>
                <a:spcPts val="220"/>
              </a:spcBef>
              <a:spcAft>
                <a:spcPts val="0"/>
              </a:spcAft>
              <a:buClr>
                <a:schemeClr val="dk1"/>
              </a:buClr>
              <a:buSzPts val="1100"/>
              <a:buFont typeface="Calibri"/>
              <a:buNone/>
            </a:pPr>
            <a:r>
              <a:t/>
            </a:r>
            <a:endParaRPr b="0" i="0" sz="1100" u="none" cap="none" strike="noStrike">
              <a:solidFill>
                <a:schemeClr val="dk1"/>
              </a:solidFill>
              <a:latin typeface="Arial"/>
              <a:ea typeface="Arial"/>
              <a:cs typeface="Arial"/>
              <a:sym typeface="Arial"/>
            </a:endParaRPr>
          </a:p>
          <a:p>
            <a:pPr indent="0" lvl="0" marL="0" marR="0" rtl="0" algn="l">
              <a:lnSpc>
                <a:spcPct val="100000"/>
              </a:lnSpc>
              <a:spcBef>
                <a:spcPts val="220"/>
              </a:spcBef>
              <a:spcAft>
                <a:spcPts val="0"/>
              </a:spcAft>
              <a:buClr>
                <a:schemeClr val="dk1"/>
              </a:buClr>
              <a:buSzPts val="1100"/>
              <a:buFont typeface="Calibri"/>
              <a:buNone/>
            </a:pPr>
            <a:r>
              <a:t/>
            </a:r>
            <a:endParaRPr b="0" i="0" sz="1100" u="none" cap="none" strike="noStrike">
              <a:solidFill>
                <a:schemeClr val="dk1"/>
              </a:solidFill>
              <a:latin typeface="Arial"/>
              <a:ea typeface="Arial"/>
              <a:cs typeface="Arial"/>
              <a:sym typeface="Arial"/>
            </a:endParaRPr>
          </a:p>
          <a:p>
            <a:pPr indent="0" lvl="0" marL="0" marR="0" rtl="0" algn="l">
              <a:lnSpc>
                <a:spcPct val="100000"/>
              </a:lnSpc>
              <a:spcBef>
                <a:spcPts val="220"/>
              </a:spcBef>
              <a:spcAft>
                <a:spcPts val="0"/>
              </a:spcAft>
              <a:buClr>
                <a:schemeClr val="dk1"/>
              </a:buClr>
              <a:buSzPts val="1100"/>
              <a:buFont typeface="Calibri"/>
              <a:buNone/>
            </a:pPr>
            <a:r>
              <a:t/>
            </a:r>
            <a:endParaRPr b="0" i="0" sz="1100" u="none" cap="none" strike="noStrike">
              <a:solidFill>
                <a:schemeClr val="dk1"/>
              </a:solidFill>
              <a:latin typeface="Arial"/>
              <a:ea typeface="Arial"/>
              <a:cs typeface="Arial"/>
              <a:sym typeface="Arial"/>
            </a:endParaRPr>
          </a:p>
          <a:p>
            <a:pPr indent="0" lvl="0" marL="0" marR="0" rtl="0" algn="l">
              <a:lnSpc>
                <a:spcPct val="100000"/>
              </a:lnSpc>
              <a:spcBef>
                <a:spcPts val="480"/>
              </a:spcBef>
              <a:spcAft>
                <a:spcPts val="0"/>
              </a:spcAft>
              <a:buClr>
                <a:schemeClr val="dk1"/>
              </a:buClr>
              <a:buSzPts val="2400"/>
              <a:buFont typeface="Arial"/>
              <a:buNone/>
            </a:pPr>
            <a:r>
              <a:rPr b="1" i="0" lang="en-US" sz="2400" u="none" cap="none" strike="noStrike">
                <a:solidFill>
                  <a:schemeClr val="dk1"/>
                </a:solidFill>
                <a:latin typeface="Arial"/>
                <a:ea typeface="Arial"/>
                <a:cs typeface="Arial"/>
                <a:sym typeface="Arial"/>
              </a:rPr>
              <a:t>Coyote</a:t>
            </a:r>
            <a:endParaRPr b="0" i="0" sz="1400" u="none" cap="none" strike="noStrike">
              <a:solidFill>
                <a:srgbClr val="000000"/>
              </a:solidFill>
              <a:latin typeface="Arial"/>
              <a:ea typeface="Arial"/>
              <a:cs typeface="Arial"/>
              <a:sym typeface="Arial"/>
            </a:endParaRPr>
          </a:p>
          <a:p>
            <a:pPr indent="-342900" lvl="0" marL="342900" marR="0" rtl="0" algn="l">
              <a:lnSpc>
                <a:spcPct val="100000"/>
              </a:lnSpc>
              <a:spcBef>
                <a:spcPts val="400"/>
              </a:spcBef>
              <a:spcAft>
                <a:spcPts val="0"/>
              </a:spcAft>
              <a:buClr>
                <a:schemeClr val="accent4"/>
              </a:buClr>
              <a:buSzPts val="2000"/>
              <a:buFont typeface="Arial"/>
              <a:buChar char="•"/>
            </a:pPr>
            <a:r>
              <a:rPr b="0" i="0" lang="en-US" sz="2000" u="none" cap="none" strike="noStrike">
                <a:solidFill>
                  <a:schemeClr val="accent4"/>
                </a:solidFill>
                <a:latin typeface="Arial"/>
                <a:ea typeface="Arial"/>
                <a:cs typeface="Arial"/>
                <a:sym typeface="Arial"/>
              </a:rPr>
              <a:t>Targets data gaps in hurricane boundary layer thermodynamics</a:t>
            </a:r>
            <a:endParaRPr b="0" i="0" sz="1400" u="none" cap="none" strike="noStrike">
              <a:solidFill>
                <a:srgbClr val="000000"/>
              </a:solidFill>
              <a:latin typeface="Arial"/>
              <a:ea typeface="Arial"/>
              <a:cs typeface="Arial"/>
              <a:sym typeface="Arial"/>
            </a:endParaRPr>
          </a:p>
          <a:p>
            <a:pPr indent="-342900" lvl="0" marL="342900" marR="0" rtl="0" algn="l">
              <a:lnSpc>
                <a:spcPct val="100000"/>
              </a:lnSpc>
              <a:spcBef>
                <a:spcPts val="400"/>
              </a:spcBef>
              <a:spcAft>
                <a:spcPts val="0"/>
              </a:spcAft>
              <a:buClr>
                <a:schemeClr val="dk1"/>
              </a:buClr>
              <a:buSzPts val="2000"/>
              <a:buFont typeface="Arial"/>
              <a:buChar char="•"/>
            </a:pPr>
            <a:r>
              <a:rPr b="0" i="0" lang="en-US" sz="2000" u="none" cap="none" strike="noStrike">
                <a:solidFill>
                  <a:schemeClr val="dk1"/>
                </a:solidFill>
                <a:latin typeface="Arial"/>
                <a:ea typeface="Arial"/>
                <a:cs typeface="Arial"/>
                <a:sym typeface="Arial"/>
              </a:rPr>
              <a:t>1-2 Coyote in 2018 </a:t>
            </a:r>
            <a:endParaRPr b="0" i="0" sz="1400" u="none" cap="none" strike="noStrike">
              <a:solidFill>
                <a:srgbClr val="000000"/>
              </a:solidFill>
              <a:latin typeface="Arial"/>
              <a:ea typeface="Arial"/>
              <a:cs typeface="Arial"/>
              <a:sym typeface="Arial"/>
            </a:endParaRPr>
          </a:p>
          <a:p>
            <a:pPr indent="-342900" lvl="0" marL="342900" marR="0" rtl="0" algn="l">
              <a:lnSpc>
                <a:spcPct val="100000"/>
              </a:lnSpc>
              <a:spcBef>
                <a:spcPts val="400"/>
              </a:spcBef>
              <a:spcAft>
                <a:spcPts val="0"/>
              </a:spcAft>
              <a:buClr>
                <a:schemeClr val="dk1"/>
              </a:buClr>
              <a:buSzPts val="2000"/>
              <a:buFont typeface="Arial"/>
              <a:buChar char="•"/>
            </a:pPr>
            <a:r>
              <a:rPr b="0" i="0" lang="en-US" sz="2000" u="none" cap="none" strike="noStrike">
                <a:solidFill>
                  <a:schemeClr val="dk1"/>
                </a:solidFill>
                <a:latin typeface="Arial"/>
                <a:ea typeface="Arial"/>
                <a:cs typeface="Arial"/>
                <a:sym typeface="Arial"/>
              </a:rPr>
              <a:t>Data sent to NHC</a:t>
            </a:r>
            <a:endParaRPr b="0" i="0" sz="1400" u="none" cap="none" strike="noStrike">
              <a:solidFill>
                <a:srgbClr val="000000"/>
              </a:solidFill>
              <a:latin typeface="Arial"/>
              <a:ea typeface="Arial"/>
              <a:cs typeface="Arial"/>
              <a:sym typeface="Arial"/>
            </a:endParaRPr>
          </a:p>
          <a:p>
            <a:pPr indent="-190500" lvl="0" marL="342900" marR="0" rtl="0" algn="l">
              <a:lnSpc>
                <a:spcPct val="100000"/>
              </a:lnSpc>
              <a:spcBef>
                <a:spcPts val="48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pic>
        <p:nvPicPr>
          <p:cNvPr id="197" name="Shape 197"/>
          <p:cNvPicPr preferRelativeResize="0"/>
          <p:nvPr/>
        </p:nvPicPr>
        <p:blipFill rotWithShape="1">
          <a:blip r:embed="rId4">
            <a:alphaModFix/>
          </a:blip>
          <a:srcRect b="0" l="0" r="0" t="0"/>
          <a:stretch/>
        </p:blipFill>
        <p:spPr>
          <a:xfrm>
            <a:off x="4769731" y="4431212"/>
            <a:ext cx="2897592" cy="1931728"/>
          </a:xfrm>
          <a:prstGeom prst="rect">
            <a:avLst/>
          </a:prstGeom>
          <a:noFill/>
          <a:ln>
            <a:noFill/>
          </a:ln>
        </p:spPr>
      </p:pic>
      <p:grpSp>
        <p:nvGrpSpPr>
          <p:cNvPr id="198" name="Shape 198"/>
          <p:cNvGrpSpPr/>
          <p:nvPr/>
        </p:nvGrpSpPr>
        <p:grpSpPr>
          <a:xfrm>
            <a:off x="6988989" y="2842803"/>
            <a:ext cx="1880691" cy="1445159"/>
            <a:chOff x="6848926" y="2458209"/>
            <a:chExt cx="1726759" cy="1267766"/>
          </a:xfrm>
        </p:grpSpPr>
        <p:pic>
          <p:nvPicPr>
            <p:cNvPr id="199" name="Shape 199"/>
            <p:cNvPicPr preferRelativeResize="0"/>
            <p:nvPr/>
          </p:nvPicPr>
          <p:blipFill rotWithShape="1">
            <a:blip r:embed="rId5">
              <a:alphaModFix/>
            </a:blip>
            <a:srcRect b="0" l="0" r="0" t="0"/>
            <a:stretch/>
          </p:blipFill>
          <p:spPr>
            <a:xfrm>
              <a:off x="6862781" y="2667696"/>
              <a:ext cx="1007582" cy="1058279"/>
            </a:xfrm>
            <a:prstGeom prst="rect">
              <a:avLst/>
            </a:prstGeom>
            <a:noFill/>
            <a:ln>
              <a:noFill/>
            </a:ln>
          </p:spPr>
        </p:pic>
        <p:sp>
          <p:nvSpPr>
            <p:cNvPr id="200" name="Shape 200"/>
            <p:cNvSpPr/>
            <p:nvPr/>
          </p:nvSpPr>
          <p:spPr>
            <a:xfrm>
              <a:off x="6848926" y="2479119"/>
              <a:ext cx="1480963" cy="1246856"/>
            </a:xfrm>
            <a:prstGeom prst="rect">
              <a:avLst/>
            </a:prstGeom>
            <a:noFill/>
            <a:ln cap="flat" cmpd="sng" w="9525">
              <a:solidFill>
                <a:srgbClr val="0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400"/>
                <a:buFont typeface="Arial"/>
                <a:buNone/>
              </a:pPr>
              <a:r>
                <a:t/>
              </a:r>
              <a:endParaRPr b="0" i="0" sz="2400" u="none" cap="none" strike="noStrike">
                <a:solidFill>
                  <a:schemeClr val="lt1"/>
                </a:solidFill>
                <a:latin typeface="Arial"/>
                <a:ea typeface="Arial"/>
                <a:cs typeface="Arial"/>
                <a:sym typeface="Arial"/>
              </a:endParaRPr>
            </a:p>
          </p:txBody>
        </p:sp>
        <p:sp>
          <p:nvSpPr>
            <p:cNvPr id="201" name="Shape 201"/>
            <p:cNvSpPr txBox="1"/>
            <p:nvPr/>
          </p:nvSpPr>
          <p:spPr>
            <a:xfrm>
              <a:off x="7056931" y="2458209"/>
              <a:ext cx="1280463" cy="230832"/>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chemeClr val="dk1"/>
                  </a:solidFill>
                  <a:latin typeface="Arial"/>
                  <a:ea typeface="Arial"/>
                  <a:cs typeface="Arial"/>
                  <a:sym typeface="Arial"/>
                </a:rPr>
                <a:t>P3 Orion Top View</a:t>
              </a:r>
              <a:endParaRPr b="0" i="0" sz="1400" u="none" cap="none" strike="noStrike">
                <a:solidFill>
                  <a:srgbClr val="000000"/>
                </a:solidFill>
                <a:latin typeface="Arial"/>
                <a:ea typeface="Arial"/>
                <a:cs typeface="Arial"/>
                <a:sym typeface="Arial"/>
              </a:endParaRPr>
            </a:p>
          </p:txBody>
        </p:sp>
        <p:cxnSp>
          <p:nvCxnSpPr>
            <p:cNvPr id="202" name="Shape 202"/>
            <p:cNvCxnSpPr/>
            <p:nvPr/>
          </p:nvCxnSpPr>
          <p:spPr>
            <a:xfrm>
              <a:off x="7304391" y="3260087"/>
              <a:ext cx="725865" cy="309694"/>
            </a:xfrm>
            <a:prstGeom prst="straightConnector1">
              <a:avLst/>
            </a:prstGeom>
            <a:noFill/>
            <a:ln cap="flat" cmpd="sng" w="12700">
              <a:solidFill>
                <a:srgbClr val="FFC000"/>
              </a:solidFill>
              <a:prstDash val="solid"/>
              <a:round/>
              <a:headEnd len="sm" w="sm" type="none"/>
              <a:tailEnd len="sm" w="sm" type="none"/>
            </a:ln>
            <a:effectLst>
              <a:outerShdw blurRad="40000" rotWithShape="0" dir="5400000" dist="20000">
                <a:srgbClr val="000000">
                  <a:alpha val="37254"/>
                </a:srgbClr>
              </a:outerShdw>
            </a:effectLst>
          </p:spPr>
        </p:cxnSp>
        <p:cxnSp>
          <p:nvCxnSpPr>
            <p:cNvPr id="203" name="Shape 203"/>
            <p:cNvCxnSpPr/>
            <p:nvPr/>
          </p:nvCxnSpPr>
          <p:spPr>
            <a:xfrm>
              <a:off x="7304391" y="3252008"/>
              <a:ext cx="765521" cy="8079"/>
            </a:xfrm>
            <a:prstGeom prst="straightConnector1">
              <a:avLst/>
            </a:prstGeom>
            <a:noFill/>
            <a:ln cap="flat" cmpd="sng" w="12700">
              <a:solidFill>
                <a:srgbClr val="FFC000"/>
              </a:solidFill>
              <a:prstDash val="solid"/>
              <a:round/>
              <a:headEnd len="sm" w="sm" type="none"/>
              <a:tailEnd len="sm" w="sm" type="none"/>
            </a:ln>
            <a:effectLst>
              <a:outerShdw blurRad="40000" rotWithShape="0" dir="5400000" dist="20000">
                <a:srgbClr val="000000">
                  <a:alpha val="37254"/>
                </a:srgbClr>
              </a:outerShdw>
            </a:effectLst>
          </p:spPr>
        </p:cxnSp>
        <p:cxnSp>
          <p:nvCxnSpPr>
            <p:cNvPr id="204" name="Shape 204"/>
            <p:cNvCxnSpPr/>
            <p:nvPr/>
          </p:nvCxnSpPr>
          <p:spPr>
            <a:xfrm>
              <a:off x="7304391" y="3252008"/>
              <a:ext cx="765521" cy="110413"/>
            </a:xfrm>
            <a:prstGeom prst="straightConnector1">
              <a:avLst/>
            </a:prstGeom>
            <a:noFill/>
            <a:ln cap="flat" cmpd="sng" w="12700">
              <a:solidFill>
                <a:srgbClr val="FFC000"/>
              </a:solidFill>
              <a:prstDash val="solid"/>
              <a:round/>
              <a:headEnd len="sm" w="sm" type="none"/>
              <a:tailEnd len="sm" w="sm" type="none"/>
            </a:ln>
            <a:effectLst>
              <a:outerShdw blurRad="40000" rotWithShape="0" dir="5400000" dist="20000">
                <a:srgbClr val="000000">
                  <a:alpha val="37254"/>
                </a:srgbClr>
              </a:outerShdw>
            </a:effectLst>
          </p:spPr>
        </p:cxnSp>
        <p:cxnSp>
          <p:nvCxnSpPr>
            <p:cNvPr id="205" name="Shape 205"/>
            <p:cNvCxnSpPr/>
            <p:nvPr/>
          </p:nvCxnSpPr>
          <p:spPr>
            <a:xfrm>
              <a:off x="7304391" y="3252008"/>
              <a:ext cx="765521" cy="162926"/>
            </a:xfrm>
            <a:prstGeom prst="straightConnector1">
              <a:avLst/>
            </a:prstGeom>
            <a:noFill/>
            <a:ln cap="flat" cmpd="sng" w="12700">
              <a:solidFill>
                <a:srgbClr val="FFC000"/>
              </a:solidFill>
              <a:prstDash val="solid"/>
              <a:round/>
              <a:headEnd len="sm" w="sm" type="none"/>
              <a:tailEnd len="sm" w="sm" type="none"/>
            </a:ln>
            <a:effectLst>
              <a:outerShdw blurRad="40000" rotWithShape="0" dir="5400000" dist="20000">
                <a:srgbClr val="000000">
                  <a:alpha val="37254"/>
                </a:srgbClr>
              </a:outerShdw>
            </a:effectLst>
          </p:spPr>
        </p:cxnSp>
        <p:cxnSp>
          <p:nvCxnSpPr>
            <p:cNvPr id="206" name="Shape 206"/>
            <p:cNvCxnSpPr/>
            <p:nvPr/>
          </p:nvCxnSpPr>
          <p:spPr>
            <a:xfrm>
              <a:off x="7304391" y="3252008"/>
              <a:ext cx="765521" cy="220825"/>
            </a:xfrm>
            <a:prstGeom prst="straightConnector1">
              <a:avLst/>
            </a:prstGeom>
            <a:noFill/>
            <a:ln cap="flat" cmpd="sng" w="12700">
              <a:solidFill>
                <a:srgbClr val="FFC000"/>
              </a:solidFill>
              <a:prstDash val="solid"/>
              <a:round/>
              <a:headEnd len="sm" w="sm" type="none"/>
              <a:tailEnd len="sm" w="sm" type="none"/>
            </a:ln>
            <a:effectLst>
              <a:outerShdw blurRad="40000" rotWithShape="0" dir="5400000" dist="20000">
                <a:srgbClr val="000000">
                  <a:alpha val="37254"/>
                </a:srgbClr>
              </a:outerShdw>
            </a:effectLst>
          </p:spPr>
        </p:cxnSp>
        <p:cxnSp>
          <p:nvCxnSpPr>
            <p:cNvPr id="207" name="Shape 207"/>
            <p:cNvCxnSpPr/>
            <p:nvPr/>
          </p:nvCxnSpPr>
          <p:spPr>
            <a:xfrm>
              <a:off x="7304391" y="3252008"/>
              <a:ext cx="765521" cy="61939"/>
            </a:xfrm>
            <a:prstGeom prst="straightConnector1">
              <a:avLst/>
            </a:prstGeom>
            <a:noFill/>
            <a:ln cap="flat" cmpd="sng" w="12700">
              <a:solidFill>
                <a:srgbClr val="FFC000"/>
              </a:solidFill>
              <a:prstDash val="solid"/>
              <a:round/>
              <a:headEnd len="sm" w="sm" type="none"/>
              <a:tailEnd len="sm" w="sm" type="none"/>
            </a:ln>
            <a:effectLst>
              <a:outerShdw blurRad="40000" rotWithShape="0" dir="5400000" dist="20000">
                <a:srgbClr val="000000">
                  <a:alpha val="37254"/>
                </a:srgbClr>
              </a:outerShdw>
            </a:effectLst>
          </p:spPr>
        </p:cxnSp>
        <p:cxnSp>
          <p:nvCxnSpPr>
            <p:cNvPr id="208" name="Shape 208"/>
            <p:cNvCxnSpPr/>
            <p:nvPr/>
          </p:nvCxnSpPr>
          <p:spPr>
            <a:xfrm flipH="1" rot="10800000">
              <a:off x="7304391" y="3196835"/>
              <a:ext cx="743631" cy="55173"/>
            </a:xfrm>
            <a:prstGeom prst="straightConnector1">
              <a:avLst/>
            </a:prstGeom>
            <a:noFill/>
            <a:ln cap="flat" cmpd="sng" w="12700">
              <a:solidFill>
                <a:srgbClr val="FFC000"/>
              </a:solidFill>
              <a:prstDash val="solid"/>
              <a:round/>
              <a:headEnd len="sm" w="sm" type="none"/>
              <a:tailEnd len="sm" w="sm" type="none"/>
            </a:ln>
            <a:effectLst>
              <a:outerShdw blurRad="40000" rotWithShape="0" dir="5400000" dist="20000">
                <a:srgbClr val="000000">
                  <a:alpha val="37254"/>
                </a:srgbClr>
              </a:outerShdw>
            </a:effectLst>
          </p:spPr>
        </p:cxnSp>
        <p:cxnSp>
          <p:nvCxnSpPr>
            <p:cNvPr id="209" name="Shape 209"/>
            <p:cNvCxnSpPr/>
            <p:nvPr/>
          </p:nvCxnSpPr>
          <p:spPr>
            <a:xfrm>
              <a:off x="7304391" y="3252008"/>
              <a:ext cx="743631" cy="271992"/>
            </a:xfrm>
            <a:prstGeom prst="straightConnector1">
              <a:avLst/>
            </a:prstGeom>
            <a:noFill/>
            <a:ln cap="flat" cmpd="sng" w="12700">
              <a:solidFill>
                <a:srgbClr val="FFC000"/>
              </a:solidFill>
              <a:prstDash val="solid"/>
              <a:round/>
              <a:headEnd len="sm" w="sm" type="none"/>
              <a:tailEnd len="sm" w="sm" type="none"/>
            </a:ln>
            <a:effectLst>
              <a:outerShdw blurRad="40000" rotWithShape="0" dir="5400000" dist="20000">
                <a:srgbClr val="000000">
                  <a:alpha val="37254"/>
                </a:srgbClr>
              </a:outerShdw>
            </a:effectLst>
          </p:spPr>
        </p:cxnSp>
        <p:cxnSp>
          <p:nvCxnSpPr>
            <p:cNvPr id="210" name="Shape 210"/>
            <p:cNvCxnSpPr/>
            <p:nvPr/>
          </p:nvCxnSpPr>
          <p:spPr>
            <a:xfrm flipH="1" rot="10800000">
              <a:off x="7304391" y="3138902"/>
              <a:ext cx="725865" cy="117146"/>
            </a:xfrm>
            <a:prstGeom prst="straightConnector1">
              <a:avLst/>
            </a:prstGeom>
            <a:noFill/>
            <a:ln cap="flat" cmpd="sng" w="12700">
              <a:solidFill>
                <a:srgbClr val="FFC000"/>
              </a:solidFill>
              <a:prstDash val="solid"/>
              <a:round/>
              <a:headEnd len="sm" w="sm" type="none"/>
              <a:tailEnd len="sm" w="sm" type="none"/>
            </a:ln>
            <a:effectLst>
              <a:outerShdw blurRad="40000" rotWithShape="0" dir="5400000" dist="20000">
                <a:srgbClr val="000000">
                  <a:alpha val="37254"/>
                </a:srgbClr>
              </a:outerShdw>
            </a:effectLst>
          </p:spPr>
        </p:cxnSp>
        <p:cxnSp>
          <p:nvCxnSpPr>
            <p:cNvPr id="211" name="Shape 211"/>
            <p:cNvCxnSpPr/>
            <p:nvPr/>
          </p:nvCxnSpPr>
          <p:spPr>
            <a:xfrm flipH="1" rot="10800000">
              <a:off x="8148360" y="3435715"/>
              <a:ext cx="69706" cy="154847"/>
            </a:xfrm>
            <a:prstGeom prst="straightConnector1">
              <a:avLst/>
            </a:prstGeom>
            <a:noFill/>
            <a:ln cap="flat" cmpd="sng" w="12700">
              <a:solidFill>
                <a:srgbClr val="FFC000"/>
              </a:solidFill>
              <a:prstDash val="solid"/>
              <a:round/>
              <a:headEnd len="med" w="med" type="triangle"/>
              <a:tailEnd len="med" w="med" type="triangle"/>
            </a:ln>
            <a:effectLst>
              <a:outerShdw blurRad="40000" rotWithShape="0" dir="5400000" dist="20000">
                <a:srgbClr val="000000">
                  <a:alpha val="37254"/>
                </a:srgbClr>
              </a:outerShdw>
            </a:effectLst>
          </p:spPr>
        </p:cxnSp>
        <p:cxnSp>
          <p:nvCxnSpPr>
            <p:cNvPr id="212" name="Shape 212"/>
            <p:cNvCxnSpPr/>
            <p:nvPr/>
          </p:nvCxnSpPr>
          <p:spPr>
            <a:xfrm rot="10800000">
              <a:off x="8148360" y="3148266"/>
              <a:ext cx="73350" cy="154847"/>
            </a:xfrm>
            <a:prstGeom prst="straightConnector1">
              <a:avLst/>
            </a:prstGeom>
            <a:noFill/>
            <a:ln cap="flat" cmpd="sng" w="12700">
              <a:solidFill>
                <a:srgbClr val="FFC000"/>
              </a:solidFill>
              <a:prstDash val="solid"/>
              <a:round/>
              <a:headEnd len="med" w="med" type="triangle"/>
              <a:tailEnd len="med" w="med" type="triangle"/>
            </a:ln>
            <a:effectLst>
              <a:outerShdw blurRad="40000" rotWithShape="0" dir="5400000" dist="20000">
                <a:srgbClr val="000000">
                  <a:alpha val="37254"/>
                </a:srgbClr>
              </a:outerShdw>
            </a:effectLst>
          </p:spPr>
        </p:cxnSp>
        <p:sp>
          <p:nvSpPr>
            <p:cNvPr id="213" name="Shape 213"/>
            <p:cNvSpPr/>
            <p:nvPr/>
          </p:nvSpPr>
          <p:spPr>
            <a:xfrm>
              <a:off x="7997871" y="3280500"/>
              <a:ext cx="577814" cy="200055"/>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700"/>
                <a:buFont typeface="Arial"/>
                <a:buNone/>
              </a:pPr>
              <a:r>
                <a:rPr b="0" i="0" lang="en-US" sz="700" u="none" cap="none" strike="noStrike">
                  <a:solidFill>
                    <a:schemeClr val="dk1"/>
                  </a:solidFill>
                  <a:latin typeface="Arial"/>
                  <a:ea typeface="Arial"/>
                  <a:cs typeface="Arial"/>
                  <a:sym typeface="Arial"/>
                </a:rPr>
                <a:t>±30°</a:t>
              </a:r>
              <a:endParaRPr b="0" i="0" sz="1400" u="none" cap="none" strike="noStrike">
                <a:solidFill>
                  <a:srgbClr val="000000"/>
                </a:solidFill>
                <a:latin typeface="Arial"/>
                <a:ea typeface="Arial"/>
                <a:cs typeface="Arial"/>
                <a:sym typeface="Arial"/>
              </a:endParaRPr>
            </a:p>
          </p:txBody>
        </p:sp>
      </p:grpSp>
      <p:grpSp>
        <p:nvGrpSpPr>
          <p:cNvPr id="214" name="Shape 214"/>
          <p:cNvGrpSpPr/>
          <p:nvPr/>
        </p:nvGrpSpPr>
        <p:grpSpPr>
          <a:xfrm>
            <a:off x="5082381" y="1573431"/>
            <a:ext cx="3157975" cy="2015499"/>
            <a:chOff x="5045806" y="1321024"/>
            <a:chExt cx="3111698" cy="1957583"/>
          </a:xfrm>
        </p:grpSpPr>
        <p:sp>
          <p:nvSpPr>
            <p:cNvPr id="215" name="Shape 215"/>
            <p:cNvSpPr txBox="1"/>
            <p:nvPr/>
          </p:nvSpPr>
          <p:spPr>
            <a:xfrm>
              <a:off x="5893369" y="1648097"/>
              <a:ext cx="1280463" cy="230832"/>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chemeClr val="dk1"/>
                  </a:solidFill>
                  <a:latin typeface="Arial"/>
                  <a:ea typeface="Arial"/>
                  <a:cs typeface="Arial"/>
                  <a:sym typeface="Arial"/>
                </a:rPr>
                <a:t>P3 Orion Side View</a:t>
              </a:r>
              <a:endParaRPr b="0" i="0" sz="1400" u="none" cap="none" strike="noStrike">
                <a:solidFill>
                  <a:srgbClr val="000000"/>
                </a:solidFill>
                <a:latin typeface="Arial"/>
                <a:ea typeface="Arial"/>
                <a:cs typeface="Arial"/>
                <a:sym typeface="Arial"/>
              </a:endParaRPr>
            </a:p>
          </p:txBody>
        </p:sp>
        <p:grpSp>
          <p:nvGrpSpPr>
            <p:cNvPr id="216" name="Shape 216"/>
            <p:cNvGrpSpPr/>
            <p:nvPr/>
          </p:nvGrpSpPr>
          <p:grpSpPr>
            <a:xfrm>
              <a:off x="5045806" y="1321024"/>
              <a:ext cx="3111698" cy="1957583"/>
              <a:chOff x="5036662" y="1357600"/>
              <a:chExt cx="3111698" cy="1957583"/>
            </a:xfrm>
          </p:grpSpPr>
          <p:cxnSp>
            <p:nvCxnSpPr>
              <p:cNvPr id="217" name="Shape 217"/>
              <p:cNvCxnSpPr/>
              <p:nvPr/>
            </p:nvCxnSpPr>
            <p:spPr>
              <a:xfrm flipH="1" rot="10800000">
                <a:off x="5992893" y="2663536"/>
                <a:ext cx="347704" cy="175045"/>
              </a:xfrm>
              <a:prstGeom prst="straightConnector1">
                <a:avLst/>
              </a:prstGeom>
              <a:noFill/>
              <a:ln cap="flat" cmpd="sng" w="19050">
                <a:solidFill>
                  <a:srgbClr val="FFC000"/>
                </a:solidFill>
                <a:prstDash val="solid"/>
                <a:round/>
                <a:headEnd len="sm" w="sm" type="none"/>
                <a:tailEnd len="med" w="med" type="stealth"/>
              </a:ln>
              <a:effectLst>
                <a:outerShdw blurRad="40000" rotWithShape="0" dir="5400000" dist="20000">
                  <a:srgbClr val="000000">
                    <a:alpha val="37254"/>
                  </a:srgbClr>
                </a:outerShdw>
              </a:effectLst>
            </p:spPr>
          </p:cxnSp>
          <p:grpSp>
            <p:nvGrpSpPr>
              <p:cNvPr id="218" name="Shape 218"/>
              <p:cNvGrpSpPr/>
              <p:nvPr/>
            </p:nvGrpSpPr>
            <p:grpSpPr>
              <a:xfrm>
                <a:off x="5036662" y="1357600"/>
                <a:ext cx="3111698" cy="1957583"/>
                <a:chOff x="5036662" y="1375888"/>
                <a:chExt cx="3111698" cy="1957583"/>
              </a:xfrm>
            </p:grpSpPr>
            <p:pic>
              <p:nvPicPr>
                <p:cNvPr descr="lockheed6.gif" id="219" name="Shape 219"/>
                <p:cNvPicPr preferRelativeResize="0"/>
                <p:nvPr/>
              </p:nvPicPr>
              <p:blipFill rotWithShape="1">
                <a:blip r:embed="rId6">
                  <a:alphaModFix/>
                </a:blip>
                <a:srcRect b="-19862" l="0" r="0" t="-19864"/>
                <a:stretch/>
              </p:blipFill>
              <p:spPr>
                <a:xfrm flipH="1">
                  <a:off x="5036662" y="1375888"/>
                  <a:ext cx="3111698" cy="1283757"/>
                </a:xfrm>
                <a:prstGeom prst="rect">
                  <a:avLst/>
                </a:prstGeom>
                <a:noFill/>
                <a:ln>
                  <a:noFill/>
                </a:ln>
              </p:spPr>
            </p:pic>
            <p:sp>
              <p:nvSpPr>
                <p:cNvPr id="220" name="Shape 220"/>
                <p:cNvSpPr txBox="1"/>
                <p:nvPr/>
              </p:nvSpPr>
              <p:spPr>
                <a:xfrm rot="-1653468">
                  <a:off x="5961081" y="2771901"/>
                  <a:ext cx="558358" cy="307777"/>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700"/>
                    <a:buFont typeface="Arial"/>
                    <a:buNone/>
                  </a:pPr>
                  <a:r>
                    <a:rPr b="0" i="0" lang="en-US" sz="700" u="none" cap="none" strike="noStrike">
                      <a:solidFill>
                        <a:schemeClr val="dk1"/>
                      </a:solidFill>
                      <a:latin typeface="Arial"/>
                      <a:ea typeface="Arial"/>
                      <a:cs typeface="Arial"/>
                      <a:sym typeface="Arial"/>
                    </a:rPr>
                    <a:t>30° off nadir</a:t>
                  </a:r>
                  <a:endParaRPr b="0" i="0" sz="1400" u="none" cap="none" strike="noStrike">
                    <a:solidFill>
                      <a:srgbClr val="000000"/>
                    </a:solidFill>
                    <a:latin typeface="Arial"/>
                    <a:ea typeface="Arial"/>
                    <a:cs typeface="Arial"/>
                    <a:sym typeface="Arial"/>
                  </a:endParaRPr>
                </a:p>
              </p:txBody>
            </p:sp>
            <p:cxnSp>
              <p:nvCxnSpPr>
                <p:cNvPr id="221" name="Shape 221"/>
                <p:cNvCxnSpPr/>
                <p:nvPr/>
              </p:nvCxnSpPr>
              <p:spPr>
                <a:xfrm>
                  <a:off x="5992893" y="2148169"/>
                  <a:ext cx="0" cy="1185302"/>
                </a:xfrm>
                <a:prstGeom prst="straightConnector1">
                  <a:avLst/>
                </a:prstGeom>
                <a:noFill/>
                <a:ln cap="flat" cmpd="sng" w="19050">
                  <a:solidFill>
                    <a:srgbClr val="FFC000"/>
                  </a:solidFill>
                  <a:prstDash val="solid"/>
                  <a:round/>
                  <a:headEnd len="sm" w="sm" type="none"/>
                  <a:tailEnd len="sm" w="sm" type="none"/>
                </a:ln>
                <a:effectLst>
                  <a:outerShdw blurRad="40000" rotWithShape="0" dir="5400000" dist="20000">
                    <a:srgbClr val="000000">
                      <a:alpha val="37254"/>
                    </a:srgbClr>
                  </a:outerShdw>
                </a:effectLst>
              </p:spPr>
            </p:cxnSp>
            <p:cxnSp>
              <p:nvCxnSpPr>
                <p:cNvPr id="222" name="Shape 222"/>
                <p:cNvCxnSpPr/>
                <p:nvPr/>
              </p:nvCxnSpPr>
              <p:spPr>
                <a:xfrm>
                  <a:off x="5992893" y="2148169"/>
                  <a:ext cx="682365" cy="1043210"/>
                </a:xfrm>
                <a:prstGeom prst="straightConnector1">
                  <a:avLst/>
                </a:prstGeom>
                <a:noFill/>
                <a:ln cap="flat" cmpd="sng" w="9525">
                  <a:solidFill>
                    <a:srgbClr val="FFC000"/>
                  </a:solidFill>
                  <a:prstDash val="solid"/>
                  <a:round/>
                  <a:headEnd len="sm" w="sm" type="none"/>
                  <a:tailEnd len="sm" w="sm" type="none"/>
                </a:ln>
                <a:effectLst>
                  <a:outerShdw blurRad="40000" rotWithShape="0" dir="5400000" dist="20000">
                    <a:srgbClr val="000000">
                      <a:alpha val="37254"/>
                    </a:srgbClr>
                  </a:outerShdw>
                </a:effectLst>
              </p:spPr>
            </p:cxnSp>
          </p:grpSp>
        </p:grpSp>
      </p:gr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6" name="Shape 226"/>
        <p:cNvGrpSpPr/>
        <p:nvPr/>
      </p:nvGrpSpPr>
      <p:grpSpPr>
        <a:xfrm>
          <a:off x="0" y="0"/>
          <a:ext cx="0" cy="0"/>
          <a:chOff x="0" y="0"/>
          <a:chExt cx="0" cy="0"/>
        </a:xfrm>
      </p:grpSpPr>
      <p:pic>
        <p:nvPicPr>
          <p:cNvPr id="227" name="Shape 227"/>
          <p:cNvPicPr preferRelativeResize="0"/>
          <p:nvPr/>
        </p:nvPicPr>
        <p:blipFill rotWithShape="1">
          <a:blip r:embed="rId3">
            <a:alphaModFix/>
          </a:blip>
          <a:srcRect b="0" l="0" r="0" t="0"/>
          <a:stretch/>
        </p:blipFill>
        <p:spPr>
          <a:xfrm>
            <a:off x="0" y="1585822"/>
            <a:ext cx="9144000" cy="4143544"/>
          </a:xfrm>
          <a:prstGeom prst="rect">
            <a:avLst/>
          </a:prstGeom>
          <a:noFill/>
          <a:ln>
            <a:noFill/>
          </a:ln>
        </p:spPr>
      </p:pic>
      <p:sp>
        <p:nvSpPr>
          <p:cNvPr id="228" name="Shape 228"/>
          <p:cNvSpPr txBox="1"/>
          <p:nvPr/>
        </p:nvSpPr>
        <p:spPr>
          <a:xfrm>
            <a:off x="0" y="19933"/>
            <a:ext cx="8051100" cy="1343400"/>
          </a:xfrm>
          <a:prstGeom prst="rect">
            <a:avLst/>
          </a:prstGeom>
          <a:noFill/>
          <a:ln>
            <a:noFill/>
          </a:ln>
        </p:spPr>
        <p:txBody>
          <a:bodyPr anchorCtr="0" anchor="b" bIns="45700" lIns="182875" spcFirstLastPara="1" rIns="30475" wrap="square" tIns="45700">
            <a:noAutofit/>
          </a:bodyPr>
          <a:lstStyle/>
          <a:p>
            <a:pPr indent="0" lvl="0" marL="0" marR="0" rtl="0" algn="l">
              <a:lnSpc>
                <a:spcPct val="85000"/>
              </a:lnSpc>
              <a:spcBef>
                <a:spcPts val="0"/>
              </a:spcBef>
              <a:spcAft>
                <a:spcPts val="0"/>
              </a:spcAft>
              <a:buClr>
                <a:srgbClr val="000000"/>
              </a:buClr>
              <a:buSzPts val="5400"/>
              <a:buFont typeface="Arial"/>
              <a:buNone/>
            </a:pPr>
            <a:r>
              <a:rPr b="0" i="0" lang="en-US" sz="5400" u="none" cap="none" strike="noStrike">
                <a:solidFill>
                  <a:schemeClr val="lt1"/>
                </a:solidFill>
                <a:latin typeface="Arial"/>
                <a:ea typeface="Arial"/>
                <a:cs typeface="Arial"/>
                <a:sym typeface="Arial"/>
              </a:rPr>
              <a:t>Next steps – </a:t>
            </a:r>
            <a:r>
              <a:rPr b="0" i="0" lang="en-US" sz="3600" u="none" cap="none" strike="noStrike">
                <a:solidFill>
                  <a:schemeClr val="lt1"/>
                </a:solidFill>
                <a:latin typeface="Arial"/>
                <a:ea typeface="Arial"/>
                <a:cs typeface="Arial"/>
                <a:sym typeface="Arial"/>
              </a:rPr>
              <a:t>Basin-HWRF &amp; fvGFS</a:t>
            </a:r>
            <a:endParaRPr b="0" i="0" sz="2000" u="none" cap="none" strike="noStrike">
              <a:solidFill>
                <a:schemeClr val="lt1"/>
              </a:solidFill>
              <a:latin typeface="Arial"/>
              <a:ea typeface="Arial"/>
              <a:cs typeface="Arial"/>
              <a:sym typeface="Arial"/>
            </a:endParaRPr>
          </a:p>
        </p:txBody>
      </p:sp>
      <p:pic>
        <p:nvPicPr>
          <p:cNvPr id="229" name="Shape 229"/>
          <p:cNvPicPr preferRelativeResize="0"/>
          <p:nvPr/>
        </p:nvPicPr>
        <p:blipFill rotWithShape="1">
          <a:blip r:embed="rId4">
            <a:alphaModFix/>
          </a:blip>
          <a:srcRect b="0" l="0" r="0" t="0"/>
          <a:stretch/>
        </p:blipFill>
        <p:spPr>
          <a:xfrm>
            <a:off x="687874" y="1646237"/>
            <a:ext cx="7607529" cy="4172671"/>
          </a:xfrm>
          <a:prstGeom prst="rect">
            <a:avLst/>
          </a:prstGeom>
          <a:noFill/>
          <a:ln>
            <a:noFill/>
          </a:ln>
        </p:spPr>
      </p:pic>
      <p:pic>
        <p:nvPicPr>
          <p:cNvPr id="230" name="Shape 230"/>
          <p:cNvPicPr preferRelativeResize="0"/>
          <p:nvPr/>
        </p:nvPicPr>
        <p:blipFill rotWithShape="1">
          <a:blip r:embed="rId5">
            <a:alphaModFix/>
          </a:blip>
          <a:srcRect b="8297" l="29987" r="29826" t="8321"/>
          <a:stretch/>
        </p:blipFill>
        <p:spPr>
          <a:xfrm>
            <a:off x="4456459" y="1838172"/>
            <a:ext cx="4485372" cy="4261104"/>
          </a:xfrm>
          <a:prstGeom prst="rect">
            <a:avLst/>
          </a:prstGeom>
          <a:noFill/>
          <a:ln>
            <a:noFill/>
          </a:ln>
        </p:spPr>
      </p:pic>
      <p:pic>
        <p:nvPicPr>
          <p:cNvPr id="231" name="Shape 231"/>
          <p:cNvPicPr preferRelativeResize="0"/>
          <p:nvPr/>
        </p:nvPicPr>
        <p:blipFill rotWithShape="1">
          <a:blip r:embed="rId6">
            <a:alphaModFix/>
          </a:blip>
          <a:srcRect b="0" l="0" r="0" t="0"/>
          <a:stretch/>
        </p:blipFill>
        <p:spPr>
          <a:xfrm>
            <a:off x="110247" y="1801077"/>
            <a:ext cx="4364990" cy="4372745"/>
          </a:xfrm>
          <a:prstGeom prst="rect">
            <a:avLst/>
          </a:prstGeom>
          <a:noFill/>
          <a:ln>
            <a:noFill/>
          </a:ln>
        </p:spPr>
      </p:pic>
      <p:sp>
        <p:nvSpPr>
          <p:cNvPr id="232" name="Shape 232"/>
          <p:cNvSpPr txBox="1"/>
          <p:nvPr/>
        </p:nvSpPr>
        <p:spPr>
          <a:xfrm>
            <a:off x="4672013" y="5607541"/>
            <a:ext cx="864300" cy="3693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rPr b="1" i="0" lang="en-US" sz="1800" u="none" cap="none" strike="noStrike">
                <a:solidFill>
                  <a:schemeClr val="dk1"/>
                </a:solidFill>
                <a:latin typeface="Arial"/>
                <a:ea typeface="Arial"/>
                <a:cs typeface="Arial"/>
                <a:sym typeface="Arial"/>
              </a:rPr>
              <a:t>fvGFS</a:t>
            </a:r>
            <a:endParaRPr b="1" i="0" sz="1800" u="none" cap="none" strike="noStrike">
              <a:solidFill>
                <a:schemeClr val="dk1"/>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29"/>
                                        </p:tgtEl>
                                        <p:attrNameLst>
                                          <p:attrName>style.visibility</p:attrName>
                                        </p:attrNameLst>
                                      </p:cBhvr>
                                      <p:to>
                                        <p:strVal val="visible"/>
                                      </p:to>
                                    </p:set>
                                  </p:childTnLst>
                                </p:cTn>
                              </p:par>
                              <p:par>
                                <p:cTn fill="hold" nodeType="withEffect" presetClass="exit" presetID="1" presetSubtype="0">
                                  <p:stCondLst>
                                    <p:cond delay="0"/>
                                  </p:stCondLst>
                                  <p:childTnLst>
                                    <p:set>
                                      <p:cBhvr>
                                        <p:cTn dur="1" fill="hold">
                                          <p:stCondLst>
                                            <p:cond delay="1"/>
                                          </p:stCondLst>
                                        </p:cTn>
                                        <p:tgtEl>
                                          <p:spTgt spid="227"/>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31"/>
                                        </p:tgtEl>
                                        <p:attrNameLst>
                                          <p:attrName>style.visibility</p:attrName>
                                        </p:attrNameLst>
                                      </p:cBhvr>
                                      <p:to>
                                        <p:strVal val="visible"/>
                                      </p:to>
                                    </p:set>
                                  </p:childTnLst>
                                </p:cTn>
                              </p:par>
                              <p:par>
                                <p:cTn fill="hold" nodeType="withEffect" presetClass="exit" presetID="1" presetSubtype="0">
                                  <p:stCondLst>
                                    <p:cond delay="0"/>
                                  </p:stCondLst>
                                  <p:childTnLst>
                                    <p:set>
                                      <p:cBhvr>
                                        <p:cTn dur="1" fill="hold">
                                          <p:stCondLst>
                                            <p:cond delay="1"/>
                                          </p:stCondLst>
                                        </p:cTn>
                                        <p:tgtEl>
                                          <p:spTgt spid="229"/>
                                        </p:tgtEl>
                                        <p:attrNameLst>
                                          <p:attrName>style.visibility</p:attrName>
                                        </p:attrNameLst>
                                      </p:cBhvr>
                                      <p:to>
                                        <p:strVal val="hidden"/>
                                      </p:to>
                                    </p:set>
                                  </p:childTnLst>
                                </p:cTn>
                              </p:par>
                              <p:par>
                                <p:cTn fill="hold" nodeType="withEffect" presetClass="entr" presetID="1" presetSubtype="0">
                                  <p:stCondLst>
                                    <p:cond delay="0"/>
                                  </p:stCondLst>
                                  <p:childTnLst>
                                    <p:set>
                                      <p:cBhvr>
                                        <p:cTn dur="1" fill="hold">
                                          <p:stCondLst>
                                            <p:cond delay="0"/>
                                          </p:stCondLst>
                                        </p:cTn>
                                        <p:tgtEl>
                                          <p:spTgt spid="232"/>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230"/>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7" name="Shape 237"/>
        <p:cNvGrpSpPr/>
        <p:nvPr/>
      </p:nvGrpSpPr>
      <p:grpSpPr>
        <a:xfrm>
          <a:off x="0" y="0"/>
          <a:ext cx="0" cy="0"/>
          <a:chOff x="0" y="0"/>
          <a:chExt cx="0" cy="0"/>
        </a:xfrm>
      </p:grpSpPr>
      <p:sp>
        <p:nvSpPr>
          <p:cNvPr id="238" name="Shape 238"/>
          <p:cNvSpPr/>
          <p:nvPr/>
        </p:nvSpPr>
        <p:spPr>
          <a:xfrm>
            <a:off x="0" y="64513"/>
            <a:ext cx="8328454" cy="999429"/>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4800"/>
              <a:buFont typeface="Arial"/>
              <a:buNone/>
            </a:pPr>
            <a:r>
              <a:rPr b="0" i="0" lang="en-US" sz="4800" u="none" cap="none" strike="noStrike">
                <a:solidFill>
                  <a:schemeClr val="lt1"/>
                </a:solidFill>
                <a:latin typeface="Arial"/>
                <a:ea typeface="Arial"/>
                <a:cs typeface="Arial"/>
                <a:sym typeface="Arial"/>
              </a:rPr>
              <a:t>Research Challenges -</a:t>
            </a:r>
            <a:endParaRPr b="0" i="0" sz="1400" u="none" cap="none" strike="noStrike">
              <a:solidFill>
                <a:srgbClr val="000000"/>
              </a:solidFill>
              <a:latin typeface="Arial"/>
              <a:ea typeface="Arial"/>
              <a:cs typeface="Arial"/>
              <a:sym typeface="Arial"/>
            </a:endParaRPr>
          </a:p>
        </p:txBody>
      </p:sp>
      <p:sp>
        <p:nvSpPr>
          <p:cNvPr id="239" name="Shape 239"/>
          <p:cNvSpPr/>
          <p:nvPr/>
        </p:nvSpPr>
        <p:spPr>
          <a:xfrm>
            <a:off x="282265" y="1287194"/>
            <a:ext cx="8547697" cy="5098832"/>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800"/>
              <a:buFont typeface="Arial"/>
              <a:buNone/>
            </a:pPr>
            <a:r>
              <a:rPr b="1" i="1" lang="en-US" sz="2800" u="none" cap="none" strike="noStrike">
                <a:solidFill>
                  <a:schemeClr val="dk1"/>
                </a:solidFill>
                <a:latin typeface="Arial"/>
                <a:ea typeface="Arial"/>
                <a:cs typeface="Arial"/>
                <a:sym typeface="Arial"/>
              </a:rPr>
              <a:t>Priorities for HFIP to address Weather Act</a:t>
            </a:r>
            <a:r>
              <a:rPr b="0" i="1" lang="en-US" sz="2800" u="none" cap="none" strike="noStrike">
                <a:solidFill>
                  <a:schemeClr val="dk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a:p>
            <a:pPr indent="-355600" lvl="0" marL="457200" marR="0" rtl="0" algn="l">
              <a:lnSpc>
                <a:spcPct val="100000"/>
              </a:lnSpc>
              <a:spcBef>
                <a:spcPts val="0"/>
              </a:spcBef>
              <a:spcAft>
                <a:spcPts val="0"/>
              </a:spcAft>
              <a:buClr>
                <a:srgbClr val="000000"/>
              </a:buClr>
              <a:buSzPts val="2000"/>
              <a:buFont typeface="Arial"/>
              <a:buChar char="●"/>
            </a:pPr>
            <a:r>
              <a:rPr b="0" i="0" lang="en-US" sz="2400" u="none" cap="none" strike="noStrike">
                <a:solidFill>
                  <a:srgbClr val="000000"/>
                </a:solidFill>
                <a:latin typeface="Arial"/>
                <a:ea typeface="Arial"/>
                <a:cs typeface="Arial"/>
                <a:sym typeface="Arial"/>
              </a:rPr>
              <a:t>Improve forecast confidence to enhance public response</a:t>
            </a:r>
            <a:endParaRPr b="0" i="0" sz="1400" u="none" cap="none" strike="noStrike">
              <a:solidFill>
                <a:srgbClr val="000000"/>
              </a:solidFill>
              <a:latin typeface="Arial"/>
              <a:ea typeface="Arial"/>
              <a:cs typeface="Arial"/>
              <a:sym typeface="Arial"/>
            </a:endParaRPr>
          </a:p>
          <a:p>
            <a:pPr indent="-355600" lvl="1" marL="914400" marR="0" rtl="0" algn="l">
              <a:lnSpc>
                <a:spcPct val="100000"/>
              </a:lnSpc>
              <a:spcBef>
                <a:spcPts val="0"/>
              </a:spcBef>
              <a:spcAft>
                <a:spcPts val="0"/>
              </a:spcAft>
              <a:buClr>
                <a:schemeClr val="dk1"/>
              </a:buClr>
              <a:buSzPts val="2000"/>
              <a:buFont typeface="Arial"/>
              <a:buChar char="○"/>
            </a:pPr>
            <a:r>
              <a:rPr b="0" i="0" lang="en-US" sz="2400" u="none" cap="none" strike="noStrike">
                <a:solidFill>
                  <a:schemeClr val="dk1"/>
                </a:solidFill>
                <a:latin typeface="Arial"/>
                <a:ea typeface="Arial"/>
                <a:cs typeface="Arial"/>
                <a:sym typeface="Arial"/>
              </a:rPr>
              <a:t>Reduce largest track and intensity errors </a:t>
            </a:r>
            <a:endParaRPr b="0" i="0" sz="1400" u="none" cap="none" strike="noStrike">
              <a:solidFill>
                <a:srgbClr val="000000"/>
              </a:solidFill>
              <a:latin typeface="Arial"/>
              <a:ea typeface="Arial"/>
              <a:cs typeface="Arial"/>
              <a:sym typeface="Arial"/>
            </a:endParaRPr>
          </a:p>
          <a:p>
            <a:pPr indent="-355600" lvl="1" marL="914400" marR="0" rtl="0" algn="l">
              <a:lnSpc>
                <a:spcPct val="100000"/>
              </a:lnSpc>
              <a:spcBef>
                <a:spcPts val="0"/>
              </a:spcBef>
              <a:spcAft>
                <a:spcPts val="0"/>
              </a:spcAft>
              <a:buClr>
                <a:schemeClr val="dk1"/>
              </a:buClr>
              <a:buSzPts val="2000"/>
              <a:buFont typeface="Arial"/>
              <a:buChar char="○"/>
            </a:pPr>
            <a:r>
              <a:rPr b="0" i="0" lang="en-US" sz="2400" u="none" cap="none" strike="noStrike">
                <a:solidFill>
                  <a:schemeClr val="dk1"/>
                </a:solidFill>
                <a:latin typeface="Arial"/>
                <a:ea typeface="Arial"/>
                <a:cs typeface="Arial"/>
                <a:sym typeface="Arial"/>
              </a:rPr>
              <a:t>Improve </a:t>
            </a:r>
            <a:r>
              <a:rPr b="1" i="0" lang="en-US" sz="2400" u="none" cap="none" strike="noStrike">
                <a:solidFill>
                  <a:schemeClr val="dk1"/>
                </a:solidFill>
                <a:latin typeface="Arial"/>
                <a:ea typeface="Arial"/>
                <a:cs typeface="Arial"/>
                <a:sym typeface="Arial"/>
              </a:rPr>
              <a:t>vortex/shear</a:t>
            </a:r>
            <a:r>
              <a:rPr b="0" i="0" lang="en-US" sz="2400" u="none" cap="none" strike="noStrike">
                <a:solidFill>
                  <a:schemeClr val="dk1"/>
                </a:solidFill>
                <a:latin typeface="Arial"/>
                <a:ea typeface="Arial"/>
                <a:cs typeface="Arial"/>
                <a:sym typeface="Arial"/>
              </a:rPr>
              <a:t> interactions</a:t>
            </a:r>
            <a:endParaRPr b="0" i="0" sz="1400" u="none" cap="none" strike="noStrike">
              <a:solidFill>
                <a:srgbClr val="000000"/>
              </a:solidFill>
              <a:latin typeface="Arial"/>
              <a:ea typeface="Arial"/>
              <a:cs typeface="Arial"/>
              <a:sym typeface="Arial"/>
            </a:endParaRPr>
          </a:p>
          <a:p>
            <a:pPr indent="-355600" lvl="1" marL="914400" marR="0" rtl="0" algn="l">
              <a:lnSpc>
                <a:spcPct val="100000"/>
              </a:lnSpc>
              <a:spcBef>
                <a:spcPts val="0"/>
              </a:spcBef>
              <a:spcAft>
                <a:spcPts val="0"/>
              </a:spcAft>
              <a:buClr>
                <a:schemeClr val="dk1"/>
              </a:buClr>
              <a:buSzPts val="2000"/>
              <a:buFont typeface="Arial"/>
              <a:buChar char="○"/>
            </a:pPr>
            <a:r>
              <a:rPr b="0" i="0" lang="en-US" sz="2400" u="none" cap="none" strike="noStrike">
                <a:solidFill>
                  <a:schemeClr val="dk1"/>
                </a:solidFill>
                <a:latin typeface="Arial"/>
                <a:ea typeface="Arial"/>
                <a:cs typeface="Arial"/>
                <a:sym typeface="Arial"/>
              </a:rPr>
              <a:t>Improve initialization &amp; physics impacting </a:t>
            </a:r>
            <a:r>
              <a:rPr b="1" i="0" lang="en-US" sz="2400" u="none" cap="none" strike="noStrike">
                <a:solidFill>
                  <a:schemeClr val="dk1"/>
                </a:solidFill>
                <a:latin typeface="Arial"/>
                <a:ea typeface="Arial"/>
                <a:cs typeface="Arial"/>
                <a:sym typeface="Arial"/>
              </a:rPr>
              <a:t>RI</a:t>
            </a:r>
            <a:endParaRPr b="1" i="0" sz="2400" u="none" cap="none" strike="noStrike">
              <a:solidFill>
                <a:srgbClr val="000000"/>
              </a:solidFill>
              <a:latin typeface="Arial"/>
              <a:ea typeface="Arial"/>
              <a:cs typeface="Arial"/>
              <a:sym typeface="Arial"/>
            </a:endParaRPr>
          </a:p>
          <a:p>
            <a:pPr indent="-355600" lvl="0" marL="457200" marR="0" rtl="0" algn="l">
              <a:lnSpc>
                <a:spcPct val="100000"/>
              </a:lnSpc>
              <a:spcBef>
                <a:spcPts val="1000"/>
              </a:spcBef>
              <a:spcAft>
                <a:spcPts val="0"/>
              </a:spcAft>
              <a:buClr>
                <a:srgbClr val="000000"/>
              </a:buClr>
              <a:buSzPts val="2000"/>
              <a:buFont typeface="Arial"/>
              <a:buChar char="●"/>
            </a:pPr>
            <a:r>
              <a:rPr b="0" i="0" lang="en-US" sz="2400" u="none" cap="none" strike="noStrike">
                <a:solidFill>
                  <a:srgbClr val="000000"/>
                </a:solidFill>
                <a:latin typeface="Arial"/>
                <a:ea typeface="Arial"/>
                <a:cs typeface="Arial"/>
                <a:sym typeface="Arial"/>
              </a:rPr>
              <a:t>Maintain focus on forecast accuracy (track and intensity) to improve overall forecast performance</a:t>
            </a:r>
            <a:endParaRPr b="0" i="0" sz="1400" u="none" cap="none" strike="noStrike">
              <a:solidFill>
                <a:srgbClr val="000000"/>
              </a:solidFill>
              <a:latin typeface="Arial"/>
              <a:ea typeface="Arial"/>
              <a:cs typeface="Arial"/>
              <a:sym typeface="Arial"/>
            </a:endParaRPr>
          </a:p>
          <a:p>
            <a:pPr indent="-355600" lvl="0" marL="457200" marR="0" rtl="0" algn="l">
              <a:lnSpc>
                <a:spcPct val="100000"/>
              </a:lnSpc>
              <a:spcBef>
                <a:spcPts val="1000"/>
              </a:spcBef>
              <a:spcAft>
                <a:spcPts val="0"/>
              </a:spcAft>
              <a:buClr>
                <a:schemeClr val="dk1"/>
              </a:buClr>
              <a:buSzPts val="2000"/>
              <a:buFont typeface="Arial"/>
              <a:buChar char="●"/>
            </a:pPr>
            <a:r>
              <a:rPr b="0" i="0" lang="en-US" sz="2400" u="none" cap="none" strike="noStrike">
                <a:solidFill>
                  <a:schemeClr val="dk1"/>
                </a:solidFill>
                <a:latin typeface="Arial"/>
                <a:ea typeface="Arial"/>
                <a:cs typeface="Arial"/>
                <a:sym typeface="Arial"/>
              </a:rPr>
              <a:t>Reduce uncertainty</a:t>
            </a:r>
            <a:endParaRPr b="0" i="0" sz="1400" u="none" cap="none" strike="noStrike">
              <a:solidFill>
                <a:srgbClr val="000000"/>
              </a:solidFill>
              <a:latin typeface="Arial"/>
              <a:ea typeface="Arial"/>
              <a:cs typeface="Arial"/>
              <a:sym typeface="Arial"/>
            </a:endParaRPr>
          </a:p>
          <a:p>
            <a:pPr indent="-355600" lvl="1" marL="914400" marR="0" rtl="0" algn="l">
              <a:lnSpc>
                <a:spcPct val="100000"/>
              </a:lnSpc>
              <a:spcBef>
                <a:spcPts val="0"/>
              </a:spcBef>
              <a:spcAft>
                <a:spcPts val="0"/>
              </a:spcAft>
              <a:buClr>
                <a:schemeClr val="dk1"/>
              </a:buClr>
              <a:buSzPts val="2000"/>
              <a:buFont typeface="Arial"/>
              <a:buChar char="○"/>
            </a:pPr>
            <a:r>
              <a:rPr b="0" i="0" lang="en-US" sz="2400" u="none" cap="none" strike="noStrike">
                <a:solidFill>
                  <a:schemeClr val="dk1"/>
                </a:solidFill>
                <a:latin typeface="Arial"/>
                <a:ea typeface="Arial"/>
                <a:cs typeface="Arial"/>
                <a:sym typeface="Arial"/>
              </a:rPr>
              <a:t>Improve ensemble prediction products</a:t>
            </a:r>
            <a:endParaRPr b="0" i="0" sz="1400" u="none" cap="none" strike="noStrike">
              <a:solidFill>
                <a:srgbClr val="000000"/>
              </a:solidFill>
              <a:latin typeface="Arial"/>
              <a:ea typeface="Arial"/>
              <a:cs typeface="Arial"/>
              <a:sym typeface="Arial"/>
            </a:endParaRPr>
          </a:p>
          <a:p>
            <a:pPr indent="-355600" lvl="0" marL="457200" marR="0" rtl="0" algn="l">
              <a:lnSpc>
                <a:spcPct val="100000"/>
              </a:lnSpc>
              <a:spcBef>
                <a:spcPts val="1000"/>
              </a:spcBef>
              <a:spcAft>
                <a:spcPts val="0"/>
              </a:spcAft>
              <a:buClr>
                <a:schemeClr val="dk1"/>
              </a:buClr>
              <a:buSzPts val="2000"/>
              <a:buFont typeface="Arial"/>
              <a:buChar char="●"/>
            </a:pPr>
            <a:r>
              <a:rPr b="0" i="0" lang="en-US" sz="2400" u="none" cap="none" strike="noStrike">
                <a:solidFill>
                  <a:schemeClr val="dk1"/>
                </a:solidFill>
                <a:latin typeface="Arial"/>
                <a:ea typeface="Arial"/>
                <a:cs typeface="Arial"/>
                <a:sym typeface="Arial"/>
              </a:rPr>
              <a:t>Improved forecasts for landfalling storms and increased emphasis on </a:t>
            </a:r>
            <a:r>
              <a:rPr b="1" i="0" lang="en-US" sz="2400" u="none" cap="none" strike="noStrike">
                <a:solidFill>
                  <a:schemeClr val="dk1"/>
                </a:solidFill>
                <a:latin typeface="Arial"/>
                <a:ea typeface="Arial"/>
                <a:cs typeface="Arial"/>
                <a:sym typeface="Arial"/>
              </a:rPr>
              <a:t>storm surge</a:t>
            </a:r>
            <a:endParaRPr b="0" i="0" sz="1400" u="none" cap="none" strike="noStrike">
              <a:solidFill>
                <a:srgbClr val="000000"/>
              </a:solidFill>
              <a:latin typeface="Arial"/>
              <a:ea typeface="Arial"/>
              <a:cs typeface="Arial"/>
              <a:sym typeface="Arial"/>
            </a:endParaRPr>
          </a:p>
          <a:p>
            <a:pPr indent="-355600" lvl="0" marL="457200" marR="0" rtl="0" algn="l">
              <a:lnSpc>
                <a:spcPct val="100000"/>
              </a:lnSpc>
              <a:spcBef>
                <a:spcPts val="1000"/>
              </a:spcBef>
              <a:spcAft>
                <a:spcPts val="0"/>
              </a:spcAft>
              <a:buClr>
                <a:schemeClr val="dk1"/>
              </a:buClr>
              <a:buSzPts val="2000"/>
              <a:buFont typeface="Arial"/>
              <a:buChar char="●"/>
            </a:pPr>
            <a:r>
              <a:rPr b="0" i="0" lang="en-US" sz="2400" u="none" cap="none" strike="noStrike">
                <a:solidFill>
                  <a:schemeClr val="dk1"/>
                </a:solidFill>
                <a:latin typeface="Arial"/>
                <a:ea typeface="Arial"/>
                <a:cs typeface="Arial"/>
                <a:sym typeface="Arial"/>
              </a:rPr>
              <a:t>Incorporate </a:t>
            </a:r>
            <a:r>
              <a:rPr b="1" i="0" lang="en-US" sz="2400" u="none" cap="none" strike="noStrike">
                <a:solidFill>
                  <a:schemeClr val="dk1"/>
                </a:solidFill>
                <a:latin typeface="Arial"/>
                <a:ea typeface="Arial"/>
                <a:cs typeface="Arial"/>
                <a:sym typeface="Arial"/>
              </a:rPr>
              <a:t>risk communication</a:t>
            </a:r>
            <a:r>
              <a:rPr b="0" i="0" lang="en-US" sz="2400" u="none" cap="none" strike="noStrike">
                <a:solidFill>
                  <a:schemeClr val="dk1"/>
                </a:solidFill>
                <a:latin typeface="Arial"/>
                <a:ea typeface="Arial"/>
                <a:cs typeface="Arial"/>
                <a:sym typeface="Arial"/>
              </a:rPr>
              <a:t> into product suite</a:t>
            </a:r>
            <a:r>
              <a:rPr b="1" i="0" lang="en-US" sz="2400" u="none" cap="none" strike="noStrike">
                <a:solidFill>
                  <a:srgbClr val="3333FF"/>
                </a:solidFill>
                <a:latin typeface="Arial"/>
                <a:ea typeface="Arial"/>
                <a:cs typeface="Arial"/>
                <a:sym typeface="Arial"/>
              </a:rPr>
              <a:t> </a:t>
            </a:r>
            <a:endParaRPr b="0" i="0" sz="2400" u="none" cap="none" strike="noStrike">
              <a:solidFill>
                <a:srgbClr val="000000"/>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3" name="Shape 243"/>
        <p:cNvGrpSpPr/>
        <p:nvPr/>
      </p:nvGrpSpPr>
      <p:grpSpPr>
        <a:xfrm>
          <a:off x="0" y="0"/>
          <a:ext cx="0" cy="0"/>
          <a:chOff x="0" y="0"/>
          <a:chExt cx="0" cy="0"/>
        </a:xfrm>
      </p:grpSpPr>
      <p:sp>
        <p:nvSpPr>
          <p:cNvPr id="244" name="Shape 244"/>
          <p:cNvSpPr txBox="1"/>
          <p:nvPr/>
        </p:nvSpPr>
        <p:spPr>
          <a:xfrm>
            <a:off x="40259" y="134341"/>
            <a:ext cx="7446269" cy="830997"/>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800"/>
              <a:buFont typeface="Arial"/>
              <a:buNone/>
            </a:pPr>
            <a:r>
              <a:rPr b="0" i="0" lang="en-US" sz="4800" u="none" cap="none" strike="noStrike">
                <a:solidFill>
                  <a:schemeClr val="lt1"/>
                </a:solidFill>
                <a:latin typeface="Arial"/>
                <a:ea typeface="Arial"/>
                <a:cs typeface="Arial"/>
                <a:sym typeface="Arial"/>
              </a:rPr>
              <a:t>Communicating in the field</a:t>
            </a:r>
            <a:endParaRPr b="0" i="0" sz="1400" u="none" cap="none" strike="noStrike">
              <a:solidFill>
                <a:srgbClr val="000000"/>
              </a:solidFill>
              <a:latin typeface="Arial"/>
              <a:ea typeface="Arial"/>
              <a:cs typeface="Arial"/>
              <a:sym typeface="Arial"/>
            </a:endParaRPr>
          </a:p>
        </p:txBody>
      </p:sp>
      <p:sp>
        <p:nvSpPr>
          <p:cNvPr id="245" name="Shape 245"/>
          <p:cNvSpPr txBox="1"/>
          <p:nvPr/>
        </p:nvSpPr>
        <p:spPr>
          <a:xfrm>
            <a:off x="3517921" y="4411399"/>
            <a:ext cx="2364783" cy="707886"/>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000"/>
              <a:buFont typeface="Arial"/>
              <a:buNone/>
            </a:pPr>
            <a:r>
              <a:rPr b="1" i="1" lang="en-US" sz="2000" u="none" cap="none" strike="noStrike">
                <a:solidFill>
                  <a:schemeClr val="lt1"/>
                </a:solidFill>
                <a:latin typeface="Arial"/>
                <a:ea typeface="Arial"/>
                <a:cs typeface="Arial"/>
                <a:sym typeface="Arial"/>
              </a:rPr>
              <a:t>Tweets from the eye</a:t>
            </a:r>
            <a:endParaRPr b="0" i="0" sz="1400" u="none" cap="none" strike="noStrike">
              <a:solidFill>
                <a:srgbClr val="000000"/>
              </a:solidFill>
              <a:latin typeface="Arial"/>
              <a:ea typeface="Arial"/>
              <a:cs typeface="Arial"/>
              <a:sym typeface="Arial"/>
            </a:endParaRPr>
          </a:p>
        </p:txBody>
      </p:sp>
      <p:pic>
        <p:nvPicPr>
          <p:cNvPr descr="20110825-093808" id="246" name="Shape 246"/>
          <p:cNvPicPr preferRelativeResize="0"/>
          <p:nvPr/>
        </p:nvPicPr>
        <p:blipFill rotWithShape="1">
          <a:blip r:embed="rId3">
            <a:alphaModFix/>
          </a:blip>
          <a:srcRect b="0" l="0" r="0" t="0"/>
          <a:stretch/>
        </p:blipFill>
        <p:spPr>
          <a:xfrm>
            <a:off x="3281363" y="4514454"/>
            <a:ext cx="2424445" cy="1851421"/>
          </a:xfrm>
          <a:prstGeom prst="rect">
            <a:avLst/>
          </a:prstGeom>
          <a:noFill/>
          <a:ln>
            <a:noFill/>
          </a:ln>
        </p:spPr>
      </p:pic>
      <p:pic>
        <p:nvPicPr>
          <p:cNvPr descr="IMG_4068.JPG" id="247" name="Shape 247"/>
          <p:cNvPicPr preferRelativeResize="0"/>
          <p:nvPr/>
        </p:nvPicPr>
        <p:blipFill rotWithShape="1">
          <a:blip r:embed="rId4">
            <a:alphaModFix/>
          </a:blip>
          <a:srcRect b="-5007" l="0" r="-3171" t="-2"/>
          <a:stretch/>
        </p:blipFill>
        <p:spPr>
          <a:xfrm>
            <a:off x="5986463" y="4330700"/>
            <a:ext cx="2905125" cy="2105025"/>
          </a:xfrm>
          <a:prstGeom prst="rect">
            <a:avLst/>
          </a:prstGeom>
          <a:noFill/>
          <a:ln>
            <a:noFill/>
          </a:ln>
        </p:spPr>
      </p:pic>
      <p:pic>
        <p:nvPicPr>
          <p:cNvPr descr="Facebook-Logo.png" id="248" name="Shape 248"/>
          <p:cNvPicPr preferRelativeResize="0"/>
          <p:nvPr/>
        </p:nvPicPr>
        <p:blipFill rotWithShape="1">
          <a:blip r:embed="rId5">
            <a:alphaModFix/>
          </a:blip>
          <a:srcRect b="0" l="0" r="0" t="0"/>
          <a:stretch/>
        </p:blipFill>
        <p:spPr>
          <a:xfrm>
            <a:off x="5358395" y="1304175"/>
            <a:ext cx="846137" cy="844550"/>
          </a:xfrm>
          <a:prstGeom prst="rect">
            <a:avLst/>
          </a:prstGeom>
          <a:noFill/>
          <a:ln>
            <a:noFill/>
          </a:ln>
        </p:spPr>
      </p:pic>
      <p:pic>
        <p:nvPicPr>
          <p:cNvPr descr="Lastfm+for+Wordpress+logo.png" id="249" name="Shape 249"/>
          <p:cNvPicPr preferRelativeResize="0"/>
          <p:nvPr/>
        </p:nvPicPr>
        <p:blipFill rotWithShape="1">
          <a:blip r:embed="rId6">
            <a:alphaModFix/>
          </a:blip>
          <a:srcRect b="0" l="0" r="0" t="0"/>
          <a:stretch/>
        </p:blipFill>
        <p:spPr>
          <a:xfrm>
            <a:off x="4243970" y="1304175"/>
            <a:ext cx="844550" cy="844550"/>
          </a:xfrm>
          <a:prstGeom prst="rect">
            <a:avLst/>
          </a:prstGeom>
          <a:noFill/>
          <a:ln>
            <a:noFill/>
          </a:ln>
        </p:spPr>
      </p:pic>
      <p:pic>
        <p:nvPicPr>
          <p:cNvPr descr="RSS-Feed-Symbol.png" id="250" name="Shape 250"/>
          <p:cNvPicPr preferRelativeResize="0"/>
          <p:nvPr/>
        </p:nvPicPr>
        <p:blipFill rotWithShape="1">
          <a:blip r:embed="rId7">
            <a:alphaModFix/>
          </a:blip>
          <a:srcRect b="0" l="0" r="0" t="0"/>
          <a:stretch/>
        </p:blipFill>
        <p:spPr>
          <a:xfrm>
            <a:off x="6474407" y="1364500"/>
            <a:ext cx="725488" cy="723900"/>
          </a:xfrm>
          <a:prstGeom prst="rect">
            <a:avLst/>
          </a:prstGeom>
          <a:noFill/>
          <a:ln>
            <a:noFill/>
          </a:ln>
        </p:spPr>
      </p:pic>
      <p:sp>
        <p:nvSpPr>
          <p:cNvPr id="251" name="Shape 251"/>
          <p:cNvSpPr txBox="1"/>
          <p:nvPr/>
        </p:nvSpPr>
        <p:spPr>
          <a:xfrm>
            <a:off x="3299192" y="4550017"/>
            <a:ext cx="2485232" cy="40011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000"/>
              <a:buFont typeface="Arial"/>
              <a:buNone/>
            </a:pPr>
            <a:r>
              <a:rPr b="0" i="1" lang="en-US" sz="2000" u="none" cap="none" strike="noStrike">
                <a:solidFill>
                  <a:schemeClr val="lt1"/>
                </a:solidFill>
                <a:latin typeface="Arial"/>
                <a:ea typeface="Arial"/>
                <a:cs typeface="Arial"/>
                <a:sym typeface="Arial"/>
              </a:rPr>
              <a:t>Tweets from the eye</a:t>
            </a:r>
            <a:endParaRPr b="0" i="0" sz="1400" u="none" cap="none" strike="noStrike">
              <a:solidFill>
                <a:srgbClr val="000000"/>
              </a:solidFill>
              <a:latin typeface="Arial"/>
              <a:ea typeface="Arial"/>
              <a:cs typeface="Arial"/>
              <a:sym typeface="Arial"/>
            </a:endParaRPr>
          </a:p>
        </p:txBody>
      </p:sp>
      <p:pic>
        <p:nvPicPr>
          <p:cNvPr descr="twitter-logo.jpg" id="252" name="Shape 252"/>
          <p:cNvPicPr preferRelativeResize="0"/>
          <p:nvPr/>
        </p:nvPicPr>
        <p:blipFill rotWithShape="1">
          <a:blip r:embed="rId8">
            <a:alphaModFix/>
          </a:blip>
          <a:srcRect b="0" l="0" r="0" t="0"/>
          <a:stretch/>
        </p:blipFill>
        <p:spPr>
          <a:xfrm>
            <a:off x="7469770" y="1375613"/>
            <a:ext cx="1208087" cy="703262"/>
          </a:xfrm>
          <a:prstGeom prst="rect">
            <a:avLst/>
          </a:prstGeom>
          <a:noFill/>
          <a:ln>
            <a:noFill/>
          </a:ln>
        </p:spPr>
      </p:pic>
      <p:pic>
        <p:nvPicPr>
          <p:cNvPr descr="Screen Shot 2014-10-21 at 5.08.58 PM.png" id="253" name="Shape 253"/>
          <p:cNvPicPr preferRelativeResize="0"/>
          <p:nvPr/>
        </p:nvPicPr>
        <p:blipFill rotWithShape="1">
          <a:blip r:embed="rId9">
            <a:alphaModFix/>
          </a:blip>
          <a:srcRect b="0" l="0" r="0" t="0"/>
          <a:stretch/>
        </p:blipFill>
        <p:spPr>
          <a:xfrm>
            <a:off x="3281807" y="4515631"/>
            <a:ext cx="2424001" cy="1858497"/>
          </a:xfrm>
          <a:prstGeom prst="rect">
            <a:avLst/>
          </a:prstGeom>
          <a:noFill/>
          <a:ln>
            <a:noFill/>
          </a:ln>
        </p:spPr>
      </p:pic>
      <p:sp>
        <p:nvSpPr>
          <p:cNvPr id="254" name="Shape 254"/>
          <p:cNvSpPr txBox="1"/>
          <p:nvPr/>
        </p:nvSpPr>
        <p:spPr>
          <a:xfrm>
            <a:off x="6102350" y="5875338"/>
            <a:ext cx="2460625" cy="338137"/>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600"/>
              <a:buFont typeface="Arial"/>
              <a:buNone/>
            </a:pPr>
            <a:r>
              <a:rPr b="0" i="0" lang="en-US" sz="1600" u="none" cap="none" strike="noStrike">
                <a:solidFill>
                  <a:schemeClr val="lt1"/>
                </a:solidFill>
                <a:latin typeface="Arial"/>
                <a:ea typeface="Arial"/>
                <a:cs typeface="Arial"/>
                <a:sym typeface="Arial"/>
              </a:rPr>
              <a:t>Visiting scientist program</a:t>
            </a:r>
            <a:endParaRPr b="0" i="0" sz="1400" u="none" cap="none" strike="noStrike">
              <a:solidFill>
                <a:srgbClr val="000000"/>
              </a:solidFill>
              <a:latin typeface="Arial"/>
              <a:ea typeface="Arial"/>
              <a:cs typeface="Arial"/>
              <a:sym typeface="Arial"/>
            </a:endParaRPr>
          </a:p>
        </p:txBody>
      </p:sp>
      <p:pic>
        <p:nvPicPr>
          <p:cNvPr descr="photo 2.jpg" id="255" name="Shape 255"/>
          <p:cNvPicPr preferRelativeResize="0"/>
          <p:nvPr/>
        </p:nvPicPr>
        <p:blipFill rotWithShape="1">
          <a:blip r:embed="rId10">
            <a:alphaModFix/>
          </a:blip>
          <a:srcRect b="0" l="0" r="0" t="0"/>
          <a:stretch/>
        </p:blipFill>
        <p:spPr>
          <a:xfrm>
            <a:off x="5986463" y="2159746"/>
            <a:ext cx="2816352" cy="2112264"/>
          </a:xfrm>
          <a:prstGeom prst="rect">
            <a:avLst/>
          </a:prstGeom>
          <a:noFill/>
          <a:ln>
            <a:noFill/>
          </a:ln>
        </p:spPr>
      </p:pic>
      <p:pic>
        <p:nvPicPr>
          <p:cNvPr id="256" name="Shape 256"/>
          <p:cNvPicPr preferRelativeResize="0"/>
          <p:nvPr/>
        </p:nvPicPr>
        <p:blipFill rotWithShape="1">
          <a:blip r:embed="rId11">
            <a:alphaModFix/>
          </a:blip>
          <a:srcRect b="0" l="0" r="0" t="0"/>
          <a:stretch/>
        </p:blipFill>
        <p:spPr>
          <a:xfrm>
            <a:off x="506645" y="4501909"/>
            <a:ext cx="2606040" cy="1880928"/>
          </a:xfrm>
          <a:prstGeom prst="rect">
            <a:avLst/>
          </a:prstGeom>
          <a:noFill/>
          <a:ln>
            <a:noFill/>
          </a:ln>
        </p:spPr>
      </p:pic>
      <p:sp>
        <p:nvSpPr>
          <p:cNvPr id="257" name="Shape 257"/>
          <p:cNvSpPr txBox="1"/>
          <p:nvPr/>
        </p:nvSpPr>
        <p:spPr>
          <a:xfrm>
            <a:off x="441993" y="1199670"/>
            <a:ext cx="5557431" cy="3316292"/>
          </a:xfrm>
          <a:prstGeom prst="rect">
            <a:avLst/>
          </a:prstGeom>
          <a:noFill/>
          <a:ln>
            <a:noFill/>
          </a:ln>
        </p:spPr>
        <p:txBody>
          <a:bodyPr anchorCtr="0" anchor="t" bIns="45700" lIns="91425" spcFirstLastPara="1" rIns="91425" wrap="square" tIns="45700">
            <a:noAutofit/>
          </a:bodyPr>
          <a:lstStyle/>
          <a:p>
            <a:pPr indent="-177800" lvl="0" marL="0" marR="0" rtl="0" algn="l">
              <a:lnSpc>
                <a:spcPct val="100000"/>
              </a:lnSpc>
              <a:spcBef>
                <a:spcPts val="0"/>
              </a:spcBef>
              <a:spcAft>
                <a:spcPts val="0"/>
              </a:spcAft>
              <a:buClr>
                <a:srgbClr val="000000"/>
              </a:buClr>
              <a:buSzPts val="2800"/>
              <a:buFont typeface="Arial"/>
              <a:buChar char="•"/>
            </a:pPr>
            <a:r>
              <a:rPr b="0" i="0" lang="en-US" sz="2800" u="none" cap="none" strike="noStrike">
                <a:solidFill>
                  <a:srgbClr val="000000"/>
                </a:solidFill>
                <a:latin typeface="Arial"/>
                <a:ea typeface="Arial"/>
                <a:cs typeface="Arial"/>
                <a:sym typeface="Arial"/>
              </a:rPr>
              <a:t> Our blog</a:t>
            </a:r>
            <a:endParaRPr b="0" i="0" sz="2400" u="none" cap="none" strike="noStrike">
              <a:solidFill>
                <a:schemeClr val="dk1"/>
              </a:solidFill>
              <a:latin typeface="Arial"/>
              <a:ea typeface="Arial"/>
              <a:cs typeface="Arial"/>
              <a:sym typeface="Arial"/>
            </a:endParaRPr>
          </a:p>
          <a:p>
            <a:pPr indent="0" lvl="0" marL="0" marR="0" rtl="0" algn="l">
              <a:lnSpc>
                <a:spcPct val="100000"/>
              </a:lnSpc>
              <a:spcBef>
                <a:spcPts val="300"/>
              </a:spcBef>
              <a:spcAft>
                <a:spcPts val="0"/>
              </a:spcAft>
              <a:buClr>
                <a:srgbClr val="000000"/>
              </a:buClr>
              <a:buSzPts val="2000"/>
              <a:buFont typeface="Arial"/>
              <a:buNone/>
            </a:pPr>
            <a:r>
              <a:rPr b="0" i="0" lang="en-US" sz="2000" u="none" cap="none" strike="noStrike">
                <a:solidFill>
                  <a:srgbClr val="000000"/>
                </a:solidFill>
                <a:latin typeface="Arial"/>
                <a:ea typeface="Arial"/>
                <a:cs typeface="Arial"/>
                <a:sym typeface="Arial"/>
              </a:rPr>
              <a:t>http://noaahrd.wordpress.com</a:t>
            </a:r>
            <a:endParaRPr b="0" i="0" sz="2000" u="none" cap="none" strike="noStrike">
              <a:solidFill>
                <a:srgbClr val="000000"/>
              </a:solidFill>
              <a:latin typeface="Arial"/>
              <a:ea typeface="Arial"/>
              <a:cs typeface="Arial"/>
              <a:sym typeface="Arial"/>
            </a:endParaRPr>
          </a:p>
          <a:p>
            <a:pPr indent="-177800" lvl="0" marL="0" marR="0" rtl="0" algn="l">
              <a:lnSpc>
                <a:spcPct val="100000"/>
              </a:lnSpc>
              <a:spcBef>
                <a:spcPts val="300"/>
              </a:spcBef>
              <a:spcAft>
                <a:spcPts val="0"/>
              </a:spcAft>
              <a:buClr>
                <a:srgbClr val="000000"/>
              </a:buClr>
              <a:buSzPts val="2800"/>
              <a:buFont typeface="Arial"/>
              <a:buChar char="•"/>
            </a:pPr>
            <a:r>
              <a:rPr b="0" i="0" lang="en-US" sz="2800" u="none" cap="none" strike="noStrike">
                <a:solidFill>
                  <a:srgbClr val="000000"/>
                </a:solidFill>
                <a:latin typeface="Arial"/>
                <a:ea typeface="Arial"/>
                <a:cs typeface="Arial"/>
                <a:sym typeface="Arial"/>
              </a:rPr>
              <a:t> HRD Web page</a:t>
            </a:r>
            <a:endParaRPr b="0" i="0" sz="2400" u="none" cap="none" strike="noStrike">
              <a:solidFill>
                <a:schemeClr val="dk1"/>
              </a:solidFill>
              <a:latin typeface="Arial"/>
              <a:ea typeface="Arial"/>
              <a:cs typeface="Arial"/>
              <a:sym typeface="Arial"/>
            </a:endParaRPr>
          </a:p>
          <a:p>
            <a:pPr indent="0" lvl="0" marL="0" marR="0" rtl="0" algn="l">
              <a:lnSpc>
                <a:spcPct val="100000"/>
              </a:lnSpc>
              <a:spcBef>
                <a:spcPts val="300"/>
              </a:spcBef>
              <a:spcAft>
                <a:spcPts val="0"/>
              </a:spcAft>
              <a:buClr>
                <a:srgbClr val="000000"/>
              </a:buClr>
              <a:buSzPts val="2000"/>
              <a:buFont typeface="Arial"/>
              <a:buNone/>
            </a:pPr>
            <a:r>
              <a:rPr b="0" i="0" lang="en-US" sz="2000" u="none" cap="none" strike="noStrike">
                <a:solidFill>
                  <a:srgbClr val="000000"/>
                </a:solidFill>
                <a:latin typeface="Arial"/>
                <a:ea typeface="Arial"/>
                <a:cs typeface="Arial"/>
                <a:sym typeface="Arial"/>
              </a:rPr>
              <a:t>http://www.aoml.noaa.gov/hrd</a:t>
            </a:r>
            <a:endParaRPr b="0" i="0" sz="2000" u="none" cap="none" strike="noStrike">
              <a:solidFill>
                <a:srgbClr val="000000"/>
              </a:solidFill>
              <a:latin typeface="Arial"/>
              <a:ea typeface="Arial"/>
              <a:cs typeface="Arial"/>
              <a:sym typeface="Arial"/>
            </a:endParaRPr>
          </a:p>
          <a:p>
            <a:pPr indent="-177800" lvl="0" marL="0" marR="0" rtl="0" algn="l">
              <a:lnSpc>
                <a:spcPct val="100000"/>
              </a:lnSpc>
              <a:spcBef>
                <a:spcPts val="300"/>
              </a:spcBef>
              <a:spcAft>
                <a:spcPts val="0"/>
              </a:spcAft>
              <a:buClr>
                <a:srgbClr val="000000"/>
              </a:buClr>
              <a:buSzPts val="2800"/>
              <a:buFont typeface="Arial"/>
              <a:buChar char="•"/>
            </a:pPr>
            <a:r>
              <a:rPr b="0" i="0" lang="en-US" sz="2800" u="none" cap="none" strike="noStrike">
                <a:solidFill>
                  <a:srgbClr val="000000"/>
                </a:solidFill>
                <a:latin typeface="Arial"/>
                <a:ea typeface="Arial"/>
                <a:cs typeface="Arial"/>
                <a:sym typeface="Arial"/>
              </a:rPr>
              <a:t> Facebook </a:t>
            </a:r>
            <a:r>
              <a:rPr b="0" i="0" lang="en-US" sz="2400" u="none" cap="none" strike="noStrike">
                <a:solidFill>
                  <a:srgbClr val="000000"/>
                </a:solidFill>
                <a:latin typeface="Arial"/>
                <a:ea typeface="Arial"/>
                <a:cs typeface="Arial"/>
                <a:sym typeface="Arial"/>
              </a:rPr>
              <a:t>(5,420 likes)</a:t>
            </a:r>
            <a:endParaRPr b="0" i="0" sz="2800" u="none" cap="none" strike="noStrike">
              <a:solidFill>
                <a:srgbClr val="000000"/>
              </a:solidFill>
              <a:latin typeface="Arial"/>
              <a:ea typeface="Arial"/>
              <a:cs typeface="Arial"/>
              <a:sym typeface="Arial"/>
            </a:endParaRPr>
          </a:p>
          <a:p>
            <a:pPr indent="0" lvl="0" marL="0" marR="0" rtl="0" algn="l">
              <a:lnSpc>
                <a:spcPct val="100000"/>
              </a:lnSpc>
              <a:spcBef>
                <a:spcPts val="300"/>
              </a:spcBef>
              <a:spcAft>
                <a:spcPts val="0"/>
              </a:spcAft>
              <a:buClr>
                <a:srgbClr val="000000"/>
              </a:buClr>
              <a:buSzPts val="2000"/>
              <a:buFont typeface="Arial"/>
              <a:buNone/>
            </a:pPr>
            <a:r>
              <a:rPr b="0" i="0" lang="en-US" sz="2000" u="none" cap="none" strike="noStrike">
                <a:solidFill>
                  <a:srgbClr val="000000"/>
                </a:solidFill>
                <a:latin typeface="Arial"/>
                <a:ea typeface="Arial"/>
                <a:cs typeface="Arial"/>
                <a:sym typeface="Arial"/>
              </a:rPr>
              <a:t>http://www.facebook.com/noaahrd</a:t>
            </a:r>
            <a:endParaRPr b="0" i="0" sz="2000" u="none" cap="none" strike="noStrike">
              <a:solidFill>
                <a:srgbClr val="000000"/>
              </a:solidFill>
              <a:latin typeface="Arial"/>
              <a:ea typeface="Arial"/>
              <a:cs typeface="Arial"/>
              <a:sym typeface="Arial"/>
            </a:endParaRPr>
          </a:p>
          <a:p>
            <a:pPr indent="-177800" lvl="0" marL="0" marR="0" rtl="0" algn="l">
              <a:lnSpc>
                <a:spcPct val="100000"/>
              </a:lnSpc>
              <a:spcBef>
                <a:spcPts val="300"/>
              </a:spcBef>
              <a:spcAft>
                <a:spcPts val="0"/>
              </a:spcAft>
              <a:buClr>
                <a:srgbClr val="000000"/>
              </a:buClr>
              <a:buSzPts val="2800"/>
              <a:buFont typeface="Arial"/>
              <a:buChar char="•"/>
            </a:pPr>
            <a:r>
              <a:rPr b="0" i="0" lang="en-US" sz="2800" u="none" cap="none" strike="noStrike">
                <a:solidFill>
                  <a:srgbClr val="000000"/>
                </a:solidFill>
                <a:latin typeface="Arial"/>
                <a:ea typeface="Arial"/>
                <a:cs typeface="Arial"/>
                <a:sym typeface="Arial"/>
              </a:rPr>
              <a:t> Twitter </a:t>
            </a:r>
            <a:r>
              <a:rPr b="0" i="0" lang="en-US" sz="2400" u="none" cap="none" strike="noStrike">
                <a:solidFill>
                  <a:srgbClr val="000000"/>
                </a:solidFill>
                <a:latin typeface="Arial"/>
                <a:ea typeface="Arial"/>
                <a:cs typeface="Arial"/>
                <a:sym typeface="Arial"/>
              </a:rPr>
              <a:t>(30,200 followers)</a:t>
            </a:r>
            <a:endParaRPr b="0" i="0" sz="2400" u="none" cap="none" strike="noStrike">
              <a:solidFill>
                <a:schemeClr val="dk1"/>
              </a:solidFill>
              <a:latin typeface="Arial"/>
              <a:ea typeface="Arial"/>
              <a:cs typeface="Arial"/>
              <a:sym typeface="Arial"/>
            </a:endParaRPr>
          </a:p>
          <a:p>
            <a:pPr indent="0" lvl="0" marL="0" marR="0" rtl="0" algn="l">
              <a:lnSpc>
                <a:spcPct val="100000"/>
              </a:lnSpc>
              <a:spcBef>
                <a:spcPts val="300"/>
              </a:spcBef>
              <a:spcAft>
                <a:spcPts val="0"/>
              </a:spcAft>
              <a:buClr>
                <a:srgbClr val="000000"/>
              </a:buClr>
              <a:buSzPts val="2000"/>
              <a:buFont typeface="Arial"/>
              <a:buNone/>
            </a:pPr>
            <a:r>
              <a:rPr b="0" i="0" lang="en-US" sz="2000" u="none" cap="none" strike="noStrike">
                <a:solidFill>
                  <a:srgbClr val="000000"/>
                </a:solidFill>
                <a:latin typeface="Arial"/>
                <a:ea typeface="Arial"/>
                <a:cs typeface="Arial"/>
                <a:sym typeface="Arial"/>
              </a:rPr>
              <a:t>http://twitter.com/#!/HRD_AOML_NOAA</a:t>
            </a:r>
            <a:endParaRPr b="0" i="0" sz="2400" u="none" cap="none" strike="noStrike">
              <a:solidFill>
                <a:schemeClr val="dk1"/>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245"/>
                                        </p:tgtEl>
                                        <p:attrNameLst>
                                          <p:attrName>style.visibility</p:attrName>
                                        </p:attrNameLst>
                                      </p:cBhvr>
                                      <p:to>
                                        <p:strVal val="visible"/>
                                      </p:to>
                                    </p:set>
                                    <p:animEffect filter="fade" transition="in">
                                      <p:cBhvr>
                                        <p:cTn dur="1000"/>
                                        <p:tgtEl>
                                          <p:spTgt spid="245"/>
                                        </p:tgtEl>
                                      </p:cBhvr>
                                    </p:animEffect>
                                  </p:childTnLst>
                                </p:cTn>
                              </p:par>
                              <p:par>
                                <p:cTn fill="hold" nodeType="withEffect" presetClass="entr" presetID="10" presetSubtype="0">
                                  <p:stCondLst>
                                    <p:cond delay="0"/>
                                  </p:stCondLst>
                                  <p:childTnLst>
                                    <p:set>
                                      <p:cBhvr>
                                        <p:cTn dur="1" fill="hold">
                                          <p:stCondLst>
                                            <p:cond delay="0"/>
                                          </p:stCondLst>
                                        </p:cTn>
                                        <p:tgtEl>
                                          <p:spTgt spid="249"/>
                                        </p:tgtEl>
                                        <p:attrNameLst>
                                          <p:attrName>style.visibility</p:attrName>
                                        </p:attrNameLst>
                                      </p:cBhvr>
                                      <p:to>
                                        <p:strVal val="visible"/>
                                      </p:to>
                                    </p:set>
                                    <p:animEffect filter="fade" transition="in">
                                      <p:cBhvr>
                                        <p:cTn dur="500"/>
                                        <p:tgtEl>
                                          <p:spTgt spid="249"/>
                                        </p:tgtEl>
                                      </p:cBhvr>
                                    </p:animEffect>
                                  </p:childTnLst>
                                </p:cTn>
                              </p:par>
                            </p:childTnLst>
                          </p:cTn>
                        </p:par>
                        <p:par>
                          <p:cTn fill="hold">
                            <p:stCondLst>
                              <p:cond delay="1000"/>
                            </p:stCondLst>
                            <p:childTnLst>
                              <p:par>
                                <p:cTn fill="hold" nodeType="afterEffect" presetClass="entr" presetID="10" presetSubtype="0">
                                  <p:stCondLst>
                                    <p:cond delay="0"/>
                                  </p:stCondLst>
                                  <p:childTnLst>
                                    <p:set>
                                      <p:cBhvr>
                                        <p:cTn dur="1" fill="hold">
                                          <p:stCondLst>
                                            <p:cond delay="0"/>
                                          </p:stCondLst>
                                        </p:cTn>
                                        <p:tgtEl>
                                          <p:spTgt spid="248"/>
                                        </p:tgtEl>
                                        <p:attrNameLst>
                                          <p:attrName>style.visibility</p:attrName>
                                        </p:attrNameLst>
                                      </p:cBhvr>
                                      <p:to>
                                        <p:strVal val="visible"/>
                                      </p:to>
                                    </p:set>
                                    <p:animEffect filter="fade" transition="in">
                                      <p:cBhvr>
                                        <p:cTn dur="500"/>
                                        <p:tgtEl>
                                          <p:spTgt spid="248"/>
                                        </p:tgtEl>
                                      </p:cBhvr>
                                    </p:animEffect>
                                  </p:childTnLst>
                                </p:cTn>
                              </p:par>
                            </p:childTnLst>
                          </p:cTn>
                        </p:par>
                        <p:par>
                          <p:cTn fill="hold">
                            <p:stCondLst>
                              <p:cond delay="1500"/>
                            </p:stCondLst>
                            <p:childTnLst>
                              <p:par>
                                <p:cTn fill="hold" nodeType="afterEffect" presetClass="entr" presetID="10" presetSubtype="0">
                                  <p:stCondLst>
                                    <p:cond delay="0"/>
                                  </p:stCondLst>
                                  <p:childTnLst>
                                    <p:set>
                                      <p:cBhvr>
                                        <p:cTn dur="1" fill="hold">
                                          <p:stCondLst>
                                            <p:cond delay="0"/>
                                          </p:stCondLst>
                                        </p:cTn>
                                        <p:tgtEl>
                                          <p:spTgt spid="250"/>
                                        </p:tgtEl>
                                        <p:attrNameLst>
                                          <p:attrName>style.visibility</p:attrName>
                                        </p:attrNameLst>
                                      </p:cBhvr>
                                      <p:to>
                                        <p:strVal val="visible"/>
                                      </p:to>
                                    </p:set>
                                    <p:animEffect filter="fade" transition="in">
                                      <p:cBhvr>
                                        <p:cTn dur="500"/>
                                        <p:tgtEl>
                                          <p:spTgt spid="250"/>
                                        </p:tgtEl>
                                      </p:cBhvr>
                                    </p:animEffect>
                                  </p:childTnLst>
                                </p:cTn>
                              </p:par>
                            </p:childTnLst>
                          </p:cTn>
                        </p:par>
                        <p:par>
                          <p:cTn fill="hold">
                            <p:stCondLst>
                              <p:cond delay="2000"/>
                            </p:stCondLst>
                            <p:childTnLst>
                              <p:par>
                                <p:cTn fill="hold" nodeType="afterEffect" presetClass="entr" presetID="10" presetSubtype="0">
                                  <p:stCondLst>
                                    <p:cond delay="0"/>
                                  </p:stCondLst>
                                  <p:childTnLst>
                                    <p:set>
                                      <p:cBhvr>
                                        <p:cTn dur="1" fill="hold">
                                          <p:stCondLst>
                                            <p:cond delay="0"/>
                                          </p:stCondLst>
                                        </p:cTn>
                                        <p:tgtEl>
                                          <p:spTgt spid="252"/>
                                        </p:tgtEl>
                                        <p:attrNameLst>
                                          <p:attrName>style.visibility</p:attrName>
                                        </p:attrNameLst>
                                      </p:cBhvr>
                                      <p:to>
                                        <p:strVal val="visible"/>
                                      </p:to>
                                    </p:set>
                                    <p:animEffect filter="fade" transition="in">
                                      <p:cBhvr>
                                        <p:cTn dur="500"/>
                                        <p:tgtEl>
                                          <p:spTgt spid="252"/>
                                        </p:tgtEl>
                                      </p:cBhvr>
                                    </p:animEffect>
                                  </p:childTnLst>
                                </p:cTn>
                              </p:par>
                            </p:childTnLst>
                          </p:cTn>
                        </p:par>
                        <p:par>
                          <p:cTn fill="hold">
                            <p:stCondLst>
                              <p:cond delay="2500"/>
                            </p:stCondLst>
                            <p:childTnLst>
                              <p:par>
                                <p:cTn fill="hold" nodeType="afterEffect" presetClass="entr" presetID="10" presetSubtype="0">
                                  <p:stCondLst>
                                    <p:cond delay="0"/>
                                  </p:stCondLst>
                                  <p:childTnLst>
                                    <p:set>
                                      <p:cBhvr>
                                        <p:cTn dur="1" fill="hold">
                                          <p:stCondLst>
                                            <p:cond delay="0"/>
                                          </p:stCondLst>
                                        </p:cTn>
                                        <p:tgtEl>
                                          <p:spTgt spid="251"/>
                                        </p:tgtEl>
                                        <p:attrNameLst>
                                          <p:attrName>style.visibility</p:attrName>
                                        </p:attrNameLst>
                                      </p:cBhvr>
                                      <p:to>
                                        <p:strVal val="visible"/>
                                      </p:to>
                                    </p:set>
                                    <p:animEffect filter="fade" transition="in">
                                      <p:cBhvr>
                                        <p:cTn dur="1000"/>
                                        <p:tgtEl>
                                          <p:spTgt spid="251"/>
                                        </p:tgtEl>
                                      </p:cBhvr>
                                    </p:animEffect>
                                  </p:childTnLst>
                                </p:cTn>
                              </p:par>
                            </p:childTnLst>
                          </p:cTn>
                        </p:par>
                        <p:par>
                          <p:cTn fill="hold">
                            <p:stCondLst>
                              <p:cond delay="3500"/>
                            </p:stCondLst>
                            <p:childTnLst>
                              <p:par>
                                <p:cTn fill="hold" nodeType="afterEffect" presetClass="entr" presetID="1" presetSubtype="0">
                                  <p:stCondLst>
                                    <p:cond delay="2000"/>
                                  </p:stCondLst>
                                  <p:childTnLst>
                                    <p:set>
                                      <p:cBhvr>
                                        <p:cTn dur="1" fill="hold">
                                          <p:stCondLst>
                                            <p:cond delay="0"/>
                                          </p:stCondLst>
                                        </p:cTn>
                                        <p:tgtEl>
                                          <p:spTgt spid="253"/>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75" name="Shape 75"/>
        <p:cNvGrpSpPr/>
        <p:nvPr/>
      </p:nvGrpSpPr>
      <p:grpSpPr>
        <a:xfrm>
          <a:off x="0" y="0"/>
          <a:ext cx="0" cy="0"/>
          <a:chOff x="0" y="0"/>
          <a:chExt cx="0" cy="0"/>
        </a:xfrm>
      </p:grpSpPr>
      <p:pic>
        <p:nvPicPr>
          <p:cNvPr descr="HFIP" id="76" name="Shape 76"/>
          <p:cNvPicPr preferRelativeResize="0"/>
          <p:nvPr/>
        </p:nvPicPr>
        <p:blipFill rotWithShape="1">
          <a:blip r:embed="rId3">
            <a:alphaModFix/>
          </a:blip>
          <a:srcRect b="0" l="0" r="0" t="0"/>
          <a:stretch/>
        </p:blipFill>
        <p:spPr>
          <a:xfrm>
            <a:off x="173384" y="179193"/>
            <a:ext cx="6652107" cy="902375"/>
          </a:xfrm>
          <a:prstGeom prst="rect">
            <a:avLst/>
          </a:prstGeom>
          <a:noFill/>
          <a:ln>
            <a:noFill/>
          </a:ln>
        </p:spPr>
      </p:pic>
      <p:sp>
        <p:nvSpPr>
          <p:cNvPr id="77" name="Shape 77"/>
          <p:cNvSpPr txBox="1"/>
          <p:nvPr/>
        </p:nvSpPr>
        <p:spPr>
          <a:xfrm>
            <a:off x="632099" y="1303528"/>
            <a:ext cx="8042400" cy="5089500"/>
          </a:xfrm>
          <a:prstGeom prst="rect">
            <a:avLst/>
          </a:prstGeom>
          <a:noFill/>
          <a:ln>
            <a:noFill/>
          </a:ln>
        </p:spPr>
        <p:txBody>
          <a:bodyPr anchorCtr="0" anchor="t" bIns="0" lIns="0" spcFirstLastPara="1" rIns="0" wrap="square" tIns="0">
            <a:noAutofit/>
          </a:bodyPr>
          <a:lstStyle/>
          <a:p>
            <a:pPr indent="0" lvl="0" marL="12700" marR="0" rtl="0" algn="l">
              <a:lnSpc>
                <a:spcPct val="100000"/>
              </a:lnSpc>
              <a:spcBef>
                <a:spcPts val="0"/>
              </a:spcBef>
              <a:spcAft>
                <a:spcPts val="0"/>
              </a:spcAft>
              <a:buNone/>
            </a:pPr>
            <a:r>
              <a:rPr b="1" i="1" lang="en-US" sz="3200">
                <a:solidFill>
                  <a:srgbClr val="A10000"/>
                </a:solidFill>
                <a:latin typeface="Arial"/>
                <a:ea typeface="Arial"/>
                <a:cs typeface="Arial"/>
                <a:sym typeface="Arial"/>
              </a:rPr>
              <a:t>Vision</a:t>
            </a:r>
            <a:endParaRPr sz="3200">
              <a:solidFill>
                <a:srgbClr val="000000"/>
              </a:solidFill>
              <a:latin typeface="Arial"/>
              <a:ea typeface="Arial"/>
              <a:cs typeface="Arial"/>
              <a:sym typeface="Arial"/>
            </a:endParaRPr>
          </a:p>
          <a:p>
            <a:pPr indent="-342900" lvl="0" marL="355600" marR="3523615" rtl="0" algn="l">
              <a:lnSpc>
                <a:spcPct val="100000"/>
              </a:lnSpc>
              <a:spcBef>
                <a:spcPts val="5"/>
              </a:spcBef>
              <a:spcAft>
                <a:spcPts val="0"/>
              </a:spcAft>
              <a:buClr>
                <a:srgbClr val="A10000"/>
              </a:buClr>
              <a:buSzPts val="2400"/>
              <a:buFont typeface="Arial"/>
              <a:buChar char="•"/>
            </a:pPr>
            <a:r>
              <a:rPr lang="en-US" sz="2400">
                <a:solidFill>
                  <a:srgbClr val="000000"/>
                </a:solidFill>
                <a:latin typeface="Arial"/>
                <a:ea typeface="Arial"/>
                <a:cs typeface="Arial"/>
                <a:sym typeface="Arial"/>
              </a:rPr>
              <a:t>Organize hurricane community  to dramatically improve  numerical forecast guidance to  NHC in 5-10 years</a:t>
            </a:r>
            <a:endParaRPr/>
          </a:p>
          <a:p>
            <a:pPr indent="0" lvl="0" marL="12700" marR="0" rtl="0" algn="l">
              <a:lnSpc>
                <a:spcPct val="100000"/>
              </a:lnSpc>
              <a:spcBef>
                <a:spcPts val="565"/>
              </a:spcBef>
              <a:spcAft>
                <a:spcPts val="0"/>
              </a:spcAft>
              <a:buNone/>
            </a:pPr>
            <a:r>
              <a:rPr b="1" i="1" lang="en-US" sz="3200">
                <a:solidFill>
                  <a:srgbClr val="A50021"/>
                </a:solidFill>
                <a:latin typeface="Arial"/>
                <a:ea typeface="Arial"/>
                <a:cs typeface="Arial"/>
                <a:sym typeface="Arial"/>
              </a:rPr>
              <a:t>Goals</a:t>
            </a:r>
            <a:endParaRPr sz="3200">
              <a:solidFill>
                <a:srgbClr val="000000"/>
              </a:solidFill>
              <a:latin typeface="Arial"/>
              <a:ea typeface="Arial"/>
              <a:cs typeface="Arial"/>
              <a:sym typeface="Arial"/>
            </a:endParaRPr>
          </a:p>
          <a:p>
            <a:pPr indent="-342900" lvl="0" marL="355600" marR="5080" rtl="0" algn="l">
              <a:lnSpc>
                <a:spcPct val="100000"/>
              </a:lnSpc>
              <a:spcBef>
                <a:spcPts val="5"/>
              </a:spcBef>
              <a:spcAft>
                <a:spcPts val="0"/>
              </a:spcAft>
              <a:buClr>
                <a:srgbClr val="A50021"/>
              </a:buClr>
              <a:buSzPts val="2400"/>
              <a:buFont typeface="Arial"/>
              <a:buChar char="•"/>
            </a:pPr>
            <a:r>
              <a:rPr lang="en-US" sz="2400">
                <a:solidFill>
                  <a:srgbClr val="A50021"/>
                </a:solidFill>
                <a:latin typeface="Arial"/>
                <a:ea typeface="Arial"/>
                <a:cs typeface="Arial"/>
                <a:sym typeface="Arial"/>
              </a:rPr>
              <a:t>Improve </a:t>
            </a:r>
            <a:r>
              <a:rPr lang="en-US" sz="2400">
                <a:solidFill>
                  <a:srgbClr val="000000"/>
                </a:solidFill>
                <a:latin typeface="Arial"/>
                <a:ea typeface="Arial"/>
                <a:cs typeface="Arial"/>
                <a:sym typeface="Arial"/>
              </a:rPr>
              <a:t>forecast accuracy for track &amp; intensity by 20% in  5 years, 50% in 10 years</a:t>
            </a:r>
            <a:endParaRPr/>
          </a:p>
          <a:p>
            <a:pPr indent="-337820" lvl="0" marL="350520" marR="20955" rtl="0" algn="l">
              <a:lnSpc>
                <a:spcPct val="100000"/>
              </a:lnSpc>
              <a:spcBef>
                <a:spcPts val="0"/>
              </a:spcBef>
              <a:spcAft>
                <a:spcPts val="0"/>
              </a:spcAft>
              <a:buClr>
                <a:srgbClr val="A50021"/>
              </a:buClr>
              <a:buSzPts val="2400"/>
              <a:buFont typeface="Arial"/>
              <a:buChar char="•"/>
            </a:pPr>
            <a:r>
              <a:rPr lang="en-US" sz="2400">
                <a:solidFill>
                  <a:srgbClr val="A50021"/>
                </a:solidFill>
                <a:latin typeface="Arial"/>
                <a:ea typeface="Arial"/>
                <a:cs typeface="Arial"/>
                <a:sym typeface="Arial"/>
              </a:rPr>
              <a:t>Extend </a:t>
            </a:r>
            <a:r>
              <a:rPr lang="en-US" sz="2400">
                <a:solidFill>
                  <a:srgbClr val="000000"/>
                </a:solidFill>
                <a:latin typeface="Arial"/>
                <a:ea typeface="Arial"/>
                <a:cs typeface="Arial"/>
                <a:sym typeface="Arial"/>
              </a:rPr>
              <a:t>forecast guidance to 7 days with skill comparable  to current 5 day forecasts</a:t>
            </a:r>
            <a:endParaRPr sz="2400">
              <a:solidFill>
                <a:srgbClr val="000000"/>
              </a:solidFill>
              <a:latin typeface="Arial"/>
              <a:ea typeface="Arial"/>
              <a:cs typeface="Arial"/>
              <a:sym typeface="Arial"/>
            </a:endParaRPr>
          </a:p>
          <a:p>
            <a:pPr indent="-337820" lvl="0" marL="350520" marR="34925" rtl="0" algn="l">
              <a:lnSpc>
                <a:spcPct val="100000"/>
              </a:lnSpc>
              <a:spcBef>
                <a:spcPts val="0"/>
              </a:spcBef>
              <a:spcAft>
                <a:spcPts val="0"/>
              </a:spcAft>
              <a:buClr>
                <a:srgbClr val="A50021"/>
              </a:buClr>
              <a:buSzPts val="2400"/>
              <a:buFont typeface="Arial"/>
              <a:buChar char="•"/>
            </a:pPr>
            <a:r>
              <a:rPr lang="en-US" sz="2400">
                <a:solidFill>
                  <a:srgbClr val="A50021"/>
                </a:solidFill>
                <a:latin typeface="Arial"/>
                <a:ea typeface="Arial"/>
                <a:cs typeface="Arial"/>
                <a:sym typeface="Arial"/>
              </a:rPr>
              <a:t>Increase </a:t>
            </a:r>
            <a:r>
              <a:rPr lang="en-US" sz="2400">
                <a:solidFill>
                  <a:srgbClr val="000000"/>
                </a:solidFill>
                <a:latin typeface="Arial"/>
                <a:ea typeface="Arial"/>
                <a:cs typeface="Arial"/>
                <a:sym typeface="Arial"/>
              </a:rPr>
              <a:t>probability of predicting Rapid Intensity Change  (RI/RW)</a:t>
            </a:r>
            <a:endParaRPr sz="2400">
              <a:solidFill>
                <a:srgbClr val="000000"/>
              </a:solidFill>
              <a:latin typeface="Arial"/>
              <a:ea typeface="Arial"/>
              <a:cs typeface="Arial"/>
              <a:sym typeface="Arial"/>
            </a:endParaRPr>
          </a:p>
          <a:p>
            <a:pPr indent="-337820" lvl="0" marL="350520" marR="0" rtl="0" algn="l">
              <a:lnSpc>
                <a:spcPct val="100000"/>
              </a:lnSpc>
              <a:spcBef>
                <a:spcPts val="0"/>
              </a:spcBef>
              <a:spcAft>
                <a:spcPts val="0"/>
              </a:spcAft>
              <a:buClr>
                <a:srgbClr val="A50021"/>
              </a:buClr>
              <a:buSzPts val="2400"/>
              <a:buFont typeface="Arial"/>
              <a:buChar char="•"/>
            </a:pPr>
            <a:r>
              <a:rPr lang="en-US" sz="2400">
                <a:solidFill>
                  <a:srgbClr val="A50021"/>
                </a:solidFill>
                <a:latin typeface="Arial"/>
                <a:ea typeface="Arial"/>
                <a:cs typeface="Arial"/>
                <a:sym typeface="Arial"/>
              </a:rPr>
              <a:t>Improve </a:t>
            </a:r>
            <a:r>
              <a:rPr lang="en-US" sz="2400">
                <a:solidFill>
                  <a:srgbClr val="000000"/>
                </a:solidFill>
                <a:latin typeface="Arial"/>
                <a:ea typeface="Arial"/>
                <a:cs typeface="Arial"/>
                <a:sym typeface="Arial"/>
              </a:rPr>
              <a:t>storm surge prediction</a:t>
            </a:r>
            <a:endParaRPr sz="2400">
              <a:solidFill>
                <a:srgbClr val="000000"/>
              </a:solidFill>
              <a:latin typeface="Arial"/>
              <a:ea typeface="Arial"/>
              <a:cs typeface="Arial"/>
              <a:sym typeface="Arial"/>
            </a:endParaRPr>
          </a:p>
        </p:txBody>
      </p:sp>
      <p:sp>
        <p:nvSpPr>
          <p:cNvPr id="78" name="Shape 78"/>
          <p:cNvSpPr/>
          <p:nvPr/>
        </p:nvSpPr>
        <p:spPr>
          <a:xfrm>
            <a:off x="5656575" y="1380050"/>
            <a:ext cx="2895600" cy="2214000"/>
          </a:xfrm>
          <a:prstGeom prst="rect">
            <a:avLst/>
          </a:prstGeom>
          <a:blipFill rotWithShape="1">
            <a:blip r:embed="rId4">
              <a:alphaModFix/>
            </a:blip>
            <a:stretch>
              <a:fillRect b="0" l="0" r="0" t="0"/>
            </a:stretch>
          </a:blipFill>
          <a:ln>
            <a:noFill/>
          </a:ln>
          <a:effectLst>
            <a:outerShdw blurRad="50800" rotWithShape="0" algn="tl" dir="2700000" dist="38100">
              <a:srgbClr val="000000">
                <a:alpha val="40000"/>
              </a:srgbClr>
            </a:outerShdw>
          </a:effectLst>
        </p:spPr>
        <p:txBody>
          <a:bodyPr anchorCtr="0" anchor="t" bIns="0" lIns="0" spcFirstLastPara="1" rIns="0" wrap="square" tIns="0">
            <a:noAutofit/>
          </a:bodyPr>
          <a:lstStyle/>
          <a:p>
            <a:pPr indent="0" lvl="0" marL="0" marR="0" rtl="0" algn="l">
              <a:spcBef>
                <a:spcPts val="0"/>
              </a:spcBef>
              <a:spcAft>
                <a:spcPts val="0"/>
              </a:spcAft>
              <a:buNone/>
            </a:pPr>
            <a:r>
              <a:t/>
            </a:r>
            <a:endParaRPr sz="1800">
              <a:solidFill>
                <a:srgbClr val="000000"/>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3" name="Shape 83"/>
        <p:cNvGrpSpPr/>
        <p:nvPr/>
      </p:nvGrpSpPr>
      <p:grpSpPr>
        <a:xfrm>
          <a:off x="0" y="0"/>
          <a:ext cx="0" cy="0"/>
          <a:chOff x="0" y="0"/>
          <a:chExt cx="0" cy="0"/>
        </a:xfrm>
      </p:grpSpPr>
      <p:sp>
        <p:nvSpPr>
          <p:cNvPr id="84" name="Shape 84"/>
          <p:cNvSpPr txBox="1"/>
          <p:nvPr/>
        </p:nvSpPr>
        <p:spPr>
          <a:xfrm>
            <a:off x="512124" y="1606296"/>
            <a:ext cx="7980600" cy="4323000"/>
          </a:xfrm>
          <a:prstGeom prst="rect">
            <a:avLst/>
          </a:prstGeom>
          <a:noFill/>
          <a:ln>
            <a:noFill/>
          </a:ln>
        </p:spPr>
        <p:txBody>
          <a:bodyPr anchorCtr="0" anchor="t" bIns="0" lIns="0" spcFirstLastPara="1" rIns="0" wrap="square" tIns="0">
            <a:noAutofit/>
          </a:bodyPr>
          <a:lstStyle/>
          <a:p>
            <a:pPr indent="-346075" lvl="0" marL="358775" marR="177800" rtl="0" algn="l">
              <a:lnSpc>
                <a:spcPct val="100000"/>
              </a:lnSpc>
              <a:spcBef>
                <a:spcPts val="0"/>
              </a:spcBef>
              <a:spcAft>
                <a:spcPts val="0"/>
              </a:spcAft>
              <a:buClr>
                <a:srgbClr val="000000"/>
              </a:buClr>
              <a:buSzPts val="2400"/>
              <a:buFont typeface="Courier New"/>
              <a:buChar char="o"/>
            </a:pPr>
            <a:r>
              <a:rPr b="1" lang="en-US" sz="2400">
                <a:solidFill>
                  <a:srgbClr val="000000"/>
                </a:solidFill>
                <a:latin typeface="Arial"/>
                <a:ea typeface="Arial"/>
                <a:cs typeface="Arial"/>
                <a:sym typeface="Arial"/>
              </a:rPr>
              <a:t>Partnerships</a:t>
            </a:r>
            <a:r>
              <a:rPr lang="en-US" sz="2400">
                <a:solidFill>
                  <a:srgbClr val="000000"/>
                </a:solidFill>
                <a:latin typeface="Arial"/>
                <a:ea typeface="Arial"/>
                <a:cs typeface="Arial"/>
                <a:sym typeface="Arial"/>
              </a:rPr>
              <a:t>: NOAA research working closely with  operations (NWS/NCEP, DOD/JTWC), Federal &amp;  academic partners (NASA, NSF, ONR, NRL, NCAR), &amp;  international collaborations</a:t>
            </a:r>
            <a:endParaRPr sz="2400">
              <a:solidFill>
                <a:srgbClr val="000000"/>
              </a:solidFill>
              <a:latin typeface="Arial"/>
              <a:ea typeface="Arial"/>
              <a:cs typeface="Arial"/>
              <a:sym typeface="Arial"/>
            </a:endParaRPr>
          </a:p>
          <a:p>
            <a:pPr indent="-346075" lvl="0" marL="358775" marR="433705" rtl="0" algn="l">
              <a:lnSpc>
                <a:spcPct val="100000"/>
              </a:lnSpc>
              <a:spcBef>
                <a:spcPts val="405"/>
              </a:spcBef>
              <a:spcAft>
                <a:spcPts val="0"/>
              </a:spcAft>
              <a:buClr>
                <a:srgbClr val="000000"/>
              </a:buClr>
              <a:buSzPts val="2400"/>
              <a:buFont typeface="Courier New"/>
              <a:buChar char="o"/>
            </a:pPr>
            <a:r>
              <a:rPr b="1" lang="en-US" sz="2400">
                <a:solidFill>
                  <a:srgbClr val="000000"/>
                </a:solidFill>
                <a:latin typeface="Arial"/>
                <a:ea typeface="Arial"/>
                <a:cs typeface="Arial"/>
                <a:sym typeface="Arial"/>
              </a:rPr>
              <a:t>Diversity</a:t>
            </a:r>
            <a:r>
              <a:rPr lang="en-US" sz="2400">
                <a:solidFill>
                  <a:srgbClr val="000000"/>
                </a:solidFill>
                <a:latin typeface="Arial"/>
                <a:ea typeface="Arial"/>
                <a:cs typeface="Arial"/>
                <a:sym typeface="Arial"/>
              </a:rPr>
              <a:t>: Manpower to evaluate model performance  with hurricane datasets</a:t>
            </a:r>
            <a:endParaRPr sz="2400">
              <a:solidFill>
                <a:srgbClr val="000000"/>
              </a:solidFill>
              <a:latin typeface="Arial"/>
              <a:ea typeface="Arial"/>
              <a:cs typeface="Arial"/>
              <a:sym typeface="Arial"/>
            </a:endParaRPr>
          </a:p>
          <a:p>
            <a:pPr indent="-354330" lvl="0" marL="367030" marR="0" rtl="0" algn="l">
              <a:lnSpc>
                <a:spcPct val="100000"/>
              </a:lnSpc>
              <a:spcBef>
                <a:spcPts val="405"/>
              </a:spcBef>
              <a:spcAft>
                <a:spcPts val="0"/>
              </a:spcAft>
              <a:buClr>
                <a:srgbClr val="000000"/>
              </a:buClr>
              <a:buSzPts val="2400"/>
              <a:buFont typeface="Courier New"/>
              <a:buChar char="o"/>
            </a:pPr>
            <a:r>
              <a:rPr b="1" lang="en-US" sz="2400">
                <a:solidFill>
                  <a:srgbClr val="000000"/>
                </a:solidFill>
                <a:latin typeface="Arial"/>
                <a:ea typeface="Arial"/>
                <a:cs typeface="Arial"/>
                <a:sym typeface="Arial"/>
              </a:rPr>
              <a:t>Outreach and community participation</a:t>
            </a:r>
            <a:endParaRPr sz="2400">
              <a:solidFill>
                <a:srgbClr val="000000"/>
              </a:solidFill>
              <a:latin typeface="Arial"/>
              <a:ea typeface="Arial"/>
              <a:cs typeface="Arial"/>
              <a:sym typeface="Arial"/>
            </a:endParaRPr>
          </a:p>
          <a:p>
            <a:pPr indent="-367030" lvl="0" marL="808990" marR="720090" rtl="0" algn="l">
              <a:lnSpc>
                <a:spcPct val="100000"/>
              </a:lnSpc>
              <a:spcBef>
                <a:spcPts val="380"/>
              </a:spcBef>
              <a:spcAft>
                <a:spcPts val="0"/>
              </a:spcAft>
              <a:buNone/>
            </a:pPr>
            <a:r>
              <a:rPr lang="en-US" sz="2400">
                <a:solidFill>
                  <a:srgbClr val="000000"/>
                </a:solidFill>
                <a:latin typeface="Arial"/>
                <a:ea typeface="Arial"/>
                <a:cs typeface="Arial"/>
                <a:sym typeface="Arial"/>
              </a:rPr>
              <a:t>–	Developed and facilitated next generation of TC  researchers for NOAA</a:t>
            </a:r>
            <a:endParaRPr sz="2400">
              <a:solidFill>
                <a:srgbClr val="000000"/>
              </a:solidFill>
              <a:latin typeface="Arial"/>
              <a:ea typeface="Arial"/>
              <a:cs typeface="Arial"/>
              <a:sym typeface="Arial"/>
            </a:endParaRPr>
          </a:p>
          <a:p>
            <a:pPr indent="-354330" lvl="0" marL="367030" marR="0" rtl="0" algn="l">
              <a:lnSpc>
                <a:spcPct val="100000"/>
              </a:lnSpc>
              <a:spcBef>
                <a:spcPts val="400"/>
              </a:spcBef>
              <a:spcAft>
                <a:spcPts val="0"/>
              </a:spcAft>
              <a:buClr>
                <a:srgbClr val="000000"/>
              </a:buClr>
              <a:buSzPts val="2400"/>
              <a:buFont typeface="Courier New"/>
              <a:buChar char="o"/>
            </a:pPr>
            <a:r>
              <a:rPr b="1" lang="en-US" sz="2400">
                <a:solidFill>
                  <a:srgbClr val="000000"/>
                </a:solidFill>
                <a:latin typeface="Arial"/>
                <a:ea typeface="Arial"/>
                <a:cs typeface="Arial"/>
                <a:sym typeface="Arial"/>
              </a:rPr>
              <a:t>HFIP R&amp;D computing</a:t>
            </a:r>
            <a:endParaRPr sz="2400">
              <a:solidFill>
                <a:srgbClr val="000000"/>
              </a:solidFill>
              <a:latin typeface="Arial"/>
              <a:ea typeface="Arial"/>
              <a:cs typeface="Arial"/>
              <a:sym typeface="Arial"/>
            </a:endParaRPr>
          </a:p>
          <a:p>
            <a:pPr indent="-354330" lvl="0" marL="367030" marR="0" rtl="0" algn="l">
              <a:lnSpc>
                <a:spcPct val="100000"/>
              </a:lnSpc>
              <a:spcBef>
                <a:spcPts val="400"/>
              </a:spcBef>
              <a:spcAft>
                <a:spcPts val="0"/>
              </a:spcAft>
              <a:buClr>
                <a:srgbClr val="000000"/>
              </a:buClr>
              <a:buSzPts val="2400"/>
              <a:buFont typeface="Courier New"/>
              <a:buChar char="o"/>
            </a:pPr>
            <a:r>
              <a:rPr b="1" lang="en-US" sz="2400">
                <a:solidFill>
                  <a:srgbClr val="000000"/>
                </a:solidFill>
                <a:latin typeface="Arial"/>
                <a:ea typeface="Arial"/>
                <a:cs typeface="Arial"/>
                <a:sym typeface="Arial"/>
              </a:rPr>
              <a:t>Integrated use &amp; support of testbeds </a:t>
            </a:r>
            <a:r>
              <a:rPr lang="en-US" sz="2400">
                <a:solidFill>
                  <a:srgbClr val="000000"/>
                </a:solidFill>
                <a:latin typeface="Arial"/>
                <a:ea typeface="Arial"/>
                <a:cs typeface="Arial"/>
                <a:sym typeface="Arial"/>
              </a:rPr>
              <a:t>(DTC &amp; JCSDA)</a:t>
            </a:r>
            <a:endParaRPr sz="2400">
              <a:solidFill>
                <a:srgbClr val="000000"/>
              </a:solidFill>
              <a:latin typeface="Arial"/>
              <a:ea typeface="Arial"/>
              <a:cs typeface="Arial"/>
              <a:sym typeface="Arial"/>
            </a:endParaRPr>
          </a:p>
        </p:txBody>
      </p:sp>
      <p:sp>
        <p:nvSpPr>
          <p:cNvPr id="85" name="Shape 85"/>
          <p:cNvSpPr txBox="1"/>
          <p:nvPr>
            <p:ph idx="4294967295" type="title"/>
          </p:nvPr>
        </p:nvSpPr>
        <p:spPr>
          <a:xfrm>
            <a:off x="0" y="71389"/>
            <a:ext cx="8686800" cy="935100"/>
          </a:xfrm>
          <a:prstGeom prst="rect">
            <a:avLst/>
          </a:prstGeom>
          <a:noFill/>
          <a:ln>
            <a:noFill/>
          </a:ln>
        </p:spPr>
        <p:txBody>
          <a:bodyPr anchorCtr="0" anchor="b" bIns="45700" lIns="182875" spcFirstLastPara="1" rIns="182875" wrap="square" tIns="45700">
            <a:noAutofit/>
          </a:bodyPr>
          <a:lstStyle/>
          <a:p>
            <a:pPr indent="0" lvl="0" marL="0" marR="0" rtl="0" algn="l">
              <a:lnSpc>
                <a:spcPct val="85000"/>
              </a:lnSpc>
              <a:spcBef>
                <a:spcPts val="0"/>
              </a:spcBef>
              <a:spcAft>
                <a:spcPts val="0"/>
              </a:spcAft>
              <a:buClr>
                <a:srgbClr val="000000"/>
              </a:buClr>
              <a:buSzPts val="1400"/>
              <a:buFont typeface="Arial"/>
              <a:buNone/>
            </a:pPr>
            <a:r>
              <a:rPr b="0" i="0" lang="en-US" sz="4800" u="none" cap="none" strike="noStrike">
                <a:solidFill>
                  <a:schemeClr val="lt1"/>
                </a:solidFill>
                <a:latin typeface="Arial"/>
                <a:ea typeface="Arial"/>
                <a:cs typeface="Arial"/>
                <a:sym typeface="Arial"/>
              </a:rPr>
              <a:t>Keys to Success</a:t>
            </a:r>
            <a:endParaRPr b="0" i="0" sz="5400" u="none" cap="none" strike="noStrike">
              <a:solidFill>
                <a:schemeClr val="lt1"/>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0" name="Shape 90"/>
        <p:cNvGrpSpPr/>
        <p:nvPr/>
      </p:nvGrpSpPr>
      <p:grpSpPr>
        <a:xfrm>
          <a:off x="0" y="0"/>
          <a:ext cx="0" cy="0"/>
          <a:chOff x="0" y="0"/>
          <a:chExt cx="0" cy="0"/>
        </a:xfrm>
      </p:grpSpPr>
      <p:sp>
        <p:nvSpPr>
          <p:cNvPr id="91" name="Shape 91"/>
          <p:cNvSpPr txBox="1"/>
          <p:nvPr>
            <p:ph idx="4294967295" type="title"/>
          </p:nvPr>
        </p:nvSpPr>
        <p:spPr>
          <a:xfrm>
            <a:off x="0" y="71389"/>
            <a:ext cx="8686800" cy="935100"/>
          </a:xfrm>
          <a:prstGeom prst="rect">
            <a:avLst/>
          </a:prstGeom>
          <a:noFill/>
          <a:ln>
            <a:noFill/>
          </a:ln>
        </p:spPr>
        <p:txBody>
          <a:bodyPr anchorCtr="0" anchor="b" bIns="45700" lIns="182875" spcFirstLastPara="1" rIns="182875" wrap="square" tIns="45700">
            <a:noAutofit/>
          </a:bodyPr>
          <a:lstStyle/>
          <a:p>
            <a:pPr indent="0" lvl="0" marL="0" marR="0" rtl="0" algn="l">
              <a:lnSpc>
                <a:spcPct val="85000"/>
              </a:lnSpc>
              <a:spcBef>
                <a:spcPts val="0"/>
              </a:spcBef>
              <a:spcAft>
                <a:spcPts val="0"/>
              </a:spcAft>
              <a:buClr>
                <a:srgbClr val="000000"/>
              </a:buClr>
              <a:buSzPts val="1400"/>
              <a:buFont typeface="Arial"/>
              <a:buNone/>
            </a:pPr>
            <a:r>
              <a:rPr lang="en-US" sz="4800"/>
              <a:t>Highlights to Date</a:t>
            </a:r>
            <a:endParaRPr b="0" i="0" sz="5400" u="none" cap="none" strike="noStrike">
              <a:solidFill>
                <a:schemeClr val="lt1"/>
              </a:solidFill>
              <a:latin typeface="Arial"/>
              <a:ea typeface="Arial"/>
              <a:cs typeface="Arial"/>
              <a:sym typeface="Arial"/>
            </a:endParaRPr>
          </a:p>
        </p:txBody>
      </p:sp>
      <p:sp>
        <p:nvSpPr>
          <p:cNvPr id="92" name="Shape 92"/>
          <p:cNvSpPr txBox="1"/>
          <p:nvPr/>
        </p:nvSpPr>
        <p:spPr>
          <a:xfrm>
            <a:off x="407249" y="2598825"/>
            <a:ext cx="8328000" cy="1995300"/>
          </a:xfrm>
          <a:prstGeom prst="rect">
            <a:avLst/>
          </a:prstGeom>
          <a:noFill/>
          <a:ln cap="flat" cmpd="sng" w="19050">
            <a:solidFill>
              <a:srgbClr val="000000"/>
            </a:solidFill>
            <a:prstDash val="solid"/>
            <a:round/>
            <a:headEnd len="sm" w="sm" type="none"/>
            <a:tailEnd len="sm" w="sm" type="none"/>
          </a:ln>
        </p:spPr>
        <p:txBody>
          <a:bodyPr anchorCtr="0" anchor="t" bIns="0" lIns="0" spcFirstLastPara="1" rIns="0" wrap="square" tIns="27925">
            <a:noAutofit/>
          </a:bodyPr>
          <a:lstStyle/>
          <a:p>
            <a:pPr indent="-4444" lvl="0" marL="101600" marR="91440" rtl="0" algn="ctr">
              <a:lnSpc>
                <a:spcPct val="100000"/>
              </a:lnSpc>
              <a:spcBef>
                <a:spcPts val="0"/>
              </a:spcBef>
              <a:spcAft>
                <a:spcPts val="0"/>
              </a:spcAft>
              <a:buNone/>
            </a:pPr>
            <a:r>
              <a:rPr b="1" lang="en-US" sz="3000">
                <a:solidFill>
                  <a:srgbClr val="0000FF"/>
                </a:solidFill>
                <a:latin typeface="Arial"/>
                <a:ea typeface="Arial"/>
                <a:cs typeface="Arial"/>
                <a:sym typeface="Arial"/>
              </a:rPr>
              <a:t>HFIP achieved ~20% decrease in average  hurricane track and intensity forecast errors,  reaching the 5-yr goals, and for track very  close to the 10-yr goal.</a:t>
            </a:r>
            <a:endParaRPr sz="3000">
              <a:solidFill>
                <a:srgbClr val="000000"/>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7" name="Shape 97"/>
        <p:cNvGrpSpPr/>
        <p:nvPr/>
      </p:nvGrpSpPr>
      <p:grpSpPr>
        <a:xfrm>
          <a:off x="0" y="0"/>
          <a:ext cx="0" cy="0"/>
          <a:chOff x="0" y="0"/>
          <a:chExt cx="0" cy="0"/>
        </a:xfrm>
      </p:grpSpPr>
      <p:sp>
        <p:nvSpPr>
          <p:cNvPr id="98" name="Shape 98"/>
          <p:cNvSpPr txBox="1"/>
          <p:nvPr>
            <p:ph type="title"/>
          </p:nvPr>
        </p:nvSpPr>
        <p:spPr>
          <a:xfrm>
            <a:off x="0" y="-96883"/>
            <a:ext cx="7696200" cy="1371600"/>
          </a:xfrm>
          <a:prstGeom prst="rect">
            <a:avLst/>
          </a:prstGeom>
          <a:noFill/>
          <a:ln>
            <a:noFill/>
          </a:ln>
        </p:spPr>
        <p:txBody>
          <a:bodyPr anchorCtr="0" anchor="ctr" bIns="45700" lIns="182875" spcFirstLastPara="1" rIns="182875" wrap="square" tIns="45700">
            <a:noAutofit/>
          </a:bodyPr>
          <a:lstStyle/>
          <a:p>
            <a:pPr indent="0" lvl="0" marL="0" marR="0" rtl="0" algn="l">
              <a:lnSpc>
                <a:spcPct val="85000"/>
              </a:lnSpc>
              <a:spcBef>
                <a:spcPts val="0"/>
              </a:spcBef>
              <a:spcAft>
                <a:spcPts val="0"/>
              </a:spcAft>
              <a:buClr>
                <a:srgbClr val="000000"/>
              </a:buClr>
              <a:buSzPts val="1400"/>
              <a:buFont typeface="Arial"/>
              <a:buNone/>
            </a:pPr>
            <a:r>
              <a:rPr b="0" i="0" lang="en-US" sz="4800" u="none" cap="none" strike="noStrike">
                <a:solidFill>
                  <a:schemeClr val="lt1"/>
                </a:solidFill>
                <a:latin typeface="Arial"/>
                <a:ea typeface="Arial"/>
                <a:cs typeface="Arial"/>
                <a:sym typeface="Arial"/>
              </a:rPr>
              <a:t>Current State of the Art</a:t>
            </a:r>
            <a:endParaRPr b="0" i="0" sz="5400" u="none" cap="none" strike="noStrike">
              <a:solidFill>
                <a:schemeClr val="lt1"/>
              </a:solidFill>
              <a:latin typeface="Arial"/>
              <a:ea typeface="Arial"/>
              <a:cs typeface="Arial"/>
              <a:sym typeface="Arial"/>
            </a:endParaRPr>
          </a:p>
        </p:txBody>
      </p:sp>
      <p:grpSp>
        <p:nvGrpSpPr>
          <p:cNvPr id="99" name="Shape 99"/>
          <p:cNvGrpSpPr/>
          <p:nvPr/>
        </p:nvGrpSpPr>
        <p:grpSpPr>
          <a:xfrm>
            <a:off x="683459" y="1740209"/>
            <a:ext cx="5634322" cy="4590288"/>
            <a:chOff x="1329981" y="1646526"/>
            <a:chExt cx="5634322" cy="4590288"/>
          </a:xfrm>
        </p:grpSpPr>
        <p:pic>
          <p:nvPicPr>
            <p:cNvPr id="100" name="Shape 100"/>
            <p:cNvPicPr preferRelativeResize="0"/>
            <p:nvPr/>
          </p:nvPicPr>
          <p:blipFill rotWithShape="1">
            <a:blip r:embed="rId3">
              <a:alphaModFix/>
            </a:blip>
            <a:srcRect b="0" l="0" r="0" t="0"/>
            <a:stretch/>
          </p:blipFill>
          <p:spPr>
            <a:xfrm>
              <a:off x="1329981" y="1646526"/>
              <a:ext cx="5340096" cy="4590288"/>
            </a:xfrm>
            <a:prstGeom prst="rect">
              <a:avLst/>
            </a:prstGeom>
            <a:noFill/>
            <a:ln>
              <a:noFill/>
            </a:ln>
          </p:spPr>
        </p:pic>
        <p:sp>
          <p:nvSpPr>
            <p:cNvPr id="101" name="Shape 101"/>
            <p:cNvSpPr txBox="1"/>
            <p:nvPr/>
          </p:nvSpPr>
          <p:spPr>
            <a:xfrm>
              <a:off x="4555592" y="2408180"/>
              <a:ext cx="1069454" cy="355479"/>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994DBB"/>
                </a:buClr>
                <a:buSzPts val="1400"/>
                <a:buFont typeface="Arial"/>
                <a:buNone/>
              </a:pPr>
              <a:r>
                <a:rPr b="0" i="0" lang="en-US" sz="1400" u="none" cap="none" strike="noStrike">
                  <a:solidFill>
                    <a:srgbClr val="994DBB"/>
                  </a:solidFill>
                  <a:latin typeface="Arial"/>
                  <a:ea typeface="Arial"/>
                  <a:cs typeface="Arial"/>
                  <a:sym typeface="Arial"/>
                </a:rPr>
                <a:t>1960-69</a:t>
              </a:r>
              <a:endParaRPr b="0" i="0" sz="1400" u="none" cap="none" strike="noStrike">
                <a:solidFill>
                  <a:srgbClr val="994DBB"/>
                </a:solidFill>
                <a:latin typeface="Arial"/>
                <a:ea typeface="Arial"/>
                <a:cs typeface="Arial"/>
                <a:sym typeface="Arial"/>
              </a:endParaRPr>
            </a:p>
          </p:txBody>
        </p:sp>
        <p:sp>
          <p:nvSpPr>
            <p:cNvPr id="102" name="Shape 102"/>
            <p:cNvSpPr txBox="1"/>
            <p:nvPr/>
          </p:nvSpPr>
          <p:spPr>
            <a:xfrm>
              <a:off x="4564548" y="2688013"/>
              <a:ext cx="1069454" cy="355479"/>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33CC"/>
                </a:buClr>
                <a:buSzPts val="1400"/>
                <a:buFont typeface="Arial"/>
                <a:buNone/>
              </a:pPr>
              <a:r>
                <a:rPr b="0" i="0" lang="en-US" sz="1400" u="none" cap="none" strike="noStrike">
                  <a:solidFill>
                    <a:srgbClr val="0033CC"/>
                  </a:solidFill>
                  <a:latin typeface="Arial"/>
                  <a:ea typeface="Arial"/>
                  <a:cs typeface="Arial"/>
                  <a:sym typeface="Arial"/>
                </a:rPr>
                <a:t>1970-79</a:t>
              </a:r>
              <a:endParaRPr b="0" i="0" sz="1400" u="none" cap="none" strike="noStrike">
                <a:solidFill>
                  <a:srgbClr val="0033CC"/>
                </a:solidFill>
                <a:latin typeface="Arial"/>
                <a:ea typeface="Arial"/>
                <a:cs typeface="Arial"/>
                <a:sym typeface="Arial"/>
              </a:endParaRPr>
            </a:p>
          </p:txBody>
        </p:sp>
        <p:sp>
          <p:nvSpPr>
            <p:cNvPr id="103" name="Shape 103"/>
            <p:cNvSpPr txBox="1"/>
            <p:nvPr/>
          </p:nvSpPr>
          <p:spPr>
            <a:xfrm>
              <a:off x="4557982" y="2967845"/>
              <a:ext cx="1069454" cy="355479"/>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8000"/>
                </a:buClr>
                <a:buSzPts val="1400"/>
                <a:buFont typeface="Arial"/>
                <a:buNone/>
              </a:pPr>
              <a:r>
                <a:rPr b="0" i="0" lang="en-US" sz="1400" u="none" cap="none" strike="noStrike">
                  <a:solidFill>
                    <a:srgbClr val="008000"/>
                  </a:solidFill>
                  <a:latin typeface="Arial"/>
                  <a:ea typeface="Arial"/>
                  <a:cs typeface="Arial"/>
                  <a:sym typeface="Arial"/>
                </a:rPr>
                <a:t>1980-89</a:t>
              </a:r>
              <a:endParaRPr b="0" i="0" sz="1400" u="none" cap="none" strike="noStrike">
                <a:solidFill>
                  <a:srgbClr val="008000"/>
                </a:solidFill>
                <a:latin typeface="Arial"/>
                <a:ea typeface="Arial"/>
                <a:cs typeface="Arial"/>
                <a:sym typeface="Arial"/>
              </a:endParaRPr>
            </a:p>
          </p:txBody>
        </p:sp>
        <p:sp>
          <p:nvSpPr>
            <p:cNvPr id="104" name="Shape 104"/>
            <p:cNvSpPr txBox="1"/>
            <p:nvPr/>
          </p:nvSpPr>
          <p:spPr>
            <a:xfrm>
              <a:off x="4577437" y="3846927"/>
              <a:ext cx="1069454" cy="355479"/>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FF9933"/>
                </a:buClr>
                <a:buSzPts val="1400"/>
                <a:buFont typeface="Arial"/>
                <a:buNone/>
              </a:pPr>
              <a:r>
                <a:rPr b="0" i="0" lang="en-US" sz="1400" u="none" cap="none" strike="noStrike">
                  <a:solidFill>
                    <a:srgbClr val="FF9933"/>
                  </a:solidFill>
                  <a:latin typeface="Arial"/>
                  <a:ea typeface="Arial"/>
                  <a:cs typeface="Arial"/>
                  <a:sym typeface="Arial"/>
                </a:rPr>
                <a:t>1990-99</a:t>
              </a:r>
              <a:endParaRPr b="0" i="0" sz="1400" u="none" cap="none" strike="noStrike">
                <a:solidFill>
                  <a:srgbClr val="FF9933"/>
                </a:solidFill>
                <a:latin typeface="Arial"/>
                <a:ea typeface="Arial"/>
                <a:cs typeface="Arial"/>
                <a:sym typeface="Arial"/>
              </a:endParaRPr>
            </a:p>
          </p:txBody>
        </p:sp>
        <p:sp>
          <p:nvSpPr>
            <p:cNvPr id="105" name="Shape 105"/>
            <p:cNvSpPr txBox="1"/>
            <p:nvPr/>
          </p:nvSpPr>
          <p:spPr>
            <a:xfrm>
              <a:off x="5849037" y="4730580"/>
              <a:ext cx="1038769" cy="533219"/>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2017</a:t>
              </a:r>
              <a:endParaRPr b="0" i="0" sz="18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050"/>
                <a:buFont typeface="Arial"/>
                <a:buNone/>
              </a:pPr>
              <a:r>
                <a:rPr b="0" i="0" lang="en-US" sz="1050" u="none" cap="none" strike="noStrike">
                  <a:solidFill>
                    <a:srgbClr val="000000"/>
                  </a:solidFill>
                  <a:latin typeface="Arial"/>
                  <a:ea typeface="Arial"/>
                  <a:cs typeface="Arial"/>
                  <a:sym typeface="Arial"/>
                </a:rPr>
                <a:t>Preliminary</a:t>
              </a:r>
              <a:endParaRPr b="0" i="0" sz="1050" u="none" cap="none" strike="noStrike">
                <a:solidFill>
                  <a:srgbClr val="000000"/>
                </a:solidFill>
                <a:latin typeface="Arial"/>
                <a:ea typeface="Arial"/>
                <a:cs typeface="Arial"/>
                <a:sym typeface="Arial"/>
              </a:endParaRPr>
            </a:p>
          </p:txBody>
        </p:sp>
        <p:sp>
          <p:nvSpPr>
            <p:cNvPr id="106" name="Shape 106"/>
            <p:cNvSpPr txBox="1"/>
            <p:nvPr/>
          </p:nvSpPr>
          <p:spPr>
            <a:xfrm>
              <a:off x="5849037" y="3468926"/>
              <a:ext cx="1107017" cy="355479"/>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E60000"/>
                </a:buClr>
                <a:buSzPts val="1400"/>
                <a:buFont typeface="Arial"/>
                <a:buNone/>
              </a:pPr>
              <a:r>
                <a:rPr b="0" i="0" lang="en-US" sz="1400" u="none" cap="none" strike="noStrike">
                  <a:solidFill>
                    <a:srgbClr val="E60000"/>
                  </a:solidFill>
                  <a:latin typeface="Arial"/>
                  <a:ea typeface="Arial"/>
                  <a:cs typeface="Arial"/>
                  <a:sym typeface="Arial"/>
                </a:rPr>
                <a:t>2000-09</a:t>
              </a:r>
              <a:endParaRPr b="0" i="0" sz="1400" u="none" cap="none" strike="noStrike">
                <a:solidFill>
                  <a:srgbClr val="E60000"/>
                </a:solidFill>
                <a:latin typeface="Arial"/>
                <a:ea typeface="Arial"/>
                <a:cs typeface="Arial"/>
                <a:sym typeface="Arial"/>
              </a:endParaRPr>
            </a:p>
          </p:txBody>
        </p:sp>
        <p:sp>
          <p:nvSpPr>
            <p:cNvPr id="107" name="Shape 107"/>
            <p:cNvSpPr txBox="1"/>
            <p:nvPr/>
          </p:nvSpPr>
          <p:spPr>
            <a:xfrm>
              <a:off x="5857286" y="3974973"/>
              <a:ext cx="1107017" cy="355479"/>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D60093"/>
                </a:buClr>
                <a:buSzPts val="1400"/>
                <a:buFont typeface="Arial"/>
                <a:buNone/>
              </a:pPr>
              <a:r>
                <a:rPr b="0" i="0" lang="en-US" sz="1400" u="none" cap="none" strike="noStrike">
                  <a:solidFill>
                    <a:srgbClr val="D60093"/>
                  </a:solidFill>
                  <a:latin typeface="Arial"/>
                  <a:ea typeface="Arial"/>
                  <a:cs typeface="Arial"/>
                  <a:sym typeface="Arial"/>
                </a:rPr>
                <a:t>2010-16</a:t>
              </a:r>
              <a:endParaRPr b="0" i="0" sz="1400" u="none" cap="none" strike="noStrike">
                <a:solidFill>
                  <a:srgbClr val="D60093"/>
                </a:solidFill>
                <a:latin typeface="Arial"/>
                <a:ea typeface="Arial"/>
                <a:cs typeface="Arial"/>
                <a:sym typeface="Arial"/>
              </a:endParaRPr>
            </a:p>
          </p:txBody>
        </p:sp>
        <p:sp>
          <p:nvSpPr>
            <p:cNvPr id="108" name="Shape 108"/>
            <p:cNvSpPr txBox="1"/>
            <p:nvPr/>
          </p:nvSpPr>
          <p:spPr>
            <a:xfrm>
              <a:off x="1843774" y="4707466"/>
              <a:ext cx="912462" cy="355479"/>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FFFF00"/>
                </a:buClr>
                <a:buSzPts val="1400"/>
                <a:buFont typeface="Arial"/>
                <a:buNone/>
              </a:pPr>
              <a:r>
                <a:rPr b="0" i="0" lang="en-US" sz="1400" u="none" cap="none" strike="noStrike">
                  <a:solidFill>
                    <a:srgbClr val="FFFF00"/>
                  </a:solidFill>
                  <a:highlight>
                    <a:srgbClr val="B7B7B7"/>
                  </a:highlight>
                  <a:latin typeface="Arial"/>
                  <a:ea typeface="Arial"/>
                  <a:cs typeface="Arial"/>
                  <a:sym typeface="Arial"/>
                </a:rPr>
                <a:t>1954-59</a:t>
              </a:r>
              <a:endParaRPr b="0" i="0" sz="1400" u="none" cap="none" strike="noStrike">
                <a:solidFill>
                  <a:srgbClr val="FFFF00"/>
                </a:solidFill>
                <a:highlight>
                  <a:srgbClr val="B7B7B7"/>
                </a:highlight>
                <a:latin typeface="Arial"/>
                <a:ea typeface="Arial"/>
                <a:cs typeface="Arial"/>
                <a:sym typeface="Arial"/>
              </a:endParaRPr>
            </a:p>
          </p:txBody>
        </p:sp>
      </p:grpSp>
      <p:sp>
        <p:nvSpPr>
          <p:cNvPr id="109" name="Shape 109"/>
          <p:cNvSpPr txBox="1"/>
          <p:nvPr/>
        </p:nvSpPr>
        <p:spPr>
          <a:xfrm>
            <a:off x="5998353" y="1518224"/>
            <a:ext cx="3013509" cy="4739901"/>
          </a:xfrm>
          <a:prstGeom prst="rect">
            <a:avLst/>
          </a:prstGeom>
          <a:noFill/>
          <a:ln>
            <a:noFill/>
          </a:ln>
        </p:spPr>
        <p:txBody>
          <a:bodyPr anchorCtr="0" anchor="t" bIns="45700" lIns="91425" spcFirstLastPara="1" rIns="91425" wrap="square" tIns="45700">
            <a:noAutofit/>
          </a:bodyPr>
          <a:lstStyle/>
          <a:p>
            <a:pPr indent="-342900" lvl="1" marL="342900" marR="0" rtl="0" algn="l">
              <a:lnSpc>
                <a:spcPct val="100000"/>
              </a:lnSpc>
              <a:spcBef>
                <a:spcPts val="0"/>
              </a:spcBef>
              <a:spcAft>
                <a:spcPts val="0"/>
              </a:spcAft>
              <a:buClr>
                <a:schemeClr val="dk1"/>
              </a:buClr>
              <a:buSzPts val="2200"/>
              <a:buFont typeface="Arial"/>
              <a:buChar char="•"/>
            </a:pPr>
            <a:r>
              <a:rPr b="0" i="0" lang="en-US" sz="2200" u="none" cap="none" strike="noStrike">
                <a:solidFill>
                  <a:schemeClr val="dk1"/>
                </a:solidFill>
                <a:latin typeface="Arial"/>
                <a:ea typeface="Arial"/>
                <a:cs typeface="Arial"/>
                <a:sym typeface="Arial"/>
              </a:rPr>
              <a:t>Since HFIP began in 2008, forecast error has decreased by 20-25% for 1-5 day forecasts.</a:t>
            </a:r>
            <a:endParaRPr b="0" i="0" sz="2200" u="none" cap="none" strike="noStrike">
              <a:solidFill>
                <a:schemeClr val="dk1"/>
              </a:solidFill>
              <a:latin typeface="Arial"/>
              <a:ea typeface="Arial"/>
              <a:cs typeface="Arial"/>
              <a:sym typeface="Arial"/>
            </a:endParaRPr>
          </a:p>
          <a:p>
            <a:pPr indent="-342900" lvl="1" marL="342900" marR="0" rtl="0" algn="l">
              <a:lnSpc>
                <a:spcPct val="100000"/>
              </a:lnSpc>
              <a:spcBef>
                <a:spcPts val="600"/>
              </a:spcBef>
              <a:spcAft>
                <a:spcPts val="0"/>
              </a:spcAft>
              <a:buClr>
                <a:schemeClr val="dk1"/>
              </a:buClr>
              <a:buSzPts val="2200"/>
              <a:buFont typeface="Arial"/>
              <a:buChar char="•"/>
            </a:pPr>
            <a:r>
              <a:rPr b="0" i="0" lang="en-US" sz="2200" u="none" cap="none" strike="noStrike">
                <a:solidFill>
                  <a:schemeClr val="dk1"/>
                </a:solidFill>
                <a:latin typeface="Arial"/>
                <a:ea typeface="Arial"/>
                <a:cs typeface="Arial"/>
                <a:sym typeface="Arial"/>
              </a:rPr>
              <a:t>NOAA upgraded HWRF model resolution; now 1.5 km</a:t>
            </a:r>
            <a:endParaRPr b="0" i="0" sz="2200" u="none" cap="none" strike="noStrike">
              <a:solidFill>
                <a:schemeClr val="dk1"/>
              </a:solidFill>
              <a:latin typeface="Arial"/>
              <a:ea typeface="Arial"/>
              <a:cs typeface="Arial"/>
              <a:sym typeface="Arial"/>
            </a:endParaRPr>
          </a:p>
          <a:p>
            <a:pPr indent="-342900" lvl="1" marL="342900" marR="0" rtl="0" algn="l">
              <a:lnSpc>
                <a:spcPct val="100000"/>
              </a:lnSpc>
              <a:spcBef>
                <a:spcPts val="600"/>
              </a:spcBef>
              <a:spcAft>
                <a:spcPts val="0"/>
              </a:spcAft>
              <a:buClr>
                <a:schemeClr val="dk1"/>
              </a:buClr>
              <a:buSzPts val="2200"/>
              <a:buFont typeface="Arial"/>
              <a:buChar char="•"/>
            </a:pPr>
            <a:r>
              <a:rPr b="0" i="0" lang="en-US" sz="2200" u="none" cap="none" strike="noStrike">
                <a:solidFill>
                  <a:schemeClr val="dk1"/>
                </a:solidFill>
                <a:latin typeface="Arial"/>
                <a:ea typeface="Arial"/>
                <a:cs typeface="Arial"/>
                <a:sym typeface="Arial"/>
              </a:rPr>
              <a:t>Remarkable improvements in HWRF since HFIP</a:t>
            </a:r>
            <a:endParaRPr b="0" i="0" sz="2200" u="none" cap="none" strike="noStrike">
              <a:solidFill>
                <a:srgbClr val="FF3300"/>
              </a:solidFill>
              <a:latin typeface="Arial"/>
              <a:ea typeface="Arial"/>
              <a:cs typeface="Arial"/>
              <a:sym typeface="Arial"/>
            </a:endParaRPr>
          </a:p>
        </p:txBody>
      </p:sp>
      <p:sp>
        <p:nvSpPr>
          <p:cNvPr id="110" name="Shape 110"/>
          <p:cNvSpPr txBox="1"/>
          <p:nvPr/>
        </p:nvSpPr>
        <p:spPr>
          <a:xfrm>
            <a:off x="1197252" y="1280254"/>
            <a:ext cx="4491596" cy="40011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2000"/>
              <a:buFont typeface="Arial"/>
              <a:buNone/>
            </a:pPr>
            <a:r>
              <a:rPr b="1" i="0" lang="en-US" sz="2000" u="none" cap="none" strike="noStrike">
                <a:solidFill>
                  <a:schemeClr val="dk1"/>
                </a:solidFill>
                <a:latin typeface="Arial"/>
                <a:ea typeface="Arial"/>
                <a:cs typeface="Arial"/>
                <a:sym typeface="Arial"/>
              </a:rPr>
              <a:t>Operational Forecast Performance</a:t>
            </a:r>
            <a:endParaRPr b="0" i="0" sz="2400" u="none" cap="none" strike="noStrike">
              <a:solidFill>
                <a:schemeClr val="dk1"/>
              </a:solidFill>
              <a:latin typeface="Arial"/>
              <a:ea typeface="Arial"/>
              <a:cs typeface="Arial"/>
              <a:sym typeface="Arial"/>
            </a:endParaRPr>
          </a:p>
        </p:txBody>
      </p:sp>
      <p:grpSp>
        <p:nvGrpSpPr>
          <p:cNvPr id="111" name="Shape 111"/>
          <p:cNvGrpSpPr/>
          <p:nvPr/>
        </p:nvGrpSpPr>
        <p:grpSpPr>
          <a:xfrm>
            <a:off x="668828" y="1748122"/>
            <a:ext cx="5544543" cy="4593340"/>
            <a:chOff x="1315350" y="1646526"/>
            <a:chExt cx="5544543" cy="4593340"/>
          </a:xfrm>
        </p:grpSpPr>
        <p:pic>
          <p:nvPicPr>
            <p:cNvPr id="112" name="Shape 112"/>
            <p:cNvPicPr preferRelativeResize="0"/>
            <p:nvPr/>
          </p:nvPicPr>
          <p:blipFill rotWithShape="1">
            <a:blip r:embed="rId4">
              <a:alphaModFix/>
            </a:blip>
            <a:srcRect b="0" l="0" r="0" t="0"/>
            <a:stretch/>
          </p:blipFill>
          <p:spPr>
            <a:xfrm>
              <a:off x="1315350" y="1646526"/>
              <a:ext cx="5341589" cy="4593340"/>
            </a:xfrm>
            <a:prstGeom prst="rect">
              <a:avLst/>
            </a:prstGeom>
            <a:noFill/>
            <a:ln>
              <a:noFill/>
            </a:ln>
          </p:spPr>
        </p:pic>
        <p:sp>
          <p:nvSpPr>
            <p:cNvPr id="113" name="Shape 113"/>
            <p:cNvSpPr txBox="1"/>
            <p:nvPr/>
          </p:nvSpPr>
          <p:spPr>
            <a:xfrm>
              <a:off x="3593394" y="2950214"/>
              <a:ext cx="1968316" cy="296142"/>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33CC"/>
                </a:buClr>
                <a:buSzPts val="1400"/>
                <a:buFont typeface="Arial"/>
                <a:buNone/>
              </a:pPr>
              <a:r>
                <a:rPr b="0" i="0" lang="en-US" sz="1400" u="none" cap="none" strike="noStrike">
                  <a:solidFill>
                    <a:srgbClr val="0033CC"/>
                  </a:solidFill>
                  <a:latin typeface="Arial"/>
                  <a:ea typeface="Arial"/>
                  <a:cs typeface="Arial"/>
                  <a:sym typeface="Arial"/>
                </a:rPr>
                <a:t>1970-79, </a:t>
              </a:r>
              <a:r>
                <a:rPr b="0" i="0" lang="en-US" sz="1400" u="none" cap="none" strike="noStrike">
                  <a:solidFill>
                    <a:srgbClr val="008000"/>
                  </a:solidFill>
                  <a:latin typeface="Arial"/>
                  <a:ea typeface="Arial"/>
                  <a:cs typeface="Arial"/>
                  <a:sym typeface="Arial"/>
                </a:rPr>
                <a:t>80-89,</a:t>
              </a:r>
              <a:r>
                <a:rPr b="0" i="0" lang="en-US" sz="1400" u="none" cap="none" strike="noStrike">
                  <a:solidFill>
                    <a:srgbClr val="0033CC"/>
                  </a:solidFill>
                  <a:latin typeface="Arial"/>
                  <a:ea typeface="Arial"/>
                  <a:cs typeface="Arial"/>
                  <a:sym typeface="Arial"/>
                </a:rPr>
                <a:t> </a:t>
              </a:r>
              <a:r>
                <a:rPr b="0" i="0" lang="en-US" sz="1400" u="none" cap="none" strike="noStrike">
                  <a:solidFill>
                    <a:srgbClr val="FF9933"/>
                  </a:solidFill>
                  <a:latin typeface="Arial"/>
                  <a:ea typeface="Arial"/>
                  <a:cs typeface="Arial"/>
                  <a:sym typeface="Arial"/>
                </a:rPr>
                <a:t>90-99</a:t>
              </a:r>
              <a:endParaRPr b="0" i="0" sz="1400" u="none" cap="none" strike="noStrike">
                <a:solidFill>
                  <a:srgbClr val="FF9933"/>
                </a:solidFill>
                <a:latin typeface="Arial"/>
                <a:ea typeface="Arial"/>
                <a:cs typeface="Arial"/>
                <a:sym typeface="Arial"/>
              </a:endParaRPr>
            </a:p>
          </p:txBody>
        </p:sp>
        <p:sp>
          <p:nvSpPr>
            <p:cNvPr id="114" name="Shape 114"/>
            <p:cNvSpPr txBox="1"/>
            <p:nvPr/>
          </p:nvSpPr>
          <p:spPr>
            <a:xfrm>
              <a:off x="5810848" y="3933757"/>
              <a:ext cx="1049045" cy="493108"/>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2017</a:t>
              </a:r>
              <a:endParaRPr b="0" i="0" sz="18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050"/>
                <a:buFont typeface="Arial"/>
                <a:buNone/>
              </a:pPr>
              <a:r>
                <a:rPr b="0" i="0" lang="en-US" sz="1050" u="none" cap="none" strike="noStrike">
                  <a:solidFill>
                    <a:srgbClr val="000000"/>
                  </a:solidFill>
                  <a:latin typeface="Arial"/>
                  <a:ea typeface="Arial"/>
                  <a:cs typeface="Arial"/>
                  <a:sym typeface="Arial"/>
                </a:rPr>
                <a:t>Preliminary</a:t>
              </a:r>
              <a:endParaRPr b="0" i="0" sz="1050" u="none" cap="none" strike="noStrike">
                <a:solidFill>
                  <a:srgbClr val="000000"/>
                </a:solidFill>
                <a:latin typeface="Arial"/>
                <a:ea typeface="Arial"/>
                <a:cs typeface="Arial"/>
                <a:sym typeface="Arial"/>
              </a:endParaRPr>
            </a:p>
          </p:txBody>
        </p:sp>
        <p:sp>
          <p:nvSpPr>
            <p:cNvPr id="115" name="Shape 115"/>
            <p:cNvSpPr txBox="1"/>
            <p:nvPr/>
          </p:nvSpPr>
          <p:spPr>
            <a:xfrm>
              <a:off x="5810848" y="2866303"/>
              <a:ext cx="1043603" cy="328847"/>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E60000"/>
                </a:buClr>
                <a:buSzPts val="1400"/>
                <a:buFont typeface="Arial"/>
                <a:buNone/>
              </a:pPr>
              <a:r>
                <a:rPr b="0" i="0" lang="en-US" sz="1400" u="none" cap="none" strike="noStrike">
                  <a:solidFill>
                    <a:srgbClr val="E60000"/>
                  </a:solidFill>
                  <a:latin typeface="Arial"/>
                  <a:ea typeface="Arial"/>
                  <a:cs typeface="Arial"/>
                  <a:sym typeface="Arial"/>
                </a:rPr>
                <a:t>2000-09</a:t>
              </a:r>
              <a:endParaRPr b="0" i="0" sz="1400" u="none" cap="none" strike="noStrike">
                <a:solidFill>
                  <a:srgbClr val="E60000"/>
                </a:solidFill>
                <a:latin typeface="Arial"/>
                <a:ea typeface="Arial"/>
                <a:cs typeface="Arial"/>
                <a:sym typeface="Arial"/>
              </a:endParaRPr>
            </a:p>
          </p:txBody>
        </p:sp>
        <p:sp>
          <p:nvSpPr>
            <p:cNvPr id="116" name="Shape 116"/>
            <p:cNvSpPr txBox="1"/>
            <p:nvPr/>
          </p:nvSpPr>
          <p:spPr>
            <a:xfrm>
              <a:off x="5810848" y="3518080"/>
              <a:ext cx="846092" cy="328847"/>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D60093"/>
                </a:buClr>
                <a:buSzPts val="1400"/>
                <a:buFont typeface="Arial"/>
                <a:buNone/>
              </a:pPr>
              <a:r>
                <a:rPr b="0" i="0" lang="en-US" sz="1400" u="none" cap="none" strike="noStrike">
                  <a:solidFill>
                    <a:srgbClr val="D60093"/>
                  </a:solidFill>
                  <a:latin typeface="Arial"/>
                  <a:ea typeface="Arial"/>
                  <a:cs typeface="Arial"/>
                  <a:sym typeface="Arial"/>
                </a:rPr>
                <a:t>2010-16</a:t>
              </a:r>
              <a:endParaRPr b="0" i="0" sz="1400" u="none" cap="none" strike="noStrike">
                <a:solidFill>
                  <a:srgbClr val="D60093"/>
                </a:solidFill>
                <a:latin typeface="Arial"/>
                <a:ea typeface="Arial"/>
                <a:cs typeface="Arial"/>
                <a:sym typeface="Arial"/>
              </a:endParaRPr>
            </a:p>
          </p:txBody>
        </p:sp>
      </p:grpSp>
      <p:sp>
        <p:nvSpPr>
          <p:cNvPr id="117" name="Shape 117"/>
          <p:cNvSpPr txBox="1"/>
          <p:nvPr/>
        </p:nvSpPr>
        <p:spPr>
          <a:xfrm>
            <a:off x="1184252" y="2140681"/>
            <a:ext cx="2597295" cy="806427"/>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600"/>
              <a:buFont typeface="Arial"/>
              <a:buNone/>
            </a:pPr>
            <a:r>
              <a:rPr b="0" i="0" lang="en-US" sz="600" u="none" cap="none" strike="noStrike">
                <a:solidFill>
                  <a:srgbClr val="000000"/>
                </a:solidFill>
                <a:latin typeface="Arial"/>
                <a:ea typeface="Arial"/>
                <a:cs typeface="Arial"/>
                <a:sym typeface="Arial"/>
              </a:rPr>
              <a:t>1954: 24 hour forecasts began</a:t>
            </a:r>
            <a:endParaRPr b="0" i="0" sz="2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600"/>
              <a:buFont typeface="Arial"/>
              <a:buNone/>
            </a:pPr>
            <a:r>
              <a:rPr b="0" i="0" lang="en-US" sz="600" u="none" cap="none" strike="noStrike">
                <a:solidFill>
                  <a:srgbClr val="000000"/>
                </a:solidFill>
                <a:latin typeface="Arial"/>
                <a:ea typeface="Arial"/>
                <a:cs typeface="Arial"/>
                <a:sym typeface="Arial"/>
              </a:rPr>
              <a:t>1961: 48 hour forecasts began</a:t>
            </a:r>
            <a:endParaRPr b="0" i="0" sz="2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600"/>
              <a:buFont typeface="Arial"/>
              <a:buNone/>
            </a:pPr>
            <a:r>
              <a:rPr b="0" i="0" lang="en-US" sz="600" u="none" cap="none" strike="noStrike">
                <a:solidFill>
                  <a:srgbClr val="000000"/>
                </a:solidFill>
                <a:latin typeface="Arial"/>
                <a:ea typeface="Arial"/>
                <a:cs typeface="Arial"/>
                <a:sym typeface="Arial"/>
              </a:rPr>
              <a:t>1964: 72 hour forecasts began</a:t>
            </a:r>
            <a:endParaRPr b="0" i="0" sz="2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600"/>
              <a:buFont typeface="Arial"/>
              <a:buNone/>
            </a:pPr>
            <a:r>
              <a:rPr b="0" i="0" lang="en-US" sz="600" u="none" cap="none" strike="noStrike">
                <a:solidFill>
                  <a:srgbClr val="000000"/>
                </a:solidFill>
                <a:latin typeface="Arial"/>
                <a:ea typeface="Arial"/>
                <a:cs typeface="Arial"/>
                <a:sym typeface="Arial"/>
              </a:rPr>
              <a:t>1967: 12 hour forecasts began</a:t>
            </a:r>
            <a:endParaRPr b="0" i="0" sz="2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600"/>
              <a:buFont typeface="Arial"/>
              <a:buNone/>
            </a:pPr>
            <a:r>
              <a:rPr b="0" i="0" lang="en-US" sz="600" u="none" cap="none" strike="noStrike">
                <a:solidFill>
                  <a:srgbClr val="000000"/>
                </a:solidFill>
                <a:latin typeface="Arial"/>
                <a:ea typeface="Arial"/>
                <a:cs typeface="Arial"/>
                <a:sym typeface="Arial"/>
              </a:rPr>
              <a:t>1970: Verification scheme changed</a:t>
            </a:r>
            <a:endParaRPr b="0" i="0" sz="2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600"/>
              <a:buFont typeface="Arial"/>
              <a:buNone/>
            </a:pPr>
            <a:r>
              <a:rPr b="0" i="0" lang="en-US" sz="600" u="none" cap="none" strike="noStrike">
                <a:solidFill>
                  <a:srgbClr val="000000"/>
                </a:solidFill>
                <a:latin typeface="Arial"/>
                <a:ea typeface="Arial"/>
                <a:cs typeface="Arial"/>
                <a:sym typeface="Arial"/>
              </a:rPr>
              <a:t>1988: 36 hour forecasts began</a:t>
            </a:r>
            <a:endParaRPr b="0" i="0" sz="2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600"/>
              <a:buFont typeface="Arial"/>
              <a:buNone/>
            </a:pPr>
            <a:r>
              <a:rPr b="0" i="0" lang="en-US" sz="600" u="none" cap="none" strike="noStrike">
                <a:solidFill>
                  <a:srgbClr val="000000"/>
                </a:solidFill>
                <a:latin typeface="Arial"/>
                <a:ea typeface="Arial"/>
                <a:cs typeface="Arial"/>
                <a:sym typeface="Arial"/>
              </a:rPr>
              <a:t>2001: 96 and 120 hour forecasts began (became public in 2003)</a:t>
            </a:r>
            <a:endParaRPr b="0" i="0" sz="600" u="none" cap="none" strike="noStrike">
              <a:solidFill>
                <a:srgbClr val="000000"/>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11"/>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09">
                                            <p:txEl>
                                              <p:pRg end="0" st="0"/>
                                            </p:txEl>
                                          </p:spTgt>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09">
                                            <p:txEl>
                                              <p:pRg end="1" st="1"/>
                                            </p:txEl>
                                          </p:spTgt>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09">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09">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09">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09">
                                            <p:txEl>
                                              <p:pRg end="2" st="2"/>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2" name="Shape 122"/>
        <p:cNvGrpSpPr/>
        <p:nvPr/>
      </p:nvGrpSpPr>
      <p:grpSpPr>
        <a:xfrm>
          <a:off x="0" y="0"/>
          <a:ext cx="0" cy="0"/>
          <a:chOff x="0" y="0"/>
          <a:chExt cx="0" cy="0"/>
        </a:xfrm>
      </p:grpSpPr>
      <p:pic>
        <p:nvPicPr>
          <p:cNvPr id="123" name="Shape 123"/>
          <p:cNvPicPr preferRelativeResize="0"/>
          <p:nvPr/>
        </p:nvPicPr>
        <p:blipFill rotWithShape="1">
          <a:blip r:embed="rId3">
            <a:alphaModFix/>
          </a:blip>
          <a:srcRect b="0" l="0" r="0" t="0"/>
          <a:stretch/>
        </p:blipFill>
        <p:spPr>
          <a:xfrm>
            <a:off x="163980" y="1309997"/>
            <a:ext cx="6379103" cy="4937760"/>
          </a:xfrm>
          <a:prstGeom prst="rect">
            <a:avLst/>
          </a:prstGeom>
          <a:noFill/>
          <a:ln>
            <a:noFill/>
          </a:ln>
        </p:spPr>
      </p:pic>
      <p:sp>
        <p:nvSpPr>
          <p:cNvPr id="124" name="Shape 124"/>
          <p:cNvSpPr txBox="1"/>
          <p:nvPr>
            <p:ph type="title"/>
          </p:nvPr>
        </p:nvSpPr>
        <p:spPr>
          <a:xfrm>
            <a:off x="0" y="0"/>
            <a:ext cx="7696200" cy="1371600"/>
          </a:xfrm>
          <a:prstGeom prst="rect">
            <a:avLst/>
          </a:prstGeom>
          <a:noFill/>
          <a:ln>
            <a:noFill/>
          </a:ln>
        </p:spPr>
        <p:txBody>
          <a:bodyPr anchorCtr="0" anchor="ctr" bIns="45700" lIns="182875" spcFirstLastPara="1" rIns="182875" wrap="square" tIns="45700">
            <a:noAutofit/>
          </a:bodyPr>
          <a:lstStyle/>
          <a:p>
            <a:pPr indent="0" lvl="0" marL="0" marR="0" rtl="0" algn="l">
              <a:lnSpc>
                <a:spcPct val="85000"/>
              </a:lnSpc>
              <a:spcBef>
                <a:spcPts val="0"/>
              </a:spcBef>
              <a:spcAft>
                <a:spcPts val="0"/>
              </a:spcAft>
              <a:buClr>
                <a:srgbClr val="000000"/>
              </a:buClr>
              <a:buSzPts val="1400"/>
              <a:buFont typeface="Arial"/>
              <a:buNone/>
            </a:pPr>
            <a:br>
              <a:rPr b="0" i="0" lang="en-US" sz="5400" u="none" cap="none" strike="noStrike">
                <a:solidFill>
                  <a:schemeClr val="lt1"/>
                </a:solidFill>
                <a:latin typeface="Arial"/>
                <a:ea typeface="Arial"/>
                <a:cs typeface="Arial"/>
                <a:sym typeface="Arial"/>
              </a:rPr>
            </a:br>
            <a:endParaRPr b="0" i="0" sz="5400" u="none" cap="none" strike="noStrike">
              <a:solidFill>
                <a:schemeClr val="lt1"/>
              </a:solidFill>
              <a:latin typeface="Arial"/>
              <a:ea typeface="Arial"/>
              <a:cs typeface="Arial"/>
              <a:sym typeface="Arial"/>
            </a:endParaRPr>
          </a:p>
        </p:txBody>
      </p:sp>
      <p:sp>
        <p:nvSpPr>
          <p:cNvPr id="125" name="Shape 125"/>
          <p:cNvSpPr txBox="1"/>
          <p:nvPr/>
        </p:nvSpPr>
        <p:spPr>
          <a:xfrm>
            <a:off x="0" y="182072"/>
            <a:ext cx="7993578" cy="830997"/>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800"/>
              <a:buFont typeface="Arial"/>
              <a:buNone/>
            </a:pPr>
            <a:r>
              <a:rPr b="0" i="0" lang="en-US" sz="4800" u="none" cap="none" strike="noStrike">
                <a:solidFill>
                  <a:srgbClr val="FFFFFF"/>
                </a:solidFill>
                <a:latin typeface="Arial"/>
                <a:ea typeface="Arial"/>
                <a:cs typeface="Arial"/>
                <a:sym typeface="Arial"/>
              </a:rPr>
              <a:t>HWRF Improvements</a:t>
            </a:r>
            <a:endParaRPr b="0" i="0" sz="1400" u="none" cap="none" strike="noStrike">
              <a:solidFill>
                <a:srgbClr val="000000"/>
              </a:solidFill>
              <a:latin typeface="Arial"/>
              <a:ea typeface="Arial"/>
              <a:cs typeface="Arial"/>
              <a:sym typeface="Arial"/>
            </a:endParaRPr>
          </a:p>
        </p:txBody>
      </p:sp>
      <p:sp>
        <p:nvSpPr>
          <p:cNvPr id="126" name="Shape 126"/>
          <p:cNvSpPr/>
          <p:nvPr/>
        </p:nvSpPr>
        <p:spPr>
          <a:xfrm>
            <a:off x="5188088" y="6597822"/>
            <a:ext cx="3178349" cy="276999"/>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200"/>
              <a:buFont typeface="Arial"/>
              <a:buNone/>
            </a:pPr>
            <a:r>
              <a:rPr b="0" i="0" lang="en-US" sz="1200" u="sng" cap="none" strike="noStrike">
                <a:solidFill>
                  <a:schemeClr val="hlink"/>
                </a:solidFill>
                <a:latin typeface="Arial"/>
                <a:ea typeface="Arial"/>
                <a:cs typeface="Arial"/>
                <a:sym typeface="Arial"/>
                <a:hlinkClick r:id="rId4"/>
              </a:rPr>
              <a:t>http://www.emc.ncep.noaa.gov/gc_wmb/vxt/</a:t>
            </a:r>
            <a:endParaRPr b="0" i="0" sz="1200" u="none" cap="none" strike="noStrike">
              <a:solidFill>
                <a:srgbClr val="FF0000"/>
              </a:solidFill>
              <a:latin typeface="Arial"/>
              <a:ea typeface="Arial"/>
              <a:cs typeface="Arial"/>
              <a:sym typeface="Arial"/>
            </a:endParaRPr>
          </a:p>
        </p:txBody>
      </p:sp>
      <p:sp>
        <p:nvSpPr>
          <p:cNvPr id="127" name="Shape 127"/>
          <p:cNvSpPr/>
          <p:nvPr/>
        </p:nvSpPr>
        <p:spPr>
          <a:xfrm>
            <a:off x="2860681" y="3754877"/>
            <a:ext cx="181225" cy="869196"/>
          </a:xfrm>
          <a:prstGeom prst="downArrow">
            <a:avLst>
              <a:gd fmla="val 57792" name="adj1"/>
              <a:gd fmla="val 50000" name="adj2"/>
            </a:avLst>
          </a:prstGeom>
          <a:solidFill>
            <a:srgbClr val="0070C0"/>
          </a:solidFill>
          <a:ln cap="flat" cmpd="sng" w="9525">
            <a:solidFill>
              <a:srgbClr val="0070C0"/>
            </a:solidFill>
            <a:prstDash val="solid"/>
            <a:round/>
            <a:headEnd len="sm" w="sm" type="none"/>
            <a:tailEnd len="sm" w="sm" type="none"/>
          </a:ln>
          <a:effectLst>
            <a:outerShdw blurRad="40000" rotWithShape="0" dir="5400000" dist="23000">
              <a:srgbClr val="000000">
                <a:alpha val="34509"/>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400"/>
              <a:buFont typeface="Arial"/>
              <a:buNone/>
            </a:pPr>
            <a:r>
              <a:t/>
            </a:r>
            <a:endParaRPr b="0" i="0" sz="2400" u="none" cap="none" strike="noStrike">
              <a:solidFill>
                <a:schemeClr val="lt1"/>
              </a:solidFill>
              <a:latin typeface="Arial"/>
              <a:ea typeface="Arial"/>
              <a:cs typeface="Arial"/>
              <a:sym typeface="Arial"/>
            </a:endParaRPr>
          </a:p>
        </p:txBody>
      </p:sp>
      <p:sp>
        <p:nvSpPr>
          <p:cNvPr id="128" name="Shape 128"/>
          <p:cNvSpPr/>
          <p:nvPr/>
        </p:nvSpPr>
        <p:spPr>
          <a:xfrm>
            <a:off x="5092602" y="2950723"/>
            <a:ext cx="218701" cy="1333530"/>
          </a:xfrm>
          <a:prstGeom prst="downArrow">
            <a:avLst>
              <a:gd fmla="val 57792" name="adj1"/>
              <a:gd fmla="val 50000" name="adj2"/>
            </a:avLst>
          </a:prstGeom>
          <a:solidFill>
            <a:srgbClr val="0070C0"/>
          </a:solidFill>
          <a:ln cap="flat" cmpd="sng" w="9525">
            <a:solidFill>
              <a:srgbClr val="0070C0"/>
            </a:solidFill>
            <a:prstDash val="solid"/>
            <a:round/>
            <a:headEnd len="sm" w="sm" type="none"/>
            <a:tailEnd len="sm" w="sm" type="none"/>
          </a:ln>
          <a:effectLst>
            <a:outerShdw blurRad="40000" rotWithShape="0" dir="5400000" dist="23000">
              <a:srgbClr val="000000">
                <a:alpha val="34509"/>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400"/>
              <a:buFont typeface="Arial"/>
              <a:buNone/>
            </a:pPr>
            <a:r>
              <a:t/>
            </a:r>
            <a:endParaRPr b="0" i="0" sz="2400" u="none" cap="none" strike="noStrike">
              <a:solidFill>
                <a:schemeClr val="lt1"/>
              </a:solidFill>
              <a:latin typeface="Arial"/>
              <a:ea typeface="Arial"/>
              <a:cs typeface="Arial"/>
              <a:sym typeface="Arial"/>
            </a:endParaRPr>
          </a:p>
        </p:txBody>
      </p:sp>
      <p:sp>
        <p:nvSpPr>
          <p:cNvPr id="129" name="Shape 129"/>
          <p:cNvSpPr txBox="1"/>
          <p:nvPr/>
        </p:nvSpPr>
        <p:spPr>
          <a:xfrm>
            <a:off x="6464595" y="1637524"/>
            <a:ext cx="2432971" cy="4601767"/>
          </a:xfrm>
          <a:prstGeom prst="rect">
            <a:avLst/>
          </a:prstGeom>
          <a:solidFill>
            <a:schemeClr val="lt1"/>
          </a:solidFill>
          <a:ln>
            <a:noFill/>
          </a:ln>
        </p:spPr>
        <p:txBody>
          <a:bodyPr anchorCtr="0" anchor="t" bIns="45700" lIns="91425" spcFirstLastPara="1" rIns="91425" wrap="square" tIns="45700">
            <a:noAutofit/>
          </a:bodyPr>
          <a:lstStyle/>
          <a:p>
            <a:pPr indent="-342900" lvl="1" marL="342900" marR="0" rtl="0" algn="l">
              <a:lnSpc>
                <a:spcPct val="100000"/>
              </a:lnSpc>
              <a:spcBef>
                <a:spcPts val="0"/>
              </a:spcBef>
              <a:spcAft>
                <a:spcPts val="0"/>
              </a:spcAft>
              <a:buClr>
                <a:srgbClr val="000000"/>
              </a:buClr>
              <a:buSzPts val="2400"/>
              <a:buFont typeface="Arial"/>
              <a:buChar char="•"/>
            </a:pPr>
            <a:r>
              <a:rPr b="0" i="0" lang="en-US" sz="2400" u="none" cap="none" strike="noStrike">
                <a:solidFill>
                  <a:schemeClr val="dk1"/>
                </a:solidFill>
                <a:latin typeface="Arial"/>
                <a:ea typeface="Arial"/>
                <a:cs typeface="Arial"/>
                <a:sym typeface="Arial"/>
              </a:rPr>
              <a:t>Under HFIP, the HWRF model demonstrated a </a:t>
            </a:r>
            <a:r>
              <a:rPr b="0" i="0" lang="en-US" sz="2400" u="none" cap="none" strike="noStrike">
                <a:solidFill>
                  <a:srgbClr val="0070C0"/>
                </a:solidFill>
                <a:latin typeface="Arial"/>
                <a:ea typeface="Arial"/>
                <a:cs typeface="Arial"/>
                <a:sym typeface="Arial"/>
              </a:rPr>
              <a:t>15-20% improvement</a:t>
            </a:r>
            <a:r>
              <a:rPr b="0" i="0" lang="en-US" sz="2400" u="none" cap="none" strike="noStrike">
                <a:solidFill>
                  <a:srgbClr val="FF0000"/>
                </a:solidFill>
                <a:latin typeface="Arial"/>
                <a:ea typeface="Arial"/>
                <a:cs typeface="Arial"/>
                <a:sym typeface="Arial"/>
              </a:rPr>
              <a:t> </a:t>
            </a:r>
            <a:r>
              <a:rPr b="0" i="0" lang="en-US" sz="2400" u="none" cap="none" strike="noStrike">
                <a:solidFill>
                  <a:schemeClr val="dk1"/>
                </a:solidFill>
                <a:latin typeface="Arial"/>
                <a:ea typeface="Arial"/>
                <a:cs typeface="Arial"/>
                <a:sym typeface="Arial"/>
              </a:rPr>
              <a:t>in hurricane intensity forecast accuracy </a:t>
            </a:r>
            <a:r>
              <a:rPr b="0" i="0" lang="en-US" sz="2400" u="sng" cap="none" strike="noStrike">
                <a:solidFill>
                  <a:schemeClr val="dk1"/>
                </a:solidFill>
                <a:latin typeface="Arial"/>
                <a:ea typeface="Arial"/>
                <a:cs typeface="Arial"/>
                <a:sym typeface="Arial"/>
              </a:rPr>
              <a:t>each year</a:t>
            </a:r>
            <a:r>
              <a:rPr b="0" i="0" lang="en-US" sz="2400" u="none" cap="none" strike="noStrike">
                <a:solidFill>
                  <a:schemeClr val="dk1"/>
                </a:solidFill>
                <a:latin typeface="Arial"/>
                <a:ea typeface="Arial"/>
                <a:cs typeface="Arial"/>
                <a:sym typeface="Arial"/>
              </a:rPr>
              <a:t> until 2015</a:t>
            </a:r>
            <a:endParaRPr b="0" i="0" sz="2400" u="none" cap="none" strike="noStrike">
              <a:solidFill>
                <a:srgbClr val="000000"/>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2" presetSubtype="1">
                                  <p:stCondLst>
                                    <p:cond delay="1500"/>
                                  </p:stCondLst>
                                  <p:childTnLst>
                                    <p:set>
                                      <p:cBhvr>
                                        <p:cTn dur="1" fill="hold">
                                          <p:stCondLst>
                                            <p:cond delay="0"/>
                                          </p:stCondLst>
                                        </p:cTn>
                                        <p:tgtEl>
                                          <p:spTgt spid="127"/>
                                        </p:tgtEl>
                                        <p:attrNameLst>
                                          <p:attrName>style.visibility</p:attrName>
                                        </p:attrNameLst>
                                      </p:cBhvr>
                                      <p:to>
                                        <p:strVal val="visible"/>
                                      </p:to>
                                    </p:set>
                                    <p:anim calcmode="lin" valueType="num">
                                      <p:cBhvr additive="base">
                                        <p:cTn dur="500"/>
                                        <p:tgtEl>
                                          <p:spTgt spid="127"/>
                                        </p:tgtEl>
                                        <p:attrNameLst>
                                          <p:attrName>ppt_y</p:attrName>
                                        </p:attrNameLst>
                                      </p:cBhvr>
                                      <p:tavLst>
                                        <p:tav fmla="" tm="0">
                                          <p:val>
                                            <p:strVal val="#ppt_y-1"/>
                                          </p:val>
                                        </p:tav>
                                        <p:tav fmla="" tm="100000">
                                          <p:val>
                                            <p:strVal val="#ppt_y"/>
                                          </p:val>
                                        </p:tav>
                                      </p:tavLst>
                                    </p:anim>
                                  </p:childTnLst>
                                </p:cTn>
                              </p:par>
                              <p:par>
                                <p:cTn fill="hold" nodeType="withEffect" presetClass="entr" presetID="2" presetSubtype="1">
                                  <p:stCondLst>
                                    <p:cond delay="1500"/>
                                  </p:stCondLst>
                                  <p:childTnLst>
                                    <p:set>
                                      <p:cBhvr>
                                        <p:cTn dur="1" fill="hold">
                                          <p:stCondLst>
                                            <p:cond delay="0"/>
                                          </p:stCondLst>
                                        </p:cTn>
                                        <p:tgtEl>
                                          <p:spTgt spid="128"/>
                                        </p:tgtEl>
                                        <p:attrNameLst>
                                          <p:attrName>style.visibility</p:attrName>
                                        </p:attrNameLst>
                                      </p:cBhvr>
                                      <p:to>
                                        <p:strVal val="visible"/>
                                      </p:to>
                                    </p:set>
                                    <p:anim calcmode="lin" valueType="num">
                                      <p:cBhvr additive="base">
                                        <p:cTn dur="500"/>
                                        <p:tgtEl>
                                          <p:spTgt spid="128"/>
                                        </p:tgtEl>
                                        <p:attrNameLst>
                                          <p:attrName>ppt_y</p:attrName>
                                        </p:attrNameLst>
                                      </p:cBhvr>
                                      <p:tavLst>
                                        <p:tav fmla="" tm="0">
                                          <p:val>
                                            <p:strVal val="#ppt_y-1"/>
                                          </p:val>
                                        </p:tav>
                                        <p:tav fmla=""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4" name="Shape 134"/>
        <p:cNvGrpSpPr/>
        <p:nvPr/>
      </p:nvGrpSpPr>
      <p:grpSpPr>
        <a:xfrm>
          <a:off x="0" y="0"/>
          <a:ext cx="0" cy="0"/>
          <a:chOff x="0" y="0"/>
          <a:chExt cx="0" cy="0"/>
        </a:xfrm>
      </p:grpSpPr>
      <p:sp>
        <p:nvSpPr>
          <p:cNvPr id="135" name="Shape 135"/>
          <p:cNvSpPr txBox="1"/>
          <p:nvPr>
            <p:ph type="title"/>
          </p:nvPr>
        </p:nvSpPr>
        <p:spPr>
          <a:xfrm>
            <a:off x="0" y="147007"/>
            <a:ext cx="8064900" cy="968700"/>
          </a:xfrm>
          <a:prstGeom prst="rect">
            <a:avLst/>
          </a:prstGeom>
          <a:noFill/>
          <a:ln>
            <a:noFill/>
          </a:ln>
        </p:spPr>
        <p:txBody>
          <a:bodyPr anchorCtr="0" anchor="ctr" bIns="45700" lIns="182875" spcFirstLastPara="1" rIns="182875" wrap="square" tIns="45700">
            <a:noAutofit/>
          </a:bodyPr>
          <a:lstStyle/>
          <a:p>
            <a:pPr indent="0" lvl="0" marL="0" marR="0" rtl="0" algn="l">
              <a:lnSpc>
                <a:spcPct val="85000"/>
              </a:lnSpc>
              <a:spcBef>
                <a:spcPts val="0"/>
              </a:spcBef>
              <a:spcAft>
                <a:spcPts val="0"/>
              </a:spcAft>
              <a:buClr>
                <a:srgbClr val="000000"/>
              </a:buClr>
              <a:buSzPts val="1400"/>
              <a:buFont typeface="Arial"/>
              <a:buNone/>
            </a:pPr>
            <a:r>
              <a:rPr b="0" i="0" lang="en-US" sz="4800" u="none" cap="none" strike="noStrike">
                <a:solidFill>
                  <a:schemeClr val="lt1"/>
                </a:solidFill>
                <a:latin typeface="Arial"/>
                <a:ea typeface="Arial"/>
                <a:cs typeface="Arial"/>
                <a:sym typeface="Arial"/>
              </a:rPr>
              <a:t>2017 Hurricanes: Impacts</a:t>
            </a:r>
            <a:endParaRPr b="0" i="0" sz="5400" u="none" cap="none" strike="noStrike">
              <a:solidFill>
                <a:schemeClr val="lt1"/>
              </a:solidFill>
              <a:latin typeface="Arial"/>
              <a:ea typeface="Arial"/>
              <a:cs typeface="Arial"/>
              <a:sym typeface="Arial"/>
            </a:endParaRPr>
          </a:p>
        </p:txBody>
      </p:sp>
      <p:pic>
        <p:nvPicPr>
          <p:cNvPr id="136" name="Shape 136"/>
          <p:cNvPicPr preferRelativeResize="0"/>
          <p:nvPr/>
        </p:nvPicPr>
        <p:blipFill rotWithShape="1">
          <a:blip r:embed="rId3">
            <a:alphaModFix/>
          </a:blip>
          <a:srcRect b="0" l="0" r="0" t="0"/>
          <a:stretch/>
        </p:blipFill>
        <p:spPr>
          <a:xfrm>
            <a:off x="281412" y="1451889"/>
            <a:ext cx="3848460" cy="2318821"/>
          </a:xfrm>
          <a:prstGeom prst="rect">
            <a:avLst/>
          </a:prstGeom>
          <a:noFill/>
          <a:ln>
            <a:noFill/>
          </a:ln>
        </p:spPr>
      </p:pic>
      <p:sp>
        <p:nvSpPr>
          <p:cNvPr id="137" name="Shape 137"/>
          <p:cNvSpPr txBox="1"/>
          <p:nvPr/>
        </p:nvSpPr>
        <p:spPr>
          <a:xfrm>
            <a:off x="2483682" y="3208439"/>
            <a:ext cx="1548900" cy="4311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lt1"/>
              </a:buClr>
              <a:buSzPts val="300"/>
              <a:buFont typeface="Arial"/>
              <a:buNone/>
            </a:pPr>
            <a:r>
              <a:rPr b="1" i="0" lang="en-US" sz="1200" u="none" cap="none" strike="noStrike">
                <a:solidFill>
                  <a:schemeClr val="lt1"/>
                </a:solidFill>
                <a:latin typeface="Arial"/>
                <a:ea typeface="Arial"/>
                <a:cs typeface="Arial"/>
                <a:sym typeface="Arial"/>
              </a:rPr>
              <a:t>Rockport, TX after Harvey 2017</a:t>
            </a:r>
            <a:endParaRPr b="1" i="0" sz="1200" u="none" cap="none" strike="noStrike">
              <a:solidFill>
                <a:schemeClr val="lt1"/>
              </a:solidFill>
              <a:latin typeface="Arial"/>
              <a:ea typeface="Arial"/>
              <a:cs typeface="Arial"/>
              <a:sym typeface="Arial"/>
            </a:endParaRPr>
          </a:p>
        </p:txBody>
      </p:sp>
      <p:pic>
        <p:nvPicPr>
          <p:cNvPr id="138" name="Shape 138"/>
          <p:cNvPicPr preferRelativeResize="0"/>
          <p:nvPr/>
        </p:nvPicPr>
        <p:blipFill rotWithShape="1">
          <a:blip r:embed="rId4">
            <a:alphaModFix/>
          </a:blip>
          <a:srcRect b="0" l="0" r="0" t="0"/>
          <a:stretch/>
        </p:blipFill>
        <p:spPr>
          <a:xfrm>
            <a:off x="281413" y="3884816"/>
            <a:ext cx="3848460" cy="2194431"/>
          </a:xfrm>
          <a:prstGeom prst="rect">
            <a:avLst/>
          </a:prstGeom>
          <a:noFill/>
          <a:ln>
            <a:noFill/>
          </a:ln>
        </p:spPr>
      </p:pic>
      <p:sp>
        <p:nvSpPr>
          <p:cNvPr id="139" name="Shape 139"/>
          <p:cNvSpPr txBox="1"/>
          <p:nvPr/>
        </p:nvSpPr>
        <p:spPr>
          <a:xfrm>
            <a:off x="281413" y="3939168"/>
            <a:ext cx="1586400" cy="528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300"/>
              <a:buFont typeface="Arial"/>
              <a:buNone/>
            </a:pPr>
            <a:r>
              <a:rPr b="1" i="0" lang="en-US" sz="1200" u="none" cap="none" strike="noStrike">
                <a:solidFill>
                  <a:srgbClr val="000000"/>
                </a:solidFill>
                <a:latin typeface="Arial"/>
                <a:ea typeface="Arial"/>
                <a:cs typeface="Arial"/>
                <a:sym typeface="Arial"/>
              </a:rPr>
              <a:t>Houston, TX during Harvey 2017</a:t>
            </a:r>
            <a:endParaRPr b="1" i="0" sz="1200" u="none" cap="none" strike="noStrike">
              <a:solidFill>
                <a:srgbClr val="000000"/>
              </a:solidFill>
              <a:latin typeface="Arial"/>
              <a:ea typeface="Arial"/>
              <a:cs typeface="Arial"/>
              <a:sym typeface="Arial"/>
            </a:endParaRPr>
          </a:p>
        </p:txBody>
      </p:sp>
      <p:pic>
        <p:nvPicPr>
          <p:cNvPr id="140" name="Shape 140"/>
          <p:cNvPicPr preferRelativeResize="0"/>
          <p:nvPr/>
        </p:nvPicPr>
        <p:blipFill rotWithShape="1">
          <a:blip r:embed="rId5">
            <a:alphaModFix/>
          </a:blip>
          <a:srcRect b="0" l="0" r="0" t="0"/>
          <a:stretch/>
        </p:blipFill>
        <p:spPr>
          <a:xfrm>
            <a:off x="4544567" y="1494927"/>
            <a:ext cx="3819407" cy="2275783"/>
          </a:xfrm>
          <a:prstGeom prst="rect">
            <a:avLst/>
          </a:prstGeom>
          <a:noFill/>
          <a:ln>
            <a:noFill/>
          </a:ln>
        </p:spPr>
      </p:pic>
      <p:sp>
        <p:nvSpPr>
          <p:cNvPr id="141" name="Shape 141"/>
          <p:cNvSpPr txBox="1"/>
          <p:nvPr/>
        </p:nvSpPr>
        <p:spPr>
          <a:xfrm>
            <a:off x="4553312" y="1526316"/>
            <a:ext cx="1586400" cy="528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300"/>
              <a:buFont typeface="Arial"/>
              <a:buNone/>
            </a:pPr>
            <a:r>
              <a:rPr b="1" i="0" lang="en-US" sz="1200" u="none" cap="none" strike="noStrike">
                <a:solidFill>
                  <a:srgbClr val="000000"/>
                </a:solidFill>
                <a:latin typeface="Arial"/>
                <a:ea typeface="Arial"/>
                <a:cs typeface="Arial"/>
                <a:sym typeface="Arial"/>
              </a:rPr>
              <a:t>Marathon, FL after Irma 2017</a:t>
            </a:r>
            <a:endParaRPr b="1" i="0" sz="1200" u="none" cap="none" strike="noStrike">
              <a:solidFill>
                <a:srgbClr val="000000"/>
              </a:solidFill>
              <a:latin typeface="Arial"/>
              <a:ea typeface="Arial"/>
              <a:cs typeface="Arial"/>
              <a:sym typeface="Arial"/>
            </a:endParaRPr>
          </a:p>
        </p:txBody>
      </p:sp>
      <p:pic>
        <p:nvPicPr>
          <p:cNvPr id="142" name="Shape 142"/>
          <p:cNvPicPr preferRelativeResize="0"/>
          <p:nvPr/>
        </p:nvPicPr>
        <p:blipFill rotWithShape="1">
          <a:blip r:embed="rId6">
            <a:alphaModFix/>
          </a:blip>
          <a:srcRect b="0" l="0" r="0" t="0"/>
          <a:stretch/>
        </p:blipFill>
        <p:spPr>
          <a:xfrm>
            <a:off x="4544567" y="3884816"/>
            <a:ext cx="3765418" cy="2194431"/>
          </a:xfrm>
          <a:prstGeom prst="rect">
            <a:avLst/>
          </a:prstGeom>
          <a:noFill/>
          <a:ln>
            <a:noFill/>
          </a:ln>
        </p:spPr>
      </p:pic>
      <p:sp>
        <p:nvSpPr>
          <p:cNvPr id="143" name="Shape 143"/>
          <p:cNvSpPr txBox="1"/>
          <p:nvPr/>
        </p:nvSpPr>
        <p:spPr>
          <a:xfrm>
            <a:off x="6621970" y="5543631"/>
            <a:ext cx="1443000" cy="4572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300"/>
              <a:buFont typeface="Arial"/>
              <a:buNone/>
            </a:pPr>
            <a:r>
              <a:rPr b="1" i="0" lang="en-US" sz="1200" u="none" cap="none" strike="noStrike">
                <a:solidFill>
                  <a:schemeClr val="lt1"/>
                </a:solidFill>
                <a:latin typeface="Arial"/>
                <a:ea typeface="Arial"/>
                <a:cs typeface="Arial"/>
                <a:sym typeface="Arial"/>
              </a:rPr>
              <a:t>San Juan, PR after Maria 2017</a:t>
            </a:r>
            <a:endParaRPr b="1" i="0" sz="1200" u="none" cap="none" strike="noStrike">
              <a:solidFill>
                <a:schemeClr val="lt1"/>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7" name="Shape 147"/>
        <p:cNvGrpSpPr/>
        <p:nvPr/>
      </p:nvGrpSpPr>
      <p:grpSpPr>
        <a:xfrm>
          <a:off x="0" y="0"/>
          <a:ext cx="0" cy="0"/>
          <a:chOff x="0" y="0"/>
          <a:chExt cx="0" cy="0"/>
        </a:xfrm>
      </p:grpSpPr>
      <p:sp>
        <p:nvSpPr>
          <p:cNvPr id="148" name="Shape 148"/>
          <p:cNvSpPr txBox="1"/>
          <p:nvPr>
            <p:ph type="title"/>
          </p:nvPr>
        </p:nvSpPr>
        <p:spPr>
          <a:xfrm>
            <a:off x="0" y="38910"/>
            <a:ext cx="8041532" cy="1160834"/>
          </a:xfrm>
          <a:prstGeom prst="rect">
            <a:avLst/>
          </a:prstGeom>
          <a:noFill/>
          <a:ln>
            <a:noFill/>
          </a:ln>
        </p:spPr>
        <p:txBody>
          <a:bodyPr anchorCtr="0" anchor="ctr" bIns="91425" lIns="91425" spcFirstLastPara="1" rIns="91425" wrap="square" tIns="91425">
            <a:noAutofit/>
          </a:bodyPr>
          <a:lstStyle/>
          <a:p>
            <a:pPr indent="0" lvl="0" marL="0" marR="0" rtl="0" algn="l">
              <a:lnSpc>
                <a:spcPct val="85000"/>
              </a:lnSpc>
              <a:spcBef>
                <a:spcPts val="0"/>
              </a:spcBef>
              <a:spcAft>
                <a:spcPts val="0"/>
              </a:spcAft>
              <a:buClr>
                <a:srgbClr val="000000"/>
              </a:buClr>
              <a:buSzPts val="1400"/>
              <a:buFont typeface="Arial"/>
              <a:buNone/>
            </a:pPr>
            <a:r>
              <a:rPr b="0" i="0" lang="en-US" sz="4800" u="none" cap="none" strike="noStrike">
                <a:solidFill>
                  <a:schemeClr val="lt1"/>
                </a:solidFill>
                <a:latin typeface="Arial"/>
                <a:ea typeface="Arial"/>
                <a:cs typeface="Arial"/>
                <a:sym typeface="Arial"/>
              </a:rPr>
              <a:t>Intensity still needs work</a:t>
            </a:r>
            <a:endParaRPr/>
          </a:p>
        </p:txBody>
      </p:sp>
      <p:sp>
        <p:nvSpPr>
          <p:cNvPr id="149" name="Shape 149"/>
          <p:cNvSpPr txBox="1"/>
          <p:nvPr>
            <p:ph idx="1" type="body"/>
          </p:nvPr>
        </p:nvSpPr>
        <p:spPr>
          <a:xfrm>
            <a:off x="336900" y="1341125"/>
            <a:ext cx="8470200" cy="4889100"/>
          </a:xfrm>
          <a:prstGeom prst="rect">
            <a:avLst/>
          </a:prstGeom>
          <a:noFill/>
          <a:ln>
            <a:noFill/>
          </a:ln>
        </p:spPr>
        <p:txBody>
          <a:bodyPr anchorCtr="0" anchor="t" bIns="45700" lIns="91425" spcFirstLastPara="1" rIns="91425" wrap="square" tIns="45700">
            <a:noAutofit/>
          </a:bodyPr>
          <a:lstStyle/>
          <a:p>
            <a:pPr indent="-444372" lvl="0" marL="457200" marR="0" rtl="0" algn="l">
              <a:lnSpc>
                <a:spcPct val="80000"/>
              </a:lnSpc>
              <a:spcBef>
                <a:spcPts val="0"/>
              </a:spcBef>
              <a:spcAft>
                <a:spcPts val="0"/>
              </a:spcAft>
              <a:buClr>
                <a:schemeClr val="dk1"/>
              </a:buClr>
              <a:buSzPts val="2200"/>
              <a:buFont typeface="Arial"/>
              <a:buChar char="•"/>
            </a:pPr>
            <a:r>
              <a:rPr b="0" i="0" lang="en-US" sz="2200" u="none" cap="none" strike="noStrike">
                <a:solidFill>
                  <a:schemeClr val="dk1"/>
                </a:solidFill>
                <a:latin typeface="Arial"/>
                <a:ea typeface="Arial"/>
                <a:cs typeface="Arial"/>
                <a:sym typeface="Arial"/>
              </a:rPr>
              <a:t>HWRF skill has improved over the past few seasons, but 2017 cases show </a:t>
            </a:r>
            <a:r>
              <a:rPr b="1" i="0" lang="en-US" sz="2200" u="none" cap="none" strike="noStrike">
                <a:solidFill>
                  <a:schemeClr val="dk1"/>
                </a:solidFill>
              </a:rPr>
              <a:t>rapid change cases are still a problem</a:t>
            </a:r>
            <a:endParaRPr b="1" i="0" sz="2200" u="none" cap="none" strike="noStrike">
              <a:solidFill>
                <a:schemeClr val="dk1"/>
              </a:solidFill>
            </a:endParaRPr>
          </a:p>
          <a:p>
            <a:pPr indent="-334963" lvl="1" marL="804863" marR="0" rtl="0" algn="l">
              <a:lnSpc>
                <a:spcPct val="80000"/>
              </a:lnSpc>
              <a:spcBef>
                <a:spcPts val="1200"/>
              </a:spcBef>
              <a:spcAft>
                <a:spcPts val="0"/>
              </a:spcAft>
              <a:buClr>
                <a:schemeClr val="accent2"/>
              </a:buClr>
              <a:buSzPts val="2200"/>
              <a:buFont typeface="Courier New"/>
              <a:buChar char="o"/>
            </a:pPr>
            <a:r>
              <a:rPr b="0" i="0" lang="en-US" sz="2200" u="none" cap="none" strike="noStrike">
                <a:solidFill>
                  <a:schemeClr val="dk1"/>
                </a:solidFill>
                <a:latin typeface="Arial"/>
                <a:ea typeface="Arial"/>
                <a:cs typeface="Arial"/>
                <a:sym typeface="Arial"/>
              </a:rPr>
              <a:t>Statistical models have difficulty forecasting rapid change</a:t>
            </a:r>
            <a:endParaRPr b="0" i="0" sz="2200" u="none" cap="none" strike="noStrike">
              <a:solidFill>
                <a:schemeClr val="dk1"/>
              </a:solidFill>
              <a:latin typeface="Arial"/>
              <a:ea typeface="Arial"/>
              <a:cs typeface="Arial"/>
              <a:sym typeface="Arial"/>
            </a:endParaRPr>
          </a:p>
          <a:p>
            <a:pPr indent="-334963" lvl="1" marL="804863" marR="0" rtl="0" algn="l">
              <a:lnSpc>
                <a:spcPct val="80000"/>
              </a:lnSpc>
              <a:spcBef>
                <a:spcPts val="1200"/>
              </a:spcBef>
              <a:spcAft>
                <a:spcPts val="0"/>
              </a:spcAft>
              <a:buClr>
                <a:schemeClr val="accent2"/>
              </a:buClr>
              <a:buSzPts val="2200"/>
              <a:buFont typeface="Courier New"/>
              <a:buChar char="o"/>
            </a:pPr>
            <a:r>
              <a:rPr b="0" i="0" lang="en-US" sz="2200" u="none" cap="none" strike="noStrike">
                <a:solidFill>
                  <a:schemeClr val="dk1"/>
                </a:solidFill>
                <a:latin typeface="Arial"/>
                <a:ea typeface="Arial"/>
                <a:cs typeface="Arial"/>
                <a:sym typeface="Arial"/>
              </a:rPr>
              <a:t>Dynamical models can forecast rapid change, but not reliably (e.g., Harvey, Irma, Maria)</a:t>
            </a:r>
            <a:endParaRPr b="0" i="0" sz="2200" u="none" cap="none" strike="noStrike">
              <a:solidFill>
                <a:schemeClr val="dk1"/>
              </a:solidFill>
              <a:latin typeface="Arial"/>
              <a:ea typeface="Arial"/>
              <a:cs typeface="Arial"/>
              <a:sym typeface="Arial"/>
            </a:endParaRPr>
          </a:p>
          <a:p>
            <a:pPr indent="-444372" lvl="0" marL="457200" marR="0" rtl="0" algn="l">
              <a:lnSpc>
                <a:spcPct val="80000"/>
              </a:lnSpc>
              <a:spcBef>
                <a:spcPts val="1200"/>
              </a:spcBef>
              <a:spcAft>
                <a:spcPts val="0"/>
              </a:spcAft>
              <a:buClr>
                <a:schemeClr val="dk1"/>
              </a:buClr>
              <a:buSzPts val="2200"/>
              <a:buFont typeface="Arial"/>
              <a:buChar char="•"/>
            </a:pPr>
            <a:r>
              <a:rPr b="0" i="0" lang="en-US" sz="2200" u="none" cap="none" strike="noStrike">
                <a:solidFill>
                  <a:schemeClr val="dk1"/>
                </a:solidFill>
                <a:latin typeface="Arial"/>
                <a:ea typeface="Arial"/>
                <a:cs typeface="Arial"/>
                <a:sym typeface="Arial"/>
              </a:rPr>
              <a:t>Consensus approach still shows best hope for modest improvements in forecast accuracy, but dramatic improvements still likely years away</a:t>
            </a:r>
            <a:endParaRPr b="0" i="0" sz="2200" u="none" cap="none" strike="noStrike">
              <a:solidFill>
                <a:schemeClr val="dk1"/>
              </a:solidFill>
              <a:latin typeface="Arial"/>
              <a:ea typeface="Arial"/>
              <a:cs typeface="Arial"/>
              <a:sym typeface="Arial"/>
            </a:endParaRPr>
          </a:p>
          <a:p>
            <a:pPr indent="-444372" lvl="0" marL="457200" marR="0" rtl="0" algn="l">
              <a:lnSpc>
                <a:spcPct val="80000"/>
              </a:lnSpc>
              <a:spcBef>
                <a:spcPts val="1200"/>
              </a:spcBef>
              <a:spcAft>
                <a:spcPts val="0"/>
              </a:spcAft>
              <a:buClr>
                <a:schemeClr val="dk1"/>
              </a:buClr>
              <a:buSzPts val="2200"/>
              <a:buFont typeface="Arial"/>
              <a:buChar char="•"/>
            </a:pPr>
            <a:r>
              <a:rPr b="0" i="0" lang="en-US" sz="2200" u="none" cap="none" strike="noStrike">
                <a:solidFill>
                  <a:schemeClr val="dk1"/>
                </a:solidFill>
                <a:latin typeface="Arial"/>
                <a:ea typeface="Arial"/>
                <a:cs typeface="Arial"/>
                <a:sym typeface="Arial"/>
              </a:rPr>
              <a:t>Large improvements requires </a:t>
            </a:r>
            <a:r>
              <a:rPr b="1" i="0" lang="en-US" sz="2200" u="none" cap="none" strike="noStrike">
                <a:solidFill>
                  <a:schemeClr val="dk1"/>
                </a:solidFill>
              </a:rPr>
              <a:t>increases in inner-core observations</a:t>
            </a:r>
            <a:r>
              <a:rPr b="0" i="0" lang="en-US" sz="2200" u="none" cap="none" strike="noStrike">
                <a:solidFill>
                  <a:schemeClr val="dk1"/>
                </a:solidFill>
                <a:latin typeface="Arial"/>
                <a:ea typeface="Arial"/>
                <a:cs typeface="Arial"/>
                <a:sym typeface="Arial"/>
              </a:rPr>
              <a:t>, </a:t>
            </a:r>
            <a:r>
              <a:rPr b="1" i="0" lang="en-US" sz="2200" u="none" cap="none" strike="noStrike">
                <a:solidFill>
                  <a:schemeClr val="dk1"/>
                </a:solidFill>
              </a:rPr>
              <a:t>higher resolution computer models</a:t>
            </a:r>
            <a:r>
              <a:rPr b="0" i="0" lang="en-US" sz="2200" u="none" cap="none" strike="noStrike">
                <a:solidFill>
                  <a:schemeClr val="dk1"/>
                </a:solidFill>
                <a:latin typeface="Arial"/>
                <a:ea typeface="Arial"/>
                <a:cs typeface="Arial"/>
                <a:sym typeface="Arial"/>
              </a:rPr>
              <a:t>, and </a:t>
            </a:r>
            <a:r>
              <a:rPr b="1" i="0" lang="en-US" sz="2200" u="none" cap="none" strike="noStrike">
                <a:solidFill>
                  <a:schemeClr val="dk1"/>
                </a:solidFill>
              </a:rPr>
              <a:t>better ways to get observations into models</a:t>
            </a:r>
            <a:endParaRPr b="1" i="0" sz="2200" u="none" cap="none" strike="noStrike">
              <a:solidFill>
                <a:schemeClr val="dk1"/>
              </a:solidFill>
            </a:endParaRPr>
          </a:p>
          <a:p>
            <a:pPr indent="0" lvl="0" marL="0" marR="0" rtl="0" algn="ctr">
              <a:lnSpc>
                <a:spcPct val="80000"/>
              </a:lnSpc>
              <a:spcBef>
                <a:spcPts val="1200"/>
              </a:spcBef>
              <a:spcAft>
                <a:spcPts val="0"/>
              </a:spcAft>
              <a:buClr>
                <a:srgbClr val="000000"/>
              </a:buClr>
              <a:buSzPts val="1400"/>
              <a:buFont typeface="Arial"/>
              <a:buNone/>
            </a:pPr>
            <a:r>
              <a:rPr b="1" i="0" lang="en-US" sz="2400" u="none" cap="none" strike="noStrike">
                <a:solidFill>
                  <a:srgbClr val="FF0000"/>
                </a:solidFill>
                <a:latin typeface="Arial"/>
                <a:ea typeface="Arial"/>
                <a:cs typeface="Arial"/>
                <a:sym typeface="Arial"/>
              </a:rPr>
              <a:t>So how do we get there?</a:t>
            </a:r>
            <a:endParaRPr b="0" i="0" sz="2400" u="none" cap="none" strike="noStrike">
              <a:solidFill>
                <a:schemeClr val="dk1"/>
              </a:solidFill>
              <a:latin typeface="Arial"/>
              <a:ea typeface="Arial"/>
              <a:cs typeface="Arial"/>
              <a:sym typeface="Arial"/>
            </a:endParaRPr>
          </a:p>
        </p:txBody>
      </p:sp>
    </p:spTree>
  </p:cSld>
  <p:clrMapOvr>
    <a:masterClrMapping/>
  </p:clrMapOvr>
  <p:transition>
    <p:fade/>
  </p:transition>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3" name="Shape 153"/>
        <p:cNvGrpSpPr/>
        <p:nvPr/>
      </p:nvGrpSpPr>
      <p:grpSpPr>
        <a:xfrm>
          <a:off x="0" y="0"/>
          <a:ext cx="0" cy="0"/>
          <a:chOff x="0" y="0"/>
          <a:chExt cx="0" cy="0"/>
        </a:xfrm>
      </p:grpSpPr>
      <p:sp>
        <p:nvSpPr>
          <p:cNvPr id="154" name="Shape 154"/>
          <p:cNvSpPr txBox="1"/>
          <p:nvPr>
            <p:ph type="title"/>
          </p:nvPr>
        </p:nvSpPr>
        <p:spPr>
          <a:xfrm>
            <a:off x="0" y="38910"/>
            <a:ext cx="8041500" cy="1160700"/>
          </a:xfrm>
          <a:prstGeom prst="rect">
            <a:avLst/>
          </a:prstGeom>
          <a:noFill/>
          <a:ln>
            <a:noFill/>
          </a:ln>
        </p:spPr>
        <p:txBody>
          <a:bodyPr anchorCtr="0" anchor="ctr" bIns="91425" lIns="91425" spcFirstLastPara="1" rIns="91425" wrap="square" tIns="91425">
            <a:noAutofit/>
          </a:bodyPr>
          <a:lstStyle/>
          <a:p>
            <a:pPr indent="0" lvl="0" marL="0" marR="0" rtl="0" algn="l">
              <a:lnSpc>
                <a:spcPct val="85000"/>
              </a:lnSpc>
              <a:spcBef>
                <a:spcPts val="0"/>
              </a:spcBef>
              <a:spcAft>
                <a:spcPts val="0"/>
              </a:spcAft>
              <a:buClr>
                <a:srgbClr val="000000"/>
              </a:buClr>
              <a:buSzPts val="1400"/>
              <a:buFont typeface="Arial"/>
              <a:buNone/>
            </a:pPr>
            <a:r>
              <a:rPr b="0" i="0" lang="en-US" sz="4800" u="none" cap="none" strike="noStrike">
                <a:solidFill>
                  <a:schemeClr val="lt1"/>
                </a:solidFill>
                <a:latin typeface="Arial"/>
                <a:ea typeface="Arial"/>
                <a:cs typeface="Arial"/>
                <a:sym typeface="Arial"/>
              </a:rPr>
              <a:t>Intensity still needs work</a:t>
            </a:r>
            <a:endParaRPr/>
          </a:p>
        </p:txBody>
      </p:sp>
      <p:sp>
        <p:nvSpPr>
          <p:cNvPr id="155" name="Shape 155"/>
          <p:cNvSpPr txBox="1"/>
          <p:nvPr/>
        </p:nvSpPr>
        <p:spPr>
          <a:xfrm>
            <a:off x="757135" y="4916800"/>
            <a:ext cx="7528800" cy="13716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600"/>
              </a:spcBef>
              <a:spcAft>
                <a:spcPts val="0"/>
              </a:spcAft>
              <a:buClr>
                <a:srgbClr val="000000"/>
              </a:buClr>
              <a:buSzPts val="1100"/>
              <a:buFont typeface="Arial"/>
              <a:buNone/>
            </a:pPr>
            <a:r>
              <a:rPr b="1" lang="en-US" sz="1600">
                <a:solidFill>
                  <a:srgbClr val="000000"/>
                </a:solidFill>
                <a:latin typeface="Arial"/>
                <a:ea typeface="Arial"/>
                <a:cs typeface="Arial"/>
                <a:sym typeface="Arial"/>
              </a:rPr>
              <a:t>Rapid intensification was more frequent than average in the Atlantic in 2017</a:t>
            </a:r>
            <a:endParaRPr b="1" sz="1600">
              <a:solidFill>
                <a:srgbClr val="000000"/>
              </a:solidFill>
              <a:latin typeface="Arial"/>
              <a:ea typeface="Arial"/>
              <a:cs typeface="Arial"/>
              <a:sym typeface="Arial"/>
            </a:endParaRPr>
          </a:p>
          <a:p>
            <a:pPr indent="-342900" lvl="0" marL="457200" marR="0" rtl="0" algn="l">
              <a:lnSpc>
                <a:spcPct val="115000"/>
              </a:lnSpc>
              <a:spcBef>
                <a:spcPts val="600"/>
              </a:spcBef>
              <a:spcAft>
                <a:spcPts val="0"/>
              </a:spcAft>
              <a:buClr>
                <a:srgbClr val="000000"/>
              </a:buClr>
              <a:buSzPts val="1800"/>
              <a:buFont typeface="Arial"/>
              <a:buChar char="●"/>
            </a:pPr>
            <a:r>
              <a:rPr lang="en-US" sz="1800">
                <a:solidFill>
                  <a:srgbClr val="000000"/>
                </a:solidFill>
                <a:latin typeface="Arial"/>
                <a:ea typeface="Arial"/>
                <a:cs typeface="Arial"/>
                <a:sym typeface="Arial"/>
              </a:rPr>
              <a:t>24 h: 39 observed RI cases (≥ 30 kt) out of 312 total (9.6%)</a:t>
            </a:r>
            <a:endParaRPr sz="1800">
              <a:solidFill>
                <a:srgbClr val="000000"/>
              </a:solidFill>
              <a:latin typeface="Arial"/>
              <a:ea typeface="Arial"/>
              <a:cs typeface="Arial"/>
              <a:sym typeface="Arial"/>
            </a:endParaRPr>
          </a:p>
          <a:p>
            <a:pPr indent="-342900" lvl="0" marL="457200" marR="0" rtl="0" algn="l">
              <a:lnSpc>
                <a:spcPct val="115000"/>
              </a:lnSpc>
              <a:spcBef>
                <a:spcPts val="0"/>
              </a:spcBef>
              <a:spcAft>
                <a:spcPts val="0"/>
              </a:spcAft>
              <a:buClr>
                <a:srgbClr val="000000"/>
              </a:buClr>
              <a:buSzPts val="1800"/>
              <a:buFont typeface="Arial"/>
              <a:buChar char="●"/>
            </a:pPr>
            <a:r>
              <a:rPr lang="en-US" sz="1800">
                <a:solidFill>
                  <a:srgbClr val="000000"/>
                </a:solidFill>
                <a:latin typeface="Arial"/>
                <a:ea typeface="Arial"/>
                <a:cs typeface="Arial"/>
                <a:sym typeface="Arial"/>
              </a:rPr>
              <a:t>HWRF: 6</a:t>
            </a:r>
            <a:r>
              <a:rPr baseline="30000" lang="en-US" sz="1800">
                <a:solidFill>
                  <a:srgbClr val="000000"/>
                </a:solidFill>
                <a:latin typeface="Arial"/>
                <a:ea typeface="Arial"/>
                <a:cs typeface="Arial"/>
                <a:sym typeface="Arial"/>
              </a:rPr>
              <a:t>*</a:t>
            </a:r>
            <a:r>
              <a:rPr lang="en-US" sz="1800">
                <a:solidFill>
                  <a:srgbClr val="000000"/>
                </a:solidFill>
                <a:latin typeface="Arial"/>
                <a:ea typeface="Arial"/>
                <a:cs typeface="Arial"/>
                <a:sym typeface="Arial"/>
              </a:rPr>
              <a:t> correct, 1 false alarm; NHC: 6</a:t>
            </a:r>
            <a:r>
              <a:rPr baseline="30000" lang="en-US" sz="1800">
                <a:solidFill>
                  <a:srgbClr val="000000"/>
                </a:solidFill>
                <a:latin typeface="Arial"/>
                <a:ea typeface="Arial"/>
                <a:cs typeface="Arial"/>
                <a:sym typeface="Arial"/>
              </a:rPr>
              <a:t>*</a:t>
            </a:r>
            <a:r>
              <a:rPr lang="en-US" sz="1800">
                <a:solidFill>
                  <a:srgbClr val="000000"/>
                </a:solidFill>
                <a:latin typeface="Arial"/>
                <a:ea typeface="Arial"/>
                <a:cs typeface="Arial"/>
                <a:sym typeface="Arial"/>
              </a:rPr>
              <a:t> correct, 1 false alarm </a:t>
            </a:r>
            <a:endParaRPr sz="1800"/>
          </a:p>
          <a:p>
            <a:pPr indent="0" lvl="0" marL="0" marR="0" rtl="0" algn="r">
              <a:lnSpc>
                <a:spcPct val="115000"/>
              </a:lnSpc>
              <a:spcBef>
                <a:spcPts val="600"/>
              </a:spcBef>
              <a:spcAft>
                <a:spcPts val="0"/>
              </a:spcAft>
              <a:buNone/>
            </a:pPr>
            <a:r>
              <a:rPr baseline="30000" lang="en-US" sz="1200"/>
              <a:t>*</a:t>
            </a:r>
            <a:r>
              <a:rPr lang="en-US" sz="1200">
                <a:solidFill>
                  <a:srgbClr val="000000"/>
                </a:solidFill>
                <a:latin typeface="Arial"/>
                <a:ea typeface="Arial"/>
                <a:cs typeface="Arial"/>
                <a:sym typeface="Arial"/>
              </a:rPr>
              <a:t>not the same 6 storms</a:t>
            </a:r>
            <a:endParaRPr sz="1200">
              <a:solidFill>
                <a:srgbClr val="000000"/>
              </a:solidFill>
              <a:latin typeface="Arial"/>
              <a:ea typeface="Arial"/>
              <a:cs typeface="Arial"/>
              <a:sym typeface="Arial"/>
            </a:endParaRPr>
          </a:p>
          <a:p>
            <a:pPr indent="0" lvl="0" marL="0" marR="0" rtl="0" algn="l">
              <a:lnSpc>
                <a:spcPct val="115000"/>
              </a:lnSpc>
              <a:spcBef>
                <a:spcPts val="600"/>
              </a:spcBef>
              <a:spcAft>
                <a:spcPts val="0"/>
              </a:spcAft>
              <a:buClr>
                <a:srgbClr val="000000"/>
              </a:buClr>
              <a:buSzPts val="1100"/>
              <a:buFont typeface="Arial"/>
              <a:buNone/>
            </a:pPr>
            <a:r>
              <a:t/>
            </a:r>
            <a:endParaRPr sz="1800">
              <a:solidFill>
                <a:srgbClr val="000000"/>
              </a:solidFill>
              <a:latin typeface="Arial"/>
              <a:ea typeface="Arial"/>
              <a:cs typeface="Arial"/>
              <a:sym typeface="Arial"/>
            </a:endParaRPr>
          </a:p>
          <a:p>
            <a:pPr indent="0" lvl="0" marL="0" marR="0" rtl="0" algn="l">
              <a:lnSpc>
                <a:spcPct val="115000"/>
              </a:lnSpc>
              <a:spcBef>
                <a:spcPts val="600"/>
              </a:spcBef>
              <a:spcAft>
                <a:spcPts val="0"/>
              </a:spcAft>
              <a:buClr>
                <a:srgbClr val="000000"/>
              </a:buClr>
              <a:buSzPts val="1100"/>
              <a:buFont typeface="Arial"/>
              <a:buNone/>
            </a:pPr>
            <a:r>
              <a:t/>
            </a:r>
            <a:endParaRPr sz="1800">
              <a:solidFill>
                <a:srgbClr val="000000"/>
              </a:solidFill>
              <a:latin typeface="Arial"/>
              <a:ea typeface="Arial"/>
              <a:cs typeface="Arial"/>
              <a:sym typeface="Arial"/>
            </a:endParaRPr>
          </a:p>
          <a:p>
            <a:pPr indent="0" lvl="0" marL="0" marR="0" rtl="0" algn="l">
              <a:spcBef>
                <a:spcPts val="0"/>
              </a:spcBef>
              <a:spcAft>
                <a:spcPts val="0"/>
              </a:spcAft>
              <a:buClr>
                <a:srgbClr val="000000"/>
              </a:buClr>
              <a:buSzPts val="1800"/>
              <a:buFont typeface="Arial"/>
              <a:buNone/>
            </a:pPr>
            <a:r>
              <a:t/>
            </a:r>
            <a:endParaRPr sz="1800">
              <a:solidFill>
                <a:srgbClr val="000000"/>
              </a:solidFill>
              <a:latin typeface="Arial"/>
              <a:ea typeface="Arial"/>
              <a:cs typeface="Arial"/>
              <a:sym typeface="Arial"/>
            </a:endParaRPr>
          </a:p>
        </p:txBody>
      </p:sp>
      <p:pic>
        <p:nvPicPr>
          <p:cNvPr id="156" name="Shape 156"/>
          <p:cNvPicPr preferRelativeResize="0"/>
          <p:nvPr/>
        </p:nvPicPr>
        <p:blipFill rotWithShape="1">
          <a:blip r:embed="rId3">
            <a:alphaModFix/>
          </a:blip>
          <a:srcRect b="0" l="0" r="0" t="0"/>
          <a:stretch/>
        </p:blipFill>
        <p:spPr>
          <a:xfrm>
            <a:off x="421225" y="1656400"/>
            <a:ext cx="4014812" cy="3392799"/>
          </a:xfrm>
          <a:prstGeom prst="rect">
            <a:avLst/>
          </a:prstGeom>
          <a:noFill/>
          <a:ln>
            <a:noFill/>
          </a:ln>
        </p:spPr>
      </p:pic>
      <p:pic>
        <p:nvPicPr>
          <p:cNvPr id="157" name="Shape 157"/>
          <p:cNvPicPr preferRelativeResize="0"/>
          <p:nvPr/>
        </p:nvPicPr>
        <p:blipFill rotWithShape="1">
          <a:blip r:embed="rId4">
            <a:alphaModFix/>
          </a:blip>
          <a:srcRect b="0" l="0" r="0" t="0"/>
          <a:stretch/>
        </p:blipFill>
        <p:spPr>
          <a:xfrm>
            <a:off x="4671137" y="1656400"/>
            <a:ext cx="3980884" cy="3392799"/>
          </a:xfrm>
          <a:prstGeom prst="rect">
            <a:avLst/>
          </a:prstGeom>
          <a:noFill/>
          <a:ln>
            <a:noFill/>
          </a:ln>
        </p:spPr>
      </p:pic>
      <p:sp>
        <p:nvSpPr>
          <p:cNvPr id="158" name="Shape 158"/>
          <p:cNvSpPr txBox="1"/>
          <p:nvPr/>
        </p:nvSpPr>
        <p:spPr>
          <a:xfrm>
            <a:off x="443525" y="1219200"/>
            <a:ext cx="3970200" cy="463200"/>
          </a:xfrm>
          <a:prstGeom prst="rect">
            <a:avLst/>
          </a:prstGeom>
          <a:noFill/>
          <a:ln>
            <a:noFill/>
          </a:ln>
        </p:spPr>
        <p:txBody>
          <a:bodyPr anchorCtr="0" anchor="t" bIns="91425" lIns="91425" spcFirstLastPara="1" rIns="91425" wrap="square" tIns="91425">
            <a:noAutofit/>
          </a:bodyPr>
          <a:lstStyle/>
          <a:p>
            <a:pPr indent="0" lvl="0" marL="0" marR="0" rtl="0" algn="ctr">
              <a:lnSpc>
                <a:spcPct val="115000"/>
              </a:lnSpc>
              <a:spcBef>
                <a:spcPts val="0"/>
              </a:spcBef>
              <a:spcAft>
                <a:spcPts val="0"/>
              </a:spcAft>
              <a:buClr>
                <a:srgbClr val="000000"/>
              </a:buClr>
              <a:buSzPts val="2400"/>
              <a:buFont typeface="Arial"/>
              <a:buNone/>
            </a:pPr>
            <a:r>
              <a:rPr lang="en-US" sz="2400">
                <a:solidFill>
                  <a:srgbClr val="000000"/>
                </a:solidFill>
                <a:latin typeface="Arial"/>
                <a:ea typeface="Arial"/>
                <a:cs typeface="Arial"/>
                <a:sym typeface="Arial"/>
              </a:rPr>
              <a:t>Harvey (2017)</a:t>
            </a:r>
            <a:endParaRPr sz="1800">
              <a:solidFill>
                <a:srgbClr val="000000"/>
              </a:solidFill>
              <a:latin typeface="Arial"/>
              <a:ea typeface="Arial"/>
              <a:cs typeface="Arial"/>
              <a:sym typeface="Arial"/>
            </a:endParaRPr>
          </a:p>
        </p:txBody>
      </p:sp>
      <p:sp>
        <p:nvSpPr>
          <p:cNvPr id="159" name="Shape 159"/>
          <p:cNvSpPr txBox="1"/>
          <p:nvPr/>
        </p:nvSpPr>
        <p:spPr>
          <a:xfrm>
            <a:off x="4676475" y="1219200"/>
            <a:ext cx="3970200" cy="463200"/>
          </a:xfrm>
          <a:prstGeom prst="rect">
            <a:avLst/>
          </a:prstGeom>
          <a:noFill/>
          <a:ln>
            <a:noFill/>
          </a:ln>
        </p:spPr>
        <p:txBody>
          <a:bodyPr anchorCtr="0" anchor="t" bIns="91425" lIns="91425" spcFirstLastPara="1" rIns="91425" wrap="square" tIns="91425">
            <a:noAutofit/>
          </a:bodyPr>
          <a:lstStyle/>
          <a:p>
            <a:pPr indent="0" lvl="0" marL="0" marR="0" rtl="0" algn="ctr">
              <a:lnSpc>
                <a:spcPct val="115000"/>
              </a:lnSpc>
              <a:spcBef>
                <a:spcPts val="0"/>
              </a:spcBef>
              <a:spcAft>
                <a:spcPts val="0"/>
              </a:spcAft>
              <a:buClr>
                <a:srgbClr val="000000"/>
              </a:buClr>
              <a:buSzPts val="2400"/>
              <a:buFont typeface="Arial"/>
              <a:buNone/>
            </a:pPr>
            <a:r>
              <a:rPr lang="en-US" sz="2400">
                <a:solidFill>
                  <a:srgbClr val="000000"/>
                </a:solidFill>
                <a:latin typeface="Arial"/>
                <a:ea typeface="Arial"/>
                <a:cs typeface="Arial"/>
                <a:sym typeface="Arial"/>
              </a:rPr>
              <a:t>Maria (2017)</a:t>
            </a:r>
            <a:endParaRPr sz="1800">
              <a:solidFill>
                <a:srgbClr val="000000"/>
              </a:solidFill>
              <a:latin typeface="Arial"/>
              <a:ea typeface="Arial"/>
              <a:cs typeface="Arial"/>
              <a:sym typeface="Arial"/>
            </a:endParaRPr>
          </a:p>
        </p:txBody>
      </p:sp>
    </p:spTree>
  </p:cSld>
  <p:clrMapOvr>
    <a:masterClrMapping/>
  </p:clrMapOvr>
  <p:transition>
    <p:fade/>
  </p:transition>
</p:sld>
</file>

<file path=ppt/theme/theme1.xml><?xml version="1.0" encoding="utf-8"?>
<a:theme xmlns:a="http://schemas.openxmlformats.org/drawingml/2006/main" xmlns:r="http://schemas.openxmlformats.org/officeDocument/2006/relationships"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