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91"/>
    <p:restoredTop sz="94701"/>
  </p:normalViewPr>
  <p:slideViewPr>
    <p:cSldViewPr snapToGrid="0" snapToObjects="1">
      <p:cViewPr varScale="1">
        <p:scale>
          <a:sx n="124" d="100"/>
          <a:sy n="124" d="100"/>
        </p:scale>
        <p:origin x="192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C39EB-328D-C440-8DBF-A8A94DE5283A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EB9E0-39E2-7343-8A24-50AF7EAED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13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564CD-4D94-CB4D-A586-3B4A7C785676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F2D54-EFD5-4143-8E6D-EB8EA0643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4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F2D54-EFD5-4143-8E6D-EB8EA0643E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1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F2D54-EFD5-4143-8E6D-EB8EA0643E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CF25-C059-934A-AF4E-6C08E13E8752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EED-92EA-D54F-B168-98A644778CB4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54AF-8746-904D-B685-B7D3721B7FE0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C802C-FDA4-A147-B2B6-9C0981ACB9F1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0B38-8C36-8249-B85F-49158A2D9752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8769-BA41-3245-8E03-04DE88656F2D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C51B-F61E-2D42-9BD3-22342E7129B8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E609A-4DCE-244A-BF80-9586FAA1FC81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9D95-70F3-DC4D-9B33-484F92B586F0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6282844"/>
            <a:ext cx="2057400" cy="365125"/>
          </a:xfrm>
        </p:spPr>
        <p:txBody>
          <a:bodyPr/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784AD31-9E6C-324F-B5C2-76382AD8A263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6282844"/>
            <a:ext cx="5004665" cy="365125"/>
          </a:xfrm>
        </p:spPr>
        <p:txBody>
          <a:bodyPr/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6657" y="6282844"/>
            <a:ext cx="573161" cy="365125"/>
          </a:xfrm>
        </p:spPr>
        <p:txBody>
          <a:bodyPr/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4789-3FF3-4246-9946-BCE06D801617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934-B256-DE4A-96C4-8965CE1F23AF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C1FC0-0020-5D46-B350-E12A5FCE0F1F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872E-59B5-2247-B436-D0DD0FD0DA77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5069-0C15-0A40-9103-BF9B63DCB0AC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4520-58F0-714D-AEE9-8ADF0648BF5A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350D-AC6C-014A-AA5A-323FBE16F2B5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4F253B-FEDC-7940-A4DB-D7CF594C5EB2}" type="datetime1">
              <a:rPr lang="en-US" smtClean="0"/>
              <a:t>11/30/16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2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microsoft.com/office/2007/relationships/hdphoto" Target="../media/hdphoto2.wdp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452" y="130628"/>
            <a:ext cx="3602110" cy="4233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119" y="1147105"/>
            <a:ext cx="6517482" cy="2509213"/>
          </a:xfrm>
        </p:spPr>
        <p:txBody>
          <a:bodyPr/>
          <a:lstStyle/>
          <a:p>
            <a:pPr algn="l"/>
            <a:r>
              <a:rPr lang="en-US" dirty="0" smtClean="0"/>
              <a:t>Polly </a:t>
            </a:r>
            <a:r>
              <a:rPr lang="en-US" dirty="0" err="1" smtClean="0"/>
              <a:t>austin’s</a:t>
            </a:r>
            <a:r>
              <a:rPr lang="en-US" dirty="0" smtClean="0"/>
              <a:t> Influence on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012" y="3892180"/>
            <a:ext cx="6517482" cy="1371599"/>
          </a:xfrm>
        </p:spPr>
        <p:txBody>
          <a:bodyPr/>
          <a:lstStyle/>
          <a:p>
            <a:pPr algn="l"/>
            <a:r>
              <a:rPr lang="en-US" dirty="0" smtClean="0"/>
              <a:t>Frank Marks</a:t>
            </a:r>
          </a:p>
          <a:p>
            <a:pPr algn="l"/>
            <a:r>
              <a:rPr lang="en-US" dirty="0" smtClean="0"/>
              <a:t>NOAA/AOML Hurricane Research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883711"/>
          </a:xfrm>
        </p:spPr>
        <p:txBody>
          <a:bodyPr/>
          <a:lstStyle/>
          <a:p>
            <a:r>
              <a:rPr lang="en-US" dirty="0" smtClean="0"/>
              <a:t>My MIT 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630" y="1502228"/>
            <a:ext cx="8092440" cy="47842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1973: started as a new MIT graduate student in Weather Radar group with Polly as my thesis advisor</a:t>
            </a:r>
          </a:p>
          <a:p>
            <a:r>
              <a:rPr lang="en-US" dirty="0" smtClean="0"/>
              <a:t>1974: participated in Gate as a UCAR student working in Dakar Senegal for 100 days (Burpee, Betts, </a:t>
            </a:r>
            <a:r>
              <a:rPr lang="en-US" dirty="0"/>
              <a:t>Reed, </a:t>
            </a:r>
            <a:r>
              <a:rPr lang="en-US" dirty="0" err="1" smtClean="0"/>
              <a:t>Rodenhuis</a:t>
            </a:r>
            <a:r>
              <a:rPr lang="en-US" dirty="0" smtClean="0"/>
              <a:t>, Simpson, Suomi, </a:t>
            </a:r>
            <a:r>
              <a:rPr lang="en-US" dirty="0" err="1"/>
              <a:t>Zipser</a:t>
            </a:r>
            <a:r>
              <a:rPr lang="en-US" dirty="0"/>
              <a:t>, </a:t>
            </a:r>
            <a:r>
              <a:rPr lang="en-US" dirty="0" smtClean="0"/>
              <a:t>etc.)</a:t>
            </a:r>
          </a:p>
          <a:p>
            <a:r>
              <a:rPr lang="en-US" dirty="0" smtClean="0"/>
              <a:t>1975: </a:t>
            </a:r>
          </a:p>
          <a:p>
            <a:pPr lvl="1"/>
            <a:r>
              <a:rPr lang="en-US" dirty="0" smtClean="0"/>
              <a:t>finished my MS Thesis on New England Coastal Front (</a:t>
            </a:r>
            <a:r>
              <a:rPr lang="en-US" dirty="0" err="1" smtClean="0"/>
              <a:t>Bosart</a:t>
            </a:r>
            <a:r>
              <a:rPr lang="en-US" dirty="0" smtClean="0"/>
              <a:t>); </a:t>
            </a:r>
          </a:p>
          <a:p>
            <a:pPr lvl="1"/>
            <a:r>
              <a:rPr lang="en-US" dirty="0" smtClean="0"/>
              <a:t>passed my qualifier </a:t>
            </a:r>
          </a:p>
          <a:p>
            <a:pPr lvl="1"/>
            <a:r>
              <a:rPr lang="en-US" dirty="0" smtClean="0"/>
              <a:t>joined </a:t>
            </a:r>
            <a:r>
              <a:rPr lang="en-US" dirty="0" err="1" smtClean="0"/>
              <a:t>noaa</a:t>
            </a:r>
            <a:r>
              <a:rPr lang="en-US" dirty="0" smtClean="0"/>
              <a:t> CEDDA to process Gate shipboard radar data (</a:t>
            </a:r>
            <a:r>
              <a:rPr lang="en-US" dirty="0" err="1" smtClean="0"/>
              <a:t>Hudlow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1976: returned to MIT to start my </a:t>
            </a:r>
            <a:r>
              <a:rPr lang="en-US" dirty="0" err="1" smtClean="0"/>
              <a:t>Phd</a:t>
            </a:r>
            <a:r>
              <a:rPr lang="en-US" dirty="0" smtClean="0"/>
              <a:t> working on GATE data with Polly as my advisor</a:t>
            </a:r>
          </a:p>
          <a:p>
            <a:r>
              <a:rPr lang="en-US" dirty="0" smtClean="0"/>
              <a:t>1978: </a:t>
            </a:r>
            <a:r>
              <a:rPr lang="en-US" dirty="0" err="1" smtClean="0"/>
              <a:t>fred</a:t>
            </a:r>
            <a:r>
              <a:rPr lang="en-US" dirty="0" smtClean="0"/>
              <a:t> sanders became my thesis advisor when Polly retired</a:t>
            </a:r>
          </a:p>
          <a:p>
            <a:r>
              <a:rPr lang="en-US" dirty="0" smtClean="0"/>
              <a:t>1979: participated in W/MONEX in </a:t>
            </a:r>
            <a:r>
              <a:rPr lang="en-US" dirty="0" err="1" smtClean="0"/>
              <a:t>Binutlu</a:t>
            </a:r>
            <a:r>
              <a:rPr lang="en-US" dirty="0" smtClean="0"/>
              <a:t>, Borneo with Speed </a:t>
            </a:r>
            <a:r>
              <a:rPr lang="en-US" dirty="0" err="1" smtClean="0"/>
              <a:t>Geotis</a:t>
            </a:r>
            <a:r>
              <a:rPr lang="en-US" dirty="0" smtClean="0"/>
              <a:t> &amp; Bill Silver (Gamache, </a:t>
            </a:r>
            <a:r>
              <a:rPr lang="en-US" dirty="0" err="1" smtClean="0"/>
              <a:t>Houze</a:t>
            </a:r>
            <a:r>
              <a:rPr lang="en-US" dirty="0" smtClean="0"/>
              <a:t>, Webster, </a:t>
            </a:r>
            <a:r>
              <a:rPr lang="en-US" dirty="0" err="1" smtClean="0"/>
              <a:t>Meehl</a:t>
            </a:r>
            <a:r>
              <a:rPr lang="en-US" dirty="0" smtClean="0"/>
              <a:t>)</a:t>
            </a:r>
          </a:p>
          <a:p>
            <a:r>
              <a:rPr lang="en-US" dirty="0" smtClean="0"/>
              <a:t>1980: finished my thesis with the help of Bob Burpee, who became my boss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58" y="1104977"/>
            <a:ext cx="7118247" cy="5479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768" y="3131820"/>
            <a:ext cx="3434521" cy="3617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65" y="1104977"/>
            <a:ext cx="1172219" cy="1280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92018"/>
            <a:ext cx="7773338" cy="846388"/>
          </a:xfrm>
        </p:spPr>
        <p:txBody>
          <a:bodyPr/>
          <a:lstStyle/>
          <a:p>
            <a:r>
              <a:rPr lang="en-US" dirty="0" smtClean="0"/>
              <a:t>GATE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686" y="948223"/>
            <a:ext cx="3572314" cy="2812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9" y="3753686"/>
            <a:ext cx="2051299" cy="1125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385" y="3936110"/>
            <a:ext cx="3480019" cy="273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058" y="2664958"/>
            <a:ext cx="2370937" cy="1866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39" y="5420534"/>
            <a:ext cx="1848321" cy="14550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2849" y="5123617"/>
            <a:ext cx="2385938" cy="1180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65" y="1104977"/>
            <a:ext cx="4280989" cy="55790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35" y="1141987"/>
            <a:ext cx="5866798" cy="5315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92018"/>
            <a:ext cx="7773338" cy="846388"/>
          </a:xfrm>
        </p:spPr>
        <p:txBody>
          <a:bodyPr/>
          <a:lstStyle/>
          <a:p>
            <a:r>
              <a:rPr lang="en-US" dirty="0" smtClean="0"/>
              <a:t>New England Coastal Front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3" y="1182966"/>
            <a:ext cx="5911212" cy="355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677" y="1227057"/>
            <a:ext cx="3345156" cy="3556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35" y="3087899"/>
            <a:ext cx="5012872" cy="34163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394" y="1116242"/>
            <a:ext cx="6504141" cy="5069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44" y="3916500"/>
            <a:ext cx="4091448" cy="2762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76" y="1031718"/>
            <a:ext cx="4003670" cy="248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92018"/>
            <a:ext cx="7773338" cy="846388"/>
          </a:xfrm>
        </p:spPr>
        <p:txBody>
          <a:bodyPr/>
          <a:lstStyle/>
          <a:p>
            <a:r>
              <a:rPr lang="en-US" dirty="0" smtClean="0"/>
              <a:t>W/MONEX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35" y="1054770"/>
            <a:ext cx="4968005" cy="36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647" y="1747882"/>
            <a:ext cx="6280353" cy="2896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296" y="1078192"/>
            <a:ext cx="5600872" cy="5452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71" y="1977046"/>
            <a:ext cx="7592348" cy="320421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09" y="1250491"/>
            <a:ext cx="4354604" cy="2900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26187"/>
          </a:xfrm>
        </p:spPr>
        <p:txBody>
          <a:bodyPr/>
          <a:lstStyle/>
          <a:p>
            <a:r>
              <a:rPr lang="en-US" dirty="0" smtClean="0"/>
              <a:t>NOAA HRD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4" y="4199894"/>
            <a:ext cx="3755933" cy="2504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413" y="1250491"/>
            <a:ext cx="3818080" cy="2863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908" y="3978632"/>
            <a:ext cx="3662268" cy="274670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2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206" t="-236" r="51023" b="236"/>
          <a:stretch/>
        </p:blipFill>
        <p:spPr>
          <a:xfrm>
            <a:off x="4997773" y="839637"/>
            <a:ext cx="3893189" cy="3786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623685"/>
          </a:xfrm>
        </p:spPr>
        <p:txBody>
          <a:bodyPr/>
          <a:lstStyle/>
          <a:p>
            <a:r>
              <a:rPr lang="en-US" smtClean="0"/>
              <a:t>NOAA hrd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90" t="13782" r="2645" b="3846"/>
          <a:stretch/>
        </p:blipFill>
        <p:spPr>
          <a:xfrm>
            <a:off x="253040" y="1161691"/>
            <a:ext cx="4037163" cy="2744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0" y="3954444"/>
            <a:ext cx="5865963" cy="2742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513" y="4790719"/>
            <a:ext cx="2542305" cy="1906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12508"/>
          <a:stretch/>
        </p:blipFill>
        <p:spPr>
          <a:xfrm>
            <a:off x="225091" y="1161691"/>
            <a:ext cx="8665871" cy="51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0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816" y="687617"/>
            <a:ext cx="7773338" cy="810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Weather Radar "Pioneers" Who influenced 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78" y="2067003"/>
            <a:ext cx="4599119" cy="344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786" y="1498329"/>
            <a:ext cx="3217871" cy="49278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497</TotalTime>
  <Words>214</Words>
  <Application>Microsoft Macintosh PowerPoint</Application>
  <PresentationFormat>On-screen Show (4:3)</PresentationFormat>
  <Paragraphs>35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 Cen MT</vt:lpstr>
      <vt:lpstr>Arial</vt:lpstr>
      <vt:lpstr>Calibri</vt:lpstr>
      <vt:lpstr>Droplet</vt:lpstr>
      <vt:lpstr>Polly austin’s Influence on me</vt:lpstr>
      <vt:lpstr>My MIT Chronology</vt:lpstr>
      <vt:lpstr>GATE</vt:lpstr>
      <vt:lpstr>New England Coastal Front</vt:lpstr>
      <vt:lpstr>W/MONEX</vt:lpstr>
      <vt:lpstr>NOAA HRD</vt:lpstr>
      <vt:lpstr>NOAA hrd</vt:lpstr>
      <vt:lpstr>Weather Radar "Pioneers" Who influenced me</vt:lpstr>
    </vt:vector>
  </TitlesOfParts>
  <Manager/>
  <Company/>
  <LinksUpToDate>false</LinksUpToDate>
  <SharedDoc>false</SharedDoc>
  <HyperlinkBase/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Polly austin’s Influence on me</dc:title>
  <dc:subject/>
  <dc:creator>Frank Marks</dc:creator>
  <cp:keywords/>
  <dc:description/>
  <cp:lastModifiedBy>Frank Marks</cp:lastModifiedBy>
  <cp:revision>60</cp:revision>
  <dcterms:created xsi:type="dcterms:W3CDTF">2016-11-13T21:41:07Z</dcterms:created>
  <dcterms:modified xsi:type="dcterms:W3CDTF">2016-11-30T19:05:29Z</dcterms:modified>
  <cp:category/>
</cp:coreProperties>
</file>