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</p:sldMasterIdLst>
  <p:notesMasterIdLst>
    <p:notesMasterId r:id="rId25"/>
  </p:notesMasterIdLst>
  <p:handoutMasterIdLst>
    <p:handoutMasterId r:id="rId26"/>
  </p:handoutMasterIdLst>
  <p:sldIdLst>
    <p:sldId id="257" r:id="rId12"/>
    <p:sldId id="271" r:id="rId13"/>
    <p:sldId id="265" r:id="rId14"/>
    <p:sldId id="259" r:id="rId15"/>
    <p:sldId id="260" r:id="rId16"/>
    <p:sldId id="272" r:id="rId17"/>
    <p:sldId id="273" r:id="rId18"/>
    <p:sldId id="274" r:id="rId19"/>
    <p:sldId id="266" r:id="rId20"/>
    <p:sldId id="267" r:id="rId21"/>
    <p:sldId id="268" r:id="rId22"/>
    <p:sldId id="269" r:id="rId23"/>
    <p:sldId id="270" r:id="rId24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4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1"/>
            <a:ext cx="3026834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58BD0941-0C6F-46B0-8C02-00C0030AC95B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5"/>
            <a:ext cx="3026834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17905"/>
            <a:ext cx="3026834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6EBEB9BD-43CF-40E8-88AF-187A5AB48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59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4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1"/>
            <a:ext cx="3026834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56F5244B-6141-47B5-A87E-DB1D3F739BB3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9"/>
            <a:ext cx="5588000" cy="4177665"/>
          </a:xfrm>
          <a:prstGeom prst="rect">
            <a:avLst/>
          </a:prstGeom>
        </p:spPr>
        <p:txBody>
          <a:bodyPr vert="horz" lIns="93031" tIns="46516" rIns="93031" bIns="4651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5"/>
            <a:ext cx="3026834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4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9E5E0697-50DA-42A2-A673-0D9B300A7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192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E0697-50DA-42A2-A673-0D9B300A7C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5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88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67497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98313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8904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6777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197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70712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1284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39029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87542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44392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76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6704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98660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595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78644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96362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2096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3266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6615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635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42117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84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8751A-BA5D-4DCD-97AA-A32B41B0B4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46ADB-8BF1-46C1-8534-3B7CB529D88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8090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7893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093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41A57-C98B-45CD-83A2-322D9C07F1A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529C0-753F-456C-9F8F-B303EA3EB53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37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D0A1F-55D9-4CBF-BDD0-3D1C2FAEB5E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81149-5155-4A1E-BF7A-CF705CEC300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854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25FBF-A394-45A4-9821-3390372975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3A0C5-318E-4541-9C01-BF00D688D0A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12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A2DB6-4C8E-4379-9D28-28E4F04FCF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E01E8-34DE-4359-A48C-8AB1B699D15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716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4FA81-EA5B-4D4B-8ED0-4660D5B8A1D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86302-864D-4B45-B384-C1690F6D85C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99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35715-0CC2-4811-AFE5-5F9348F854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93D6B-7C7A-46DC-BB00-986339CED15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067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617E2-3F69-4D1C-95E1-8492FAE8628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BD8F5-7A97-4196-9685-E92B23B906F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68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650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DCE9A-58A5-4E03-ADD4-B543CB80EF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52F27-0557-4201-8097-3290D96EE3A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831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36105-8083-4284-9C41-5B4D803A7DC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22734-BC61-4077-B509-D50A437C9BD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05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2D457-07E7-4353-964A-A940DD759E1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54A5-F12C-4A39-97C3-DBD238BF8C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697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44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982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2724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58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8748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600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384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6227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674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4462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776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512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193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727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8424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3927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728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212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0607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818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6362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6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816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5889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1625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469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3461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911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71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9397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2712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5226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6738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4637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552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4674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716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259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971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77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1415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5718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850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73160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416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99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619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6052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8751A-BA5D-4DCD-97AA-A32B41B0B4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46ADB-8BF1-46C1-8534-3B7CB529D88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0138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41A57-C98B-45CD-83A2-322D9C07F1A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529C0-753F-456C-9F8F-B303EA3EB53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34040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D0A1F-55D9-4CBF-BDD0-3D1C2FAEB5E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81149-5155-4A1E-BF7A-CF705CEC300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1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04471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25FBF-A394-45A4-9821-3390372975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3A0C5-318E-4541-9C01-BF00D688D0A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8951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A2DB6-4C8E-4379-9D28-28E4F04FCF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E01E8-34DE-4359-A48C-8AB1B699D15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537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4FA81-EA5B-4D4B-8ED0-4660D5B8A1D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86302-864D-4B45-B384-C1690F6D85C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77928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35715-0CC2-4811-AFE5-5F9348F854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93D6B-7C7A-46DC-BB00-986339CED15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586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617E2-3F69-4D1C-95E1-8492FAE8628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BD8F5-7A97-4196-9685-E92B23B906F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4324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DCE9A-58A5-4E03-ADD4-B543CB80EF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52F27-0557-4201-8097-3290D96EE3A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410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36105-8083-4284-9C41-5B4D803A7DC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22734-BC61-4077-B509-D50A437C9BD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0460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2D457-07E7-4353-964A-A940DD759E1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54A5-F12C-4A39-97C3-DBD238BF8C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7000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C6D27-EA8D-49FB-82D8-6EA69676EA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6908"/>
      </p:ext>
    </p:extLst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92F4D-1D34-4F20-848A-DF895D6320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3041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8616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D0A19-F7DE-4911-B203-A6EF43E0D8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662977"/>
      </p:ext>
    </p:extLst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67B6-2809-417C-B4F1-6236640266D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70149"/>
      </p:ext>
    </p:extLst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9AFEA-C99C-4436-B89C-7F7BFADA3B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984806"/>
      </p:ext>
    </p:extLst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C9624-D920-4CF7-B804-D9FA21BBA02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373429"/>
      </p:ext>
    </p:extLst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487C5-9F5E-469B-8439-798B0755501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068917"/>
      </p:ext>
    </p:extLst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E163B-C191-4824-AD3D-8A36BB49310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45087"/>
      </p:ext>
    </p:extLst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64E36-D70C-4CBB-A1A8-27D3A3493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766151"/>
      </p:ext>
    </p:extLst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B79C3-A029-444C-AB85-3E7C4F6319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596846"/>
      </p:ext>
    </p:extLst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8794F-B18D-4A1F-AFBA-3AD82F944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45481"/>
      </p:ext>
    </p:extLst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53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11815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60669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554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441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00416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2395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755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8284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48183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1374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693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45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37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1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accent5">
                <a:lumMod val="75000"/>
              </a:schemeClr>
            </a:gs>
            <a:gs pos="50000">
              <a:schemeClr val="accent5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51B3AD-7AA5-49B5-98A8-D621AD9157D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3217FD-2CE0-40AB-BCB7-DE9DDD9526B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858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42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3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2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3BAC-AF9B-4078-8721-FF7F8AFAB5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56D9-9E70-4177-84CE-96BABD442D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2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accent5">
                <a:lumMod val="75000"/>
              </a:schemeClr>
            </a:gs>
            <a:gs pos="50000">
              <a:schemeClr val="accent5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51B3AD-7AA5-49B5-98A8-D621AD9157D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3217FD-2CE0-40AB-BCB7-DE9DDD9526B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16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7BDAA7-640F-43FC-85C2-DED620E8E51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9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B7B19-A055-4D80-95CB-E765F8659D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56692-EA94-4877-B27F-EB5288F85E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50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8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0.png"/><Relationship Id="rId7" Type="http://schemas.openxmlformats.org/officeDocument/2006/relationships/image" Target="../media/image2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3.gif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0.png"/><Relationship Id="rId7" Type="http://schemas.openxmlformats.org/officeDocument/2006/relationships/image" Target="../media/image2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19.png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WSFO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3750" y="73025"/>
            <a:ext cx="649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5867400" y="2057400"/>
            <a:ext cx="3429000" cy="2743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76200"/>
            <a:ext cx="63976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2438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Calibri" pitchFamily="34" charset="0"/>
              </a:rPr>
              <a:t>National Hurricane Center </a:t>
            </a:r>
            <a:br>
              <a:rPr lang="en-US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b="1" dirty="0" smtClean="0">
                <a:solidFill>
                  <a:srgbClr val="FFFF00"/>
                </a:solidFill>
                <a:latin typeface="Calibri" pitchFamily="34" charset="0"/>
              </a:rPr>
              <a:t>Graphical Products</a:t>
            </a:r>
            <a:r>
              <a:rPr lang="en-US" sz="4800" b="1" dirty="0">
                <a:solidFill>
                  <a:srgbClr val="FFFF00"/>
                </a:solidFill>
                <a:latin typeface="Calibri" pitchFamily="34" charset="0"/>
              </a:rPr>
              <a:t/>
            </a:r>
            <a:br>
              <a:rPr lang="en-US" sz="4800" b="1" dirty="0">
                <a:solidFill>
                  <a:srgbClr val="FFFF00"/>
                </a:solidFill>
                <a:latin typeface="Calibri" pitchFamily="34" charset="0"/>
              </a:rPr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2286000"/>
          </a:xfrm>
        </p:spPr>
        <p:txBody>
          <a:bodyPr>
            <a:normAutofit/>
          </a:bodyPr>
          <a:lstStyle/>
          <a:p>
            <a:pPr marL="342900" indent="-342900">
              <a:defRPr/>
            </a:pPr>
            <a:r>
              <a:rPr lang="en-US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John Cangialosi </a:t>
            </a:r>
          </a:p>
          <a:p>
            <a:pPr marL="342900" indent="-342900">
              <a:defRPr/>
            </a:pPr>
            <a:r>
              <a:rPr lang="en-US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National </a:t>
            </a:r>
            <a:r>
              <a:rPr lang="en-US" b="1" dirty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Hurricane </a:t>
            </a:r>
            <a:r>
              <a:rPr lang="en-US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Center</a:t>
            </a:r>
            <a:endParaRPr lang="en-US" b="1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marL="342900" indent="-342900">
              <a:defRPr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12 May 2011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9450" y="1777296"/>
            <a:ext cx="2819400" cy="208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2416126"/>
            <a:ext cx="3409950" cy="2727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Front" fov="2700000">
              <a:rot lat="21000000" lon="1200000" rev="0"/>
            </a:camera>
            <a:lightRig rig="threePt" dir="t"/>
          </a:scene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81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/>
          <p:cNvSpPr txBox="1">
            <a:spLocks noChangeArrowheads="1"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000" b="1" dirty="0">
                <a:solidFill>
                  <a:srgbClr val="FF0000"/>
                </a:solidFill>
              </a:rPr>
              <a:t>Cumulative Wind History</a:t>
            </a:r>
            <a:endParaRPr lang="en-US" sz="2000" b="1" dirty="0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 r="1200"/>
          <a:stretch>
            <a:fillRect/>
          </a:stretch>
        </p:blipFill>
        <p:spPr bwMode="auto">
          <a:xfrm>
            <a:off x="685800" y="838200"/>
            <a:ext cx="8001000" cy="52638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493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000" b="1" dirty="0">
                <a:solidFill>
                  <a:srgbClr val="FF0000"/>
                </a:solidFill>
              </a:rPr>
              <a:t>Surface Wind Speed Probabilities</a:t>
            </a:r>
            <a:endParaRPr lang="en-US" sz="2000" b="1" dirty="0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418" y="685800"/>
            <a:ext cx="3602182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8309" y="685800"/>
            <a:ext cx="3706091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5938" y="3810000"/>
            <a:ext cx="3602182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Multiply 3"/>
          <p:cNvSpPr>
            <a:spLocks noChangeAspect="1"/>
          </p:cNvSpPr>
          <p:nvPr/>
        </p:nvSpPr>
        <p:spPr>
          <a:xfrm>
            <a:off x="2002246" y="1690908"/>
            <a:ext cx="137905" cy="137905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ultiply 9"/>
          <p:cNvSpPr>
            <a:spLocks noChangeAspect="1"/>
          </p:cNvSpPr>
          <p:nvPr/>
        </p:nvSpPr>
        <p:spPr>
          <a:xfrm>
            <a:off x="6400800" y="1705403"/>
            <a:ext cx="137905" cy="137905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/>
          <p:cNvSpPr>
            <a:spLocks noChangeAspect="1"/>
          </p:cNvSpPr>
          <p:nvPr/>
        </p:nvSpPr>
        <p:spPr>
          <a:xfrm>
            <a:off x="4114800" y="4859876"/>
            <a:ext cx="137905" cy="137905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7917" y="123044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50-60 %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10200" y="1230445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~ 30%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0" y="4329527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~ </a:t>
            </a:r>
            <a:r>
              <a:rPr lang="en-US" dirty="0" smtClean="0"/>
              <a:t>20</a:t>
            </a:r>
            <a:r>
              <a:rPr lang="en-US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69098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000" b="1" dirty="0">
                <a:solidFill>
                  <a:srgbClr val="FFC000"/>
                </a:solidFill>
              </a:rPr>
              <a:t>Storm Surge Probabilities</a:t>
            </a:r>
            <a:endParaRPr lang="en-US" sz="2000" b="1" dirty="0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4" name="Picture 4" descr="http://www.weather.gov/mdl/psurge/data/2008091118/maps/2008091118_gt10_y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971800"/>
            <a:ext cx="4039339" cy="32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2438400"/>
            <a:ext cx="2573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Chance of surge &gt; 10 ft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2438400"/>
            <a:ext cx="1909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10% exceedance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38200"/>
            <a:ext cx="8193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i="1" dirty="0">
                <a:solidFill>
                  <a:srgbClr val="FFFF00"/>
                </a:solidFill>
              </a:rPr>
              <a:t>  available in 1-ft increments from 2 to 25 ft</a:t>
            </a:r>
          </a:p>
          <a:p>
            <a:pPr>
              <a:buFont typeface="Wingdings" pitchFamily="2" charset="2"/>
              <a:buChar char="§"/>
            </a:pPr>
            <a:r>
              <a:rPr lang="en-US" sz="2400" i="1" dirty="0">
                <a:solidFill>
                  <a:srgbClr val="FFFF00"/>
                </a:solidFill>
              </a:rPr>
              <a:t>  run when a Hurricane Watch or Warning is in effect</a:t>
            </a:r>
          </a:p>
          <a:p>
            <a:pPr>
              <a:buFont typeface="Wingdings" pitchFamily="2" charset="2"/>
              <a:buChar char="§"/>
            </a:pPr>
            <a:r>
              <a:rPr lang="en-US" sz="2400" i="1" dirty="0">
                <a:solidFill>
                  <a:srgbClr val="FFFF00"/>
                </a:solidFill>
              </a:rPr>
              <a:t>  experimental “exceedance” product available from 10% - 90 %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971800"/>
            <a:ext cx="407540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42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986" name="Rectangle 2"/>
          <p:cNvSpPr>
            <a:spLocks noChangeArrowheads="1"/>
          </p:cNvSpPr>
          <p:nvPr/>
        </p:nvSpPr>
        <p:spPr bwMode="auto">
          <a:xfrm>
            <a:off x="685800" y="-22860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0" rIns="182880" anchor="ctr"/>
          <a:lstStyle/>
          <a:p>
            <a:pPr algn="ctr">
              <a:defRPr/>
            </a:pPr>
            <a:r>
              <a:rPr lang="en-US" sz="48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Facebook</a:t>
            </a:r>
          </a:p>
        </p:txBody>
      </p:sp>
      <p:pic>
        <p:nvPicPr>
          <p:cNvPr id="12293" name="Picture 8" descr="NO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5" descr="WSFO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152400"/>
            <a:ext cx="46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66800" y="7620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u="sng" dirty="0">
                <a:solidFill>
                  <a:srgbClr val="00B0F0"/>
                </a:solidFill>
                <a:latin typeface="Arial" charset="0"/>
              </a:rPr>
              <a:t>http://www.facebook.com/US.NOAA.NationalHurricaneCenter.gov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5" t="7044" r="24906" b="3245"/>
          <a:stretch/>
        </p:blipFill>
        <p:spPr bwMode="auto">
          <a:xfrm>
            <a:off x="2057400" y="1143000"/>
            <a:ext cx="5105400" cy="555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7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FF9933"/>
                </a:solidFill>
                <a:latin typeface="Calibri" pitchFamily="34" charset="0"/>
              </a:rPr>
              <a:t>Graphical Tropical Weather Outlook</a:t>
            </a:r>
          </a:p>
        </p:txBody>
      </p:sp>
      <p:pic>
        <p:nvPicPr>
          <p:cNvPr id="26635" name="Picture 11" descr="C:\Documents and Settings\jcangialosi\My Documents\FEMA\two_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7800"/>
            <a:ext cx="5381625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724400"/>
            <a:ext cx="5513387" cy="138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6466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NHC Forecast Cone</a:t>
            </a:r>
          </a:p>
        </p:txBody>
      </p:sp>
      <p:sp>
        <p:nvSpPr>
          <p:cNvPr id="65539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304800" y="1219200"/>
            <a:ext cx="4191000" cy="5486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Represents the probable track of the </a:t>
            </a:r>
            <a:r>
              <a:rPr lang="en-US" sz="2800" i="1" dirty="0" smtClean="0">
                <a:solidFill>
                  <a:srgbClr val="FF0000"/>
                </a:solidFill>
              </a:rPr>
              <a:t>center</a:t>
            </a:r>
            <a:r>
              <a:rPr lang="en-US" sz="2800" dirty="0" smtClean="0">
                <a:solidFill>
                  <a:srgbClr val="FFFF00"/>
                </a:solidFill>
              </a:rPr>
              <a:t> of the tropical cyclone.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Formed by connecting circles centered on each forecast point (at 12, 24, 36 h, etc.)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Size of the circles determined so that, say, the actual storm position at 48 h will be within the 48-h circle 67% of the time.</a:t>
            </a:r>
          </a:p>
          <a:p>
            <a:endParaRPr lang="en-US" sz="2800" dirty="0" smtClean="0">
              <a:solidFill>
                <a:srgbClr val="FFFF00"/>
              </a:solidFill>
            </a:endParaRPr>
          </a:p>
        </p:txBody>
      </p:sp>
      <p:pic>
        <p:nvPicPr>
          <p:cNvPr id="65540" name="Picture 5" descr="kelly_graphic_ivan_47"/>
          <p:cNvPicPr>
            <a:picLocks noChangeAspect="1" noChangeArrowheads="1"/>
          </p:cNvPicPr>
          <p:nvPr/>
        </p:nvPicPr>
        <p:blipFill>
          <a:blip r:embed="rId2" cstate="print"/>
          <a:srcRect l="25018"/>
          <a:stretch>
            <a:fillRect/>
          </a:stretch>
        </p:blipFill>
        <p:spPr bwMode="auto">
          <a:xfrm>
            <a:off x="4652963" y="1600200"/>
            <a:ext cx="4491037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5721350" y="5505450"/>
            <a:ext cx="266700" cy="273050"/>
          </a:xfrm>
          <a:prstGeom prst="ellipse">
            <a:avLst/>
          </a:prstGeom>
          <a:solidFill>
            <a:schemeClr val="accent1">
              <a:alpha val="3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454650" y="5105400"/>
            <a:ext cx="458788" cy="469900"/>
          </a:xfrm>
          <a:prstGeom prst="ellipse">
            <a:avLst/>
          </a:prstGeom>
          <a:solidFill>
            <a:schemeClr val="accent1">
              <a:alpha val="3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187950" y="4648200"/>
            <a:ext cx="676275" cy="692150"/>
          </a:xfrm>
          <a:prstGeom prst="ellipse">
            <a:avLst/>
          </a:prstGeom>
          <a:solidFill>
            <a:schemeClr val="accent1">
              <a:alpha val="3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054600" y="4229100"/>
            <a:ext cx="874713" cy="895350"/>
          </a:xfrm>
          <a:prstGeom prst="ellipse">
            <a:avLst/>
          </a:prstGeom>
          <a:solidFill>
            <a:schemeClr val="accent1">
              <a:alpha val="3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984750" y="3352800"/>
            <a:ext cx="1346200" cy="1333500"/>
          </a:xfrm>
          <a:prstGeom prst="ellipse">
            <a:avLst/>
          </a:prstGeom>
          <a:solidFill>
            <a:schemeClr val="accent1">
              <a:alpha val="3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100638" y="2768600"/>
            <a:ext cx="1604962" cy="1643063"/>
          </a:xfrm>
          <a:prstGeom prst="ellipse">
            <a:avLst/>
          </a:prstGeom>
          <a:solidFill>
            <a:schemeClr val="accent1">
              <a:alpha val="3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57800" y="2286000"/>
            <a:ext cx="2057400" cy="1981200"/>
          </a:xfrm>
          <a:prstGeom prst="ellipse">
            <a:avLst/>
          </a:prstGeom>
          <a:solidFill>
            <a:schemeClr val="accent1">
              <a:alpha val="3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8" descr="WSFO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62108" y="85436"/>
            <a:ext cx="46285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76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73615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NO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57200" cy="457200"/>
          </a:xfrm>
          <a:prstGeom prst="rect">
            <a:avLst/>
          </a:prstGeom>
          <a:noFill/>
        </p:spPr>
      </p:pic>
      <p:pic>
        <p:nvPicPr>
          <p:cNvPr id="9" name="Picture 8" descr="WSFO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4400" y="152400"/>
            <a:ext cx="46392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61413"/>
              </p:ext>
            </p:extLst>
          </p:nvPr>
        </p:nvGraphicFramePr>
        <p:xfrm>
          <a:off x="304800" y="1260653"/>
          <a:ext cx="4114799" cy="498774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5252"/>
                <a:gridCol w="1133061"/>
                <a:gridCol w="1060593"/>
                <a:gridCol w="1145893"/>
              </a:tblGrid>
              <a:tr h="11353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Forecast Period (h)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2010 Circle Radius (n</a:t>
                      </a:r>
                      <a:r>
                        <a:rPr lang="en-US" sz="1200" baseline="0" dirty="0" smtClean="0"/>
                        <a:t> mi)</a:t>
                      </a:r>
                      <a:r>
                        <a:rPr lang="en-US" sz="1200" dirty="0" smtClean="0"/>
                        <a:t>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(‘05 – ’09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errors)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2011 Circle Radius (n mi)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(‘06 – ’10 errors)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Percent</a:t>
                      </a:r>
                      <a:r>
                        <a:rPr lang="en-US" sz="1200" baseline="0" dirty="0" smtClean="0"/>
                        <a:t> Change</a:t>
                      </a:r>
                      <a:endParaRPr lang="en-US" sz="1200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-9%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-14%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-16%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685800" y="-228600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0" rIns="18288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Cone Radii – 2011 vs. 2010</a:t>
            </a:r>
            <a:endParaRPr lang="en-US" sz="44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954083"/>
              </p:ext>
            </p:extLst>
          </p:nvPr>
        </p:nvGraphicFramePr>
        <p:xfrm>
          <a:off x="4636933" y="1260653"/>
          <a:ext cx="4114799" cy="4987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252"/>
                <a:gridCol w="1133061"/>
                <a:gridCol w="1060593"/>
                <a:gridCol w="1145893"/>
              </a:tblGrid>
              <a:tr h="11353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Forecast Period (h)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2010 Circle Radius (n</a:t>
                      </a:r>
                      <a:r>
                        <a:rPr lang="en-US" sz="1200" baseline="0" dirty="0" smtClean="0"/>
                        <a:t> mi)</a:t>
                      </a:r>
                      <a:r>
                        <a:rPr lang="en-US" sz="1200" dirty="0" smtClean="0"/>
                        <a:t>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(‘05 – ’09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errors)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2011 Circle Radius (n mi)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(‘06 – ’10 errors)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Percent</a:t>
                      </a:r>
                    </a:p>
                    <a:p>
                      <a:pPr algn="ctr"/>
                      <a:r>
                        <a:rPr lang="en-US" sz="1200" dirty="0" smtClean="0"/>
                        <a:t>Change</a:t>
                      </a:r>
                      <a:endParaRPr lang="en-US" sz="1200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-8%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+7%</a:t>
                      </a:r>
                      <a:endParaRPr lang="en-US" dirty="0"/>
                    </a:p>
                  </a:txBody>
                  <a:tcPr anchor="ctr"/>
                </a:tc>
              </a:tr>
              <a:tr h="550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+5%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714345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Atlantic</a:t>
            </a:r>
            <a:endParaRPr lang="en-US" sz="20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714345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East Pacific</a:t>
            </a:r>
            <a:endParaRPr lang="en-US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352800" y="3048000"/>
            <a:ext cx="838200" cy="3200400"/>
          </a:xfrm>
          <a:prstGeom prst="round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ading Storm Graphics Loo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22793"/>
            <a:ext cx="8610600" cy="688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2943306" y="1879171"/>
            <a:ext cx="3834356" cy="4115087"/>
            <a:chOff x="2943306" y="1879171"/>
            <a:chExt cx="3834356" cy="4115087"/>
          </a:xfrm>
        </p:grpSpPr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2943306" y="1879171"/>
              <a:ext cx="1999078" cy="1999078"/>
            </a:xfrm>
            <a:prstGeom prst="ellipse">
              <a:avLst/>
            </a:prstGeom>
            <a:solidFill>
              <a:schemeClr val="accent1">
                <a:alpha val="7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4151245" y="4251298"/>
              <a:ext cx="1310098" cy="1310098"/>
            </a:xfrm>
            <a:prstGeom prst="ellipse">
              <a:avLst/>
            </a:prstGeom>
            <a:solidFill>
              <a:schemeClr val="accent1">
                <a:alpha val="6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3621155" y="3238962"/>
              <a:ext cx="1611728" cy="1611728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4923591" y="4835507"/>
              <a:ext cx="821172" cy="821172"/>
            </a:xfrm>
            <a:prstGeom prst="ellipse">
              <a:avLst/>
            </a:prstGeom>
            <a:solidFill>
              <a:schemeClr val="accent1">
                <a:alpha val="6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5338315" y="5109538"/>
              <a:ext cx="693042" cy="693042"/>
            </a:xfrm>
            <a:prstGeom prst="ellipse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5867400" y="5404920"/>
              <a:ext cx="520070" cy="520070"/>
            </a:xfrm>
            <a:prstGeom prst="ellipse">
              <a:avLst/>
            </a:prstGeom>
            <a:solidFill>
              <a:schemeClr val="accent1">
                <a:alpha val="6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6480434" y="5697030"/>
              <a:ext cx="297228" cy="297228"/>
            </a:xfrm>
            <a:prstGeom prst="ellipse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Freeform 14"/>
          <p:cNvSpPr/>
          <p:nvPr/>
        </p:nvSpPr>
        <p:spPr>
          <a:xfrm>
            <a:off x="2950769" y="1896081"/>
            <a:ext cx="4193468" cy="4160905"/>
          </a:xfrm>
          <a:custGeom>
            <a:avLst/>
            <a:gdLst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663377 w 4211486"/>
              <a:gd name="connsiteY3" fmla="*/ 3919503 h 4160905"/>
              <a:gd name="connsiteX4" fmla="*/ 2261041 w 4211486"/>
              <a:gd name="connsiteY4" fmla="*/ 3751253 h 4160905"/>
              <a:gd name="connsiteX5" fmla="*/ 1602673 w 4211486"/>
              <a:gd name="connsiteY5" fmla="*/ 3619580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663377 w 4211486"/>
              <a:gd name="connsiteY3" fmla="*/ 3919503 h 4160905"/>
              <a:gd name="connsiteX4" fmla="*/ 2261041 w 4211486"/>
              <a:gd name="connsiteY4" fmla="*/ 3751253 h 4160905"/>
              <a:gd name="connsiteX5" fmla="*/ 1441739 w 4211486"/>
              <a:gd name="connsiteY5" fmla="*/ 3480592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663377 w 4211486"/>
              <a:gd name="connsiteY3" fmla="*/ 3919503 h 4160905"/>
              <a:gd name="connsiteX4" fmla="*/ 2136682 w 4211486"/>
              <a:gd name="connsiteY4" fmla="*/ 3780514 h 4160905"/>
              <a:gd name="connsiteX5" fmla="*/ 1441739 w 4211486"/>
              <a:gd name="connsiteY5" fmla="*/ 3480592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663377 w 4211486"/>
              <a:gd name="connsiteY3" fmla="*/ 3919503 h 4160905"/>
              <a:gd name="connsiteX4" fmla="*/ 2136682 w 4211486"/>
              <a:gd name="connsiteY4" fmla="*/ 3780514 h 4160905"/>
              <a:gd name="connsiteX5" fmla="*/ 1441739 w 4211486"/>
              <a:gd name="connsiteY5" fmla="*/ 3509853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663377 w 4211486"/>
              <a:gd name="connsiteY3" fmla="*/ 3919503 h 4160905"/>
              <a:gd name="connsiteX4" fmla="*/ 1946487 w 4211486"/>
              <a:gd name="connsiteY4" fmla="*/ 3780514 h 4160905"/>
              <a:gd name="connsiteX5" fmla="*/ 1441739 w 4211486"/>
              <a:gd name="connsiteY5" fmla="*/ 3509853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663377 w 4211486"/>
              <a:gd name="connsiteY3" fmla="*/ 3919503 h 4160905"/>
              <a:gd name="connsiteX4" fmla="*/ 2114737 w 4211486"/>
              <a:gd name="connsiteY4" fmla="*/ 3780514 h 4160905"/>
              <a:gd name="connsiteX5" fmla="*/ 1441739 w 4211486"/>
              <a:gd name="connsiteY5" fmla="*/ 3509853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663377 w 4211486"/>
              <a:gd name="connsiteY3" fmla="*/ 3919503 h 4160905"/>
              <a:gd name="connsiteX4" fmla="*/ 2114737 w 4211486"/>
              <a:gd name="connsiteY4" fmla="*/ 3780514 h 4160905"/>
              <a:gd name="connsiteX5" fmla="*/ 1339326 w 4211486"/>
              <a:gd name="connsiteY5" fmla="*/ 3385495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663377 w 4211486"/>
              <a:gd name="connsiteY3" fmla="*/ 3919503 h 4160905"/>
              <a:gd name="connsiteX4" fmla="*/ 1887966 w 4211486"/>
              <a:gd name="connsiteY4" fmla="*/ 3751253 h 4160905"/>
              <a:gd name="connsiteX5" fmla="*/ 1339326 w 4211486"/>
              <a:gd name="connsiteY5" fmla="*/ 3385495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568280 w 4211486"/>
              <a:gd name="connsiteY3" fmla="*/ 3926818 h 4160905"/>
              <a:gd name="connsiteX4" fmla="*/ 1887966 w 4211486"/>
              <a:gd name="connsiteY4" fmla="*/ 3751253 h 4160905"/>
              <a:gd name="connsiteX5" fmla="*/ 1339326 w 4211486"/>
              <a:gd name="connsiteY5" fmla="*/ 3385495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53803 w 4211486"/>
              <a:gd name="connsiteY13" fmla="*/ 598402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568280 w 4211486"/>
              <a:gd name="connsiteY3" fmla="*/ 3926818 h 4160905"/>
              <a:gd name="connsiteX4" fmla="*/ 1887966 w 4211486"/>
              <a:gd name="connsiteY4" fmla="*/ 3751253 h 4160905"/>
              <a:gd name="connsiteX5" fmla="*/ 1339326 w 4211486"/>
              <a:gd name="connsiteY5" fmla="*/ 3385495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24543 w 4211486"/>
              <a:gd name="connsiteY13" fmla="*/ 547196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73182 w 4211486"/>
              <a:gd name="connsiteY16" fmla="*/ 2697865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89841 w 4211486"/>
              <a:gd name="connsiteY0" fmla="*/ 4160905 h 4160905"/>
              <a:gd name="connsiteX1" fmla="*/ 3687505 w 4211486"/>
              <a:gd name="connsiteY1" fmla="*/ 4109698 h 4160905"/>
              <a:gd name="connsiteX2" fmla="*/ 3138865 w 4211486"/>
              <a:gd name="connsiteY2" fmla="*/ 4036546 h 4160905"/>
              <a:gd name="connsiteX3" fmla="*/ 2568280 w 4211486"/>
              <a:gd name="connsiteY3" fmla="*/ 3926818 h 4160905"/>
              <a:gd name="connsiteX4" fmla="*/ 1887966 w 4211486"/>
              <a:gd name="connsiteY4" fmla="*/ 3751253 h 4160905"/>
              <a:gd name="connsiteX5" fmla="*/ 1339326 w 4211486"/>
              <a:gd name="connsiteY5" fmla="*/ 3385495 h 4160905"/>
              <a:gd name="connsiteX6" fmla="*/ 754110 w 4211486"/>
              <a:gd name="connsiteY6" fmla="*/ 2507669 h 4160905"/>
              <a:gd name="connsiteX7" fmla="*/ 66481 w 4211486"/>
              <a:gd name="connsiteY7" fmla="*/ 1300661 h 4160905"/>
              <a:gd name="connsiteX8" fmla="*/ 59166 w 4211486"/>
              <a:gd name="connsiteY8" fmla="*/ 715445 h 4160905"/>
              <a:gd name="connsiteX9" fmla="*/ 351774 w 4211486"/>
              <a:gd name="connsiteY9" fmla="*/ 239957 h 4160905"/>
              <a:gd name="connsiteX10" fmla="*/ 783371 w 4211486"/>
              <a:gd name="connsiteY10" fmla="*/ 20501 h 4160905"/>
              <a:gd name="connsiteX11" fmla="*/ 1317380 w 4211486"/>
              <a:gd name="connsiteY11" fmla="*/ 35132 h 4160905"/>
              <a:gd name="connsiteX12" fmla="*/ 1690455 w 4211486"/>
              <a:gd name="connsiteY12" fmla="*/ 247273 h 4160905"/>
              <a:gd name="connsiteX13" fmla="*/ 1924543 w 4211486"/>
              <a:gd name="connsiteY13" fmla="*/ 547196 h 4160905"/>
              <a:gd name="connsiteX14" fmla="*/ 2034270 w 4211486"/>
              <a:gd name="connsiteY14" fmla="*/ 978793 h 4160905"/>
              <a:gd name="connsiteX15" fmla="*/ 2261041 w 4211486"/>
              <a:gd name="connsiteY15" fmla="*/ 1849301 h 4160905"/>
              <a:gd name="connsiteX16" fmla="*/ 2429291 w 4211486"/>
              <a:gd name="connsiteY16" fmla="*/ 2617398 h 4160905"/>
              <a:gd name="connsiteX17" fmla="*/ 2678007 w 4211486"/>
              <a:gd name="connsiteY17" fmla="*/ 3048994 h 4160905"/>
              <a:gd name="connsiteX18" fmla="*/ 2919409 w 4211486"/>
              <a:gd name="connsiteY18" fmla="*/ 3261135 h 4160905"/>
              <a:gd name="connsiteX19" fmla="*/ 3285169 w 4211486"/>
              <a:gd name="connsiteY19" fmla="*/ 3531797 h 4160905"/>
              <a:gd name="connsiteX20" fmla="*/ 3797233 w 4211486"/>
              <a:gd name="connsiteY20" fmla="*/ 3839036 h 4160905"/>
              <a:gd name="connsiteX21" fmla="*/ 4170308 w 4211486"/>
              <a:gd name="connsiteY21" fmla="*/ 3992655 h 4160905"/>
              <a:gd name="connsiteX22" fmla="*/ 4199569 w 4211486"/>
              <a:gd name="connsiteY22" fmla="*/ 4058492 h 4160905"/>
              <a:gd name="connsiteX23" fmla="*/ 4148363 w 4211486"/>
              <a:gd name="connsiteY23" fmla="*/ 4153589 h 4160905"/>
              <a:gd name="connsiteX0" fmla="*/ 4064037 w 4185682"/>
              <a:gd name="connsiteY0" fmla="*/ 4160905 h 4160905"/>
              <a:gd name="connsiteX1" fmla="*/ 3661701 w 4185682"/>
              <a:gd name="connsiteY1" fmla="*/ 4109698 h 4160905"/>
              <a:gd name="connsiteX2" fmla="*/ 3113061 w 4185682"/>
              <a:gd name="connsiteY2" fmla="*/ 4036546 h 4160905"/>
              <a:gd name="connsiteX3" fmla="*/ 2542476 w 4185682"/>
              <a:gd name="connsiteY3" fmla="*/ 3926818 h 4160905"/>
              <a:gd name="connsiteX4" fmla="*/ 1862162 w 4185682"/>
              <a:gd name="connsiteY4" fmla="*/ 3751253 h 4160905"/>
              <a:gd name="connsiteX5" fmla="*/ 1313522 w 4185682"/>
              <a:gd name="connsiteY5" fmla="*/ 3385495 h 4160905"/>
              <a:gd name="connsiteX6" fmla="*/ 728306 w 4185682"/>
              <a:gd name="connsiteY6" fmla="*/ 2507669 h 4160905"/>
              <a:gd name="connsiteX7" fmla="*/ 84568 w 4185682"/>
              <a:gd name="connsiteY7" fmla="*/ 1388444 h 4160905"/>
              <a:gd name="connsiteX8" fmla="*/ 33362 w 4185682"/>
              <a:gd name="connsiteY8" fmla="*/ 715445 h 4160905"/>
              <a:gd name="connsiteX9" fmla="*/ 325970 w 4185682"/>
              <a:gd name="connsiteY9" fmla="*/ 239957 h 4160905"/>
              <a:gd name="connsiteX10" fmla="*/ 757567 w 4185682"/>
              <a:gd name="connsiteY10" fmla="*/ 20501 h 4160905"/>
              <a:gd name="connsiteX11" fmla="*/ 1291576 w 4185682"/>
              <a:gd name="connsiteY11" fmla="*/ 35132 h 4160905"/>
              <a:gd name="connsiteX12" fmla="*/ 1664651 w 4185682"/>
              <a:gd name="connsiteY12" fmla="*/ 247273 h 4160905"/>
              <a:gd name="connsiteX13" fmla="*/ 1898739 w 4185682"/>
              <a:gd name="connsiteY13" fmla="*/ 547196 h 4160905"/>
              <a:gd name="connsiteX14" fmla="*/ 2008466 w 4185682"/>
              <a:gd name="connsiteY14" fmla="*/ 978793 h 4160905"/>
              <a:gd name="connsiteX15" fmla="*/ 2235237 w 4185682"/>
              <a:gd name="connsiteY15" fmla="*/ 1849301 h 4160905"/>
              <a:gd name="connsiteX16" fmla="*/ 2403487 w 4185682"/>
              <a:gd name="connsiteY16" fmla="*/ 2617398 h 4160905"/>
              <a:gd name="connsiteX17" fmla="*/ 2652203 w 4185682"/>
              <a:gd name="connsiteY17" fmla="*/ 3048994 h 4160905"/>
              <a:gd name="connsiteX18" fmla="*/ 2893605 w 4185682"/>
              <a:gd name="connsiteY18" fmla="*/ 3261135 h 4160905"/>
              <a:gd name="connsiteX19" fmla="*/ 3259365 w 4185682"/>
              <a:gd name="connsiteY19" fmla="*/ 3531797 h 4160905"/>
              <a:gd name="connsiteX20" fmla="*/ 3771429 w 4185682"/>
              <a:gd name="connsiteY20" fmla="*/ 3839036 h 4160905"/>
              <a:gd name="connsiteX21" fmla="*/ 4144504 w 4185682"/>
              <a:gd name="connsiteY21" fmla="*/ 3992655 h 4160905"/>
              <a:gd name="connsiteX22" fmla="*/ 4173765 w 4185682"/>
              <a:gd name="connsiteY22" fmla="*/ 4058492 h 4160905"/>
              <a:gd name="connsiteX23" fmla="*/ 4122559 w 4185682"/>
              <a:gd name="connsiteY23" fmla="*/ 4153589 h 4160905"/>
              <a:gd name="connsiteX0" fmla="*/ 4071823 w 4193468"/>
              <a:gd name="connsiteY0" fmla="*/ 4160905 h 4160905"/>
              <a:gd name="connsiteX1" fmla="*/ 3669487 w 4193468"/>
              <a:gd name="connsiteY1" fmla="*/ 4109698 h 4160905"/>
              <a:gd name="connsiteX2" fmla="*/ 3120847 w 4193468"/>
              <a:gd name="connsiteY2" fmla="*/ 4036546 h 4160905"/>
              <a:gd name="connsiteX3" fmla="*/ 2550262 w 4193468"/>
              <a:gd name="connsiteY3" fmla="*/ 3926818 h 4160905"/>
              <a:gd name="connsiteX4" fmla="*/ 1869948 w 4193468"/>
              <a:gd name="connsiteY4" fmla="*/ 3751253 h 4160905"/>
              <a:gd name="connsiteX5" fmla="*/ 1321308 w 4193468"/>
              <a:gd name="connsiteY5" fmla="*/ 3385495 h 4160905"/>
              <a:gd name="connsiteX6" fmla="*/ 736092 w 4193468"/>
              <a:gd name="connsiteY6" fmla="*/ 2507669 h 4160905"/>
              <a:gd name="connsiteX7" fmla="*/ 77723 w 4193468"/>
              <a:gd name="connsiteY7" fmla="*/ 1359184 h 4160905"/>
              <a:gd name="connsiteX8" fmla="*/ 41148 w 4193468"/>
              <a:gd name="connsiteY8" fmla="*/ 715445 h 4160905"/>
              <a:gd name="connsiteX9" fmla="*/ 333756 w 4193468"/>
              <a:gd name="connsiteY9" fmla="*/ 239957 h 4160905"/>
              <a:gd name="connsiteX10" fmla="*/ 765353 w 4193468"/>
              <a:gd name="connsiteY10" fmla="*/ 20501 h 4160905"/>
              <a:gd name="connsiteX11" fmla="*/ 1299362 w 4193468"/>
              <a:gd name="connsiteY11" fmla="*/ 35132 h 4160905"/>
              <a:gd name="connsiteX12" fmla="*/ 1672437 w 4193468"/>
              <a:gd name="connsiteY12" fmla="*/ 247273 h 4160905"/>
              <a:gd name="connsiteX13" fmla="*/ 1906525 w 4193468"/>
              <a:gd name="connsiteY13" fmla="*/ 547196 h 4160905"/>
              <a:gd name="connsiteX14" fmla="*/ 2016252 w 4193468"/>
              <a:gd name="connsiteY14" fmla="*/ 978793 h 4160905"/>
              <a:gd name="connsiteX15" fmla="*/ 2243023 w 4193468"/>
              <a:gd name="connsiteY15" fmla="*/ 1849301 h 4160905"/>
              <a:gd name="connsiteX16" fmla="*/ 2411273 w 4193468"/>
              <a:gd name="connsiteY16" fmla="*/ 2617398 h 4160905"/>
              <a:gd name="connsiteX17" fmla="*/ 2659989 w 4193468"/>
              <a:gd name="connsiteY17" fmla="*/ 3048994 h 4160905"/>
              <a:gd name="connsiteX18" fmla="*/ 2901391 w 4193468"/>
              <a:gd name="connsiteY18" fmla="*/ 3261135 h 4160905"/>
              <a:gd name="connsiteX19" fmla="*/ 3267151 w 4193468"/>
              <a:gd name="connsiteY19" fmla="*/ 3531797 h 4160905"/>
              <a:gd name="connsiteX20" fmla="*/ 3779215 w 4193468"/>
              <a:gd name="connsiteY20" fmla="*/ 3839036 h 4160905"/>
              <a:gd name="connsiteX21" fmla="*/ 4152290 w 4193468"/>
              <a:gd name="connsiteY21" fmla="*/ 3992655 h 4160905"/>
              <a:gd name="connsiteX22" fmla="*/ 4181551 w 4193468"/>
              <a:gd name="connsiteY22" fmla="*/ 4058492 h 4160905"/>
              <a:gd name="connsiteX23" fmla="*/ 4130345 w 4193468"/>
              <a:gd name="connsiteY23" fmla="*/ 4153589 h 4160905"/>
              <a:gd name="connsiteX0" fmla="*/ 4071823 w 4193468"/>
              <a:gd name="connsiteY0" fmla="*/ 4160905 h 4160905"/>
              <a:gd name="connsiteX1" fmla="*/ 3669487 w 4193468"/>
              <a:gd name="connsiteY1" fmla="*/ 4109698 h 4160905"/>
              <a:gd name="connsiteX2" fmla="*/ 3120847 w 4193468"/>
              <a:gd name="connsiteY2" fmla="*/ 4036546 h 4160905"/>
              <a:gd name="connsiteX3" fmla="*/ 2557578 w 4193468"/>
              <a:gd name="connsiteY3" fmla="*/ 3875612 h 4160905"/>
              <a:gd name="connsiteX4" fmla="*/ 1869948 w 4193468"/>
              <a:gd name="connsiteY4" fmla="*/ 3751253 h 4160905"/>
              <a:gd name="connsiteX5" fmla="*/ 1321308 w 4193468"/>
              <a:gd name="connsiteY5" fmla="*/ 3385495 h 4160905"/>
              <a:gd name="connsiteX6" fmla="*/ 736092 w 4193468"/>
              <a:gd name="connsiteY6" fmla="*/ 2507669 h 4160905"/>
              <a:gd name="connsiteX7" fmla="*/ 77723 w 4193468"/>
              <a:gd name="connsiteY7" fmla="*/ 1359184 h 4160905"/>
              <a:gd name="connsiteX8" fmla="*/ 41148 w 4193468"/>
              <a:gd name="connsiteY8" fmla="*/ 715445 h 4160905"/>
              <a:gd name="connsiteX9" fmla="*/ 333756 w 4193468"/>
              <a:gd name="connsiteY9" fmla="*/ 239957 h 4160905"/>
              <a:gd name="connsiteX10" fmla="*/ 765353 w 4193468"/>
              <a:gd name="connsiteY10" fmla="*/ 20501 h 4160905"/>
              <a:gd name="connsiteX11" fmla="*/ 1299362 w 4193468"/>
              <a:gd name="connsiteY11" fmla="*/ 35132 h 4160905"/>
              <a:gd name="connsiteX12" fmla="*/ 1672437 w 4193468"/>
              <a:gd name="connsiteY12" fmla="*/ 247273 h 4160905"/>
              <a:gd name="connsiteX13" fmla="*/ 1906525 w 4193468"/>
              <a:gd name="connsiteY13" fmla="*/ 547196 h 4160905"/>
              <a:gd name="connsiteX14" fmla="*/ 2016252 w 4193468"/>
              <a:gd name="connsiteY14" fmla="*/ 978793 h 4160905"/>
              <a:gd name="connsiteX15" fmla="*/ 2243023 w 4193468"/>
              <a:gd name="connsiteY15" fmla="*/ 1849301 h 4160905"/>
              <a:gd name="connsiteX16" fmla="*/ 2411273 w 4193468"/>
              <a:gd name="connsiteY16" fmla="*/ 2617398 h 4160905"/>
              <a:gd name="connsiteX17" fmla="*/ 2659989 w 4193468"/>
              <a:gd name="connsiteY17" fmla="*/ 3048994 h 4160905"/>
              <a:gd name="connsiteX18" fmla="*/ 2901391 w 4193468"/>
              <a:gd name="connsiteY18" fmla="*/ 3261135 h 4160905"/>
              <a:gd name="connsiteX19" fmla="*/ 3267151 w 4193468"/>
              <a:gd name="connsiteY19" fmla="*/ 3531797 h 4160905"/>
              <a:gd name="connsiteX20" fmla="*/ 3779215 w 4193468"/>
              <a:gd name="connsiteY20" fmla="*/ 3839036 h 4160905"/>
              <a:gd name="connsiteX21" fmla="*/ 4152290 w 4193468"/>
              <a:gd name="connsiteY21" fmla="*/ 3992655 h 4160905"/>
              <a:gd name="connsiteX22" fmla="*/ 4181551 w 4193468"/>
              <a:gd name="connsiteY22" fmla="*/ 4058492 h 4160905"/>
              <a:gd name="connsiteX23" fmla="*/ 4130345 w 4193468"/>
              <a:gd name="connsiteY23" fmla="*/ 4153589 h 4160905"/>
              <a:gd name="connsiteX0" fmla="*/ 4071823 w 4193468"/>
              <a:gd name="connsiteY0" fmla="*/ 4160905 h 4160905"/>
              <a:gd name="connsiteX1" fmla="*/ 3669487 w 4193468"/>
              <a:gd name="connsiteY1" fmla="*/ 4109698 h 4160905"/>
              <a:gd name="connsiteX2" fmla="*/ 3120847 w 4193468"/>
              <a:gd name="connsiteY2" fmla="*/ 4036546 h 4160905"/>
              <a:gd name="connsiteX3" fmla="*/ 2557578 w 4193468"/>
              <a:gd name="connsiteY3" fmla="*/ 3941448 h 4160905"/>
              <a:gd name="connsiteX4" fmla="*/ 1869948 w 4193468"/>
              <a:gd name="connsiteY4" fmla="*/ 3751253 h 4160905"/>
              <a:gd name="connsiteX5" fmla="*/ 1321308 w 4193468"/>
              <a:gd name="connsiteY5" fmla="*/ 3385495 h 4160905"/>
              <a:gd name="connsiteX6" fmla="*/ 736092 w 4193468"/>
              <a:gd name="connsiteY6" fmla="*/ 2507669 h 4160905"/>
              <a:gd name="connsiteX7" fmla="*/ 77723 w 4193468"/>
              <a:gd name="connsiteY7" fmla="*/ 1359184 h 4160905"/>
              <a:gd name="connsiteX8" fmla="*/ 41148 w 4193468"/>
              <a:gd name="connsiteY8" fmla="*/ 715445 h 4160905"/>
              <a:gd name="connsiteX9" fmla="*/ 333756 w 4193468"/>
              <a:gd name="connsiteY9" fmla="*/ 239957 h 4160905"/>
              <a:gd name="connsiteX10" fmla="*/ 765353 w 4193468"/>
              <a:gd name="connsiteY10" fmla="*/ 20501 h 4160905"/>
              <a:gd name="connsiteX11" fmla="*/ 1299362 w 4193468"/>
              <a:gd name="connsiteY11" fmla="*/ 35132 h 4160905"/>
              <a:gd name="connsiteX12" fmla="*/ 1672437 w 4193468"/>
              <a:gd name="connsiteY12" fmla="*/ 247273 h 4160905"/>
              <a:gd name="connsiteX13" fmla="*/ 1906525 w 4193468"/>
              <a:gd name="connsiteY13" fmla="*/ 547196 h 4160905"/>
              <a:gd name="connsiteX14" fmla="*/ 2016252 w 4193468"/>
              <a:gd name="connsiteY14" fmla="*/ 978793 h 4160905"/>
              <a:gd name="connsiteX15" fmla="*/ 2243023 w 4193468"/>
              <a:gd name="connsiteY15" fmla="*/ 1849301 h 4160905"/>
              <a:gd name="connsiteX16" fmla="*/ 2411273 w 4193468"/>
              <a:gd name="connsiteY16" fmla="*/ 2617398 h 4160905"/>
              <a:gd name="connsiteX17" fmla="*/ 2659989 w 4193468"/>
              <a:gd name="connsiteY17" fmla="*/ 3048994 h 4160905"/>
              <a:gd name="connsiteX18" fmla="*/ 2901391 w 4193468"/>
              <a:gd name="connsiteY18" fmla="*/ 3261135 h 4160905"/>
              <a:gd name="connsiteX19" fmla="*/ 3267151 w 4193468"/>
              <a:gd name="connsiteY19" fmla="*/ 3531797 h 4160905"/>
              <a:gd name="connsiteX20" fmla="*/ 3779215 w 4193468"/>
              <a:gd name="connsiteY20" fmla="*/ 3839036 h 4160905"/>
              <a:gd name="connsiteX21" fmla="*/ 4152290 w 4193468"/>
              <a:gd name="connsiteY21" fmla="*/ 3992655 h 4160905"/>
              <a:gd name="connsiteX22" fmla="*/ 4181551 w 4193468"/>
              <a:gd name="connsiteY22" fmla="*/ 4058492 h 4160905"/>
              <a:gd name="connsiteX23" fmla="*/ 4130345 w 4193468"/>
              <a:gd name="connsiteY23" fmla="*/ 4153589 h 4160905"/>
              <a:gd name="connsiteX0" fmla="*/ 4071823 w 4193468"/>
              <a:gd name="connsiteY0" fmla="*/ 4160905 h 4160905"/>
              <a:gd name="connsiteX1" fmla="*/ 3669487 w 4193468"/>
              <a:gd name="connsiteY1" fmla="*/ 4109698 h 4160905"/>
              <a:gd name="connsiteX2" fmla="*/ 3120847 w 4193468"/>
              <a:gd name="connsiteY2" fmla="*/ 4036546 h 4160905"/>
              <a:gd name="connsiteX3" fmla="*/ 2557578 w 4193468"/>
              <a:gd name="connsiteY3" fmla="*/ 3941448 h 4160905"/>
              <a:gd name="connsiteX4" fmla="*/ 1818742 w 4193468"/>
              <a:gd name="connsiteY4" fmla="*/ 3707362 h 4160905"/>
              <a:gd name="connsiteX5" fmla="*/ 1321308 w 4193468"/>
              <a:gd name="connsiteY5" fmla="*/ 3385495 h 4160905"/>
              <a:gd name="connsiteX6" fmla="*/ 736092 w 4193468"/>
              <a:gd name="connsiteY6" fmla="*/ 2507669 h 4160905"/>
              <a:gd name="connsiteX7" fmla="*/ 77723 w 4193468"/>
              <a:gd name="connsiteY7" fmla="*/ 1359184 h 4160905"/>
              <a:gd name="connsiteX8" fmla="*/ 41148 w 4193468"/>
              <a:gd name="connsiteY8" fmla="*/ 715445 h 4160905"/>
              <a:gd name="connsiteX9" fmla="*/ 333756 w 4193468"/>
              <a:gd name="connsiteY9" fmla="*/ 239957 h 4160905"/>
              <a:gd name="connsiteX10" fmla="*/ 765353 w 4193468"/>
              <a:gd name="connsiteY10" fmla="*/ 20501 h 4160905"/>
              <a:gd name="connsiteX11" fmla="*/ 1299362 w 4193468"/>
              <a:gd name="connsiteY11" fmla="*/ 35132 h 4160905"/>
              <a:gd name="connsiteX12" fmla="*/ 1672437 w 4193468"/>
              <a:gd name="connsiteY12" fmla="*/ 247273 h 4160905"/>
              <a:gd name="connsiteX13" fmla="*/ 1906525 w 4193468"/>
              <a:gd name="connsiteY13" fmla="*/ 547196 h 4160905"/>
              <a:gd name="connsiteX14" fmla="*/ 2016252 w 4193468"/>
              <a:gd name="connsiteY14" fmla="*/ 978793 h 4160905"/>
              <a:gd name="connsiteX15" fmla="*/ 2243023 w 4193468"/>
              <a:gd name="connsiteY15" fmla="*/ 1849301 h 4160905"/>
              <a:gd name="connsiteX16" fmla="*/ 2411273 w 4193468"/>
              <a:gd name="connsiteY16" fmla="*/ 2617398 h 4160905"/>
              <a:gd name="connsiteX17" fmla="*/ 2659989 w 4193468"/>
              <a:gd name="connsiteY17" fmla="*/ 3048994 h 4160905"/>
              <a:gd name="connsiteX18" fmla="*/ 2901391 w 4193468"/>
              <a:gd name="connsiteY18" fmla="*/ 3261135 h 4160905"/>
              <a:gd name="connsiteX19" fmla="*/ 3267151 w 4193468"/>
              <a:gd name="connsiteY19" fmla="*/ 3531797 h 4160905"/>
              <a:gd name="connsiteX20" fmla="*/ 3779215 w 4193468"/>
              <a:gd name="connsiteY20" fmla="*/ 3839036 h 4160905"/>
              <a:gd name="connsiteX21" fmla="*/ 4152290 w 4193468"/>
              <a:gd name="connsiteY21" fmla="*/ 3992655 h 4160905"/>
              <a:gd name="connsiteX22" fmla="*/ 4181551 w 4193468"/>
              <a:gd name="connsiteY22" fmla="*/ 4058492 h 4160905"/>
              <a:gd name="connsiteX23" fmla="*/ 4130345 w 4193468"/>
              <a:gd name="connsiteY23" fmla="*/ 4153589 h 4160905"/>
              <a:gd name="connsiteX0" fmla="*/ 4071823 w 4193468"/>
              <a:gd name="connsiteY0" fmla="*/ 4160905 h 4160905"/>
              <a:gd name="connsiteX1" fmla="*/ 3669487 w 4193468"/>
              <a:gd name="connsiteY1" fmla="*/ 4109698 h 4160905"/>
              <a:gd name="connsiteX2" fmla="*/ 3120847 w 4193468"/>
              <a:gd name="connsiteY2" fmla="*/ 4036546 h 4160905"/>
              <a:gd name="connsiteX3" fmla="*/ 2557578 w 4193468"/>
              <a:gd name="connsiteY3" fmla="*/ 3941448 h 4160905"/>
              <a:gd name="connsiteX4" fmla="*/ 1928470 w 4193468"/>
              <a:gd name="connsiteY4" fmla="*/ 3765883 h 4160905"/>
              <a:gd name="connsiteX5" fmla="*/ 1321308 w 4193468"/>
              <a:gd name="connsiteY5" fmla="*/ 3385495 h 4160905"/>
              <a:gd name="connsiteX6" fmla="*/ 736092 w 4193468"/>
              <a:gd name="connsiteY6" fmla="*/ 2507669 h 4160905"/>
              <a:gd name="connsiteX7" fmla="*/ 77723 w 4193468"/>
              <a:gd name="connsiteY7" fmla="*/ 1359184 h 4160905"/>
              <a:gd name="connsiteX8" fmla="*/ 41148 w 4193468"/>
              <a:gd name="connsiteY8" fmla="*/ 715445 h 4160905"/>
              <a:gd name="connsiteX9" fmla="*/ 333756 w 4193468"/>
              <a:gd name="connsiteY9" fmla="*/ 239957 h 4160905"/>
              <a:gd name="connsiteX10" fmla="*/ 765353 w 4193468"/>
              <a:gd name="connsiteY10" fmla="*/ 20501 h 4160905"/>
              <a:gd name="connsiteX11" fmla="*/ 1299362 w 4193468"/>
              <a:gd name="connsiteY11" fmla="*/ 35132 h 4160905"/>
              <a:gd name="connsiteX12" fmla="*/ 1672437 w 4193468"/>
              <a:gd name="connsiteY12" fmla="*/ 247273 h 4160905"/>
              <a:gd name="connsiteX13" fmla="*/ 1906525 w 4193468"/>
              <a:gd name="connsiteY13" fmla="*/ 547196 h 4160905"/>
              <a:gd name="connsiteX14" fmla="*/ 2016252 w 4193468"/>
              <a:gd name="connsiteY14" fmla="*/ 978793 h 4160905"/>
              <a:gd name="connsiteX15" fmla="*/ 2243023 w 4193468"/>
              <a:gd name="connsiteY15" fmla="*/ 1849301 h 4160905"/>
              <a:gd name="connsiteX16" fmla="*/ 2411273 w 4193468"/>
              <a:gd name="connsiteY16" fmla="*/ 2617398 h 4160905"/>
              <a:gd name="connsiteX17" fmla="*/ 2659989 w 4193468"/>
              <a:gd name="connsiteY17" fmla="*/ 3048994 h 4160905"/>
              <a:gd name="connsiteX18" fmla="*/ 2901391 w 4193468"/>
              <a:gd name="connsiteY18" fmla="*/ 3261135 h 4160905"/>
              <a:gd name="connsiteX19" fmla="*/ 3267151 w 4193468"/>
              <a:gd name="connsiteY19" fmla="*/ 3531797 h 4160905"/>
              <a:gd name="connsiteX20" fmla="*/ 3779215 w 4193468"/>
              <a:gd name="connsiteY20" fmla="*/ 3839036 h 4160905"/>
              <a:gd name="connsiteX21" fmla="*/ 4152290 w 4193468"/>
              <a:gd name="connsiteY21" fmla="*/ 3992655 h 4160905"/>
              <a:gd name="connsiteX22" fmla="*/ 4181551 w 4193468"/>
              <a:gd name="connsiteY22" fmla="*/ 4058492 h 4160905"/>
              <a:gd name="connsiteX23" fmla="*/ 4130345 w 4193468"/>
              <a:gd name="connsiteY23" fmla="*/ 4153589 h 4160905"/>
              <a:gd name="connsiteX0" fmla="*/ 4071823 w 4193468"/>
              <a:gd name="connsiteY0" fmla="*/ 4160905 h 4160905"/>
              <a:gd name="connsiteX1" fmla="*/ 3669487 w 4193468"/>
              <a:gd name="connsiteY1" fmla="*/ 4109698 h 4160905"/>
              <a:gd name="connsiteX2" fmla="*/ 3120847 w 4193468"/>
              <a:gd name="connsiteY2" fmla="*/ 4036546 h 4160905"/>
              <a:gd name="connsiteX3" fmla="*/ 2557578 w 4193468"/>
              <a:gd name="connsiteY3" fmla="*/ 3941448 h 4160905"/>
              <a:gd name="connsiteX4" fmla="*/ 1928470 w 4193468"/>
              <a:gd name="connsiteY4" fmla="*/ 3765883 h 4160905"/>
              <a:gd name="connsiteX5" fmla="*/ 1277416 w 4193468"/>
              <a:gd name="connsiteY5" fmla="*/ 3356234 h 4160905"/>
              <a:gd name="connsiteX6" fmla="*/ 736092 w 4193468"/>
              <a:gd name="connsiteY6" fmla="*/ 2507669 h 4160905"/>
              <a:gd name="connsiteX7" fmla="*/ 77723 w 4193468"/>
              <a:gd name="connsiteY7" fmla="*/ 1359184 h 4160905"/>
              <a:gd name="connsiteX8" fmla="*/ 41148 w 4193468"/>
              <a:gd name="connsiteY8" fmla="*/ 715445 h 4160905"/>
              <a:gd name="connsiteX9" fmla="*/ 333756 w 4193468"/>
              <a:gd name="connsiteY9" fmla="*/ 239957 h 4160905"/>
              <a:gd name="connsiteX10" fmla="*/ 765353 w 4193468"/>
              <a:gd name="connsiteY10" fmla="*/ 20501 h 4160905"/>
              <a:gd name="connsiteX11" fmla="*/ 1299362 w 4193468"/>
              <a:gd name="connsiteY11" fmla="*/ 35132 h 4160905"/>
              <a:gd name="connsiteX12" fmla="*/ 1672437 w 4193468"/>
              <a:gd name="connsiteY12" fmla="*/ 247273 h 4160905"/>
              <a:gd name="connsiteX13" fmla="*/ 1906525 w 4193468"/>
              <a:gd name="connsiteY13" fmla="*/ 547196 h 4160905"/>
              <a:gd name="connsiteX14" fmla="*/ 2016252 w 4193468"/>
              <a:gd name="connsiteY14" fmla="*/ 978793 h 4160905"/>
              <a:gd name="connsiteX15" fmla="*/ 2243023 w 4193468"/>
              <a:gd name="connsiteY15" fmla="*/ 1849301 h 4160905"/>
              <a:gd name="connsiteX16" fmla="*/ 2411273 w 4193468"/>
              <a:gd name="connsiteY16" fmla="*/ 2617398 h 4160905"/>
              <a:gd name="connsiteX17" fmla="*/ 2659989 w 4193468"/>
              <a:gd name="connsiteY17" fmla="*/ 3048994 h 4160905"/>
              <a:gd name="connsiteX18" fmla="*/ 2901391 w 4193468"/>
              <a:gd name="connsiteY18" fmla="*/ 3261135 h 4160905"/>
              <a:gd name="connsiteX19" fmla="*/ 3267151 w 4193468"/>
              <a:gd name="connsiteY19" fmla="*/ 3531797 h 4160905"/>
              <a:gd name="connsiteX20" fmla="*/ 3779215 w 4193468"/>
              <a:gd name="connsiteY20" fmla="*/ 3839036 h 4160905"/>
              <a:gd name="connsiteX21" fmla="*/ 4152290 w 4193468"/>
              <a:gd name="connsiteY21" fmla="*/ 3992655 h 4160905"/>
              <a:gd name="connsiteX22" fmla="*/ 4181551 w 4193468"/>
              <a:gd name="connsiteY22" fmla="*/ 4058492 h 4160905"/>
              <a:gd name="connsiteX23" fmla="*/ 4130345 w 4193468"/>
              <a:gd name="connsiteY23" fmla="*/ 4153589 h 4160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193468" h="4160905">
                <a:moveTo>
                  <a:pt x="4071823" y="4160905"/>
                </a:moveTo>
                <a:lnTo>
                  <a:pt x="3669487" y="4109698"/>
                </a:lnTo>
                <a:lnTo>
                  <a:pt x="3120847" y="4036546"/>
                </a:lnTo>
                <a:cubicBezTo>
                  <a:pt x="2935529" y="4008504"/>
                  <a:pt x="2756307" y="3986558"/>
                  <a:pt x="2557578" y="3941448"/>
                </a:cubicBezTo>
                <a:cubicBezTo>
                  <a:pt x="2358849" y="3896338"/>
                  <a:pt x="2141830" y="3863419"/>
                  <a:pt x="1928470" y="3765883"/>
                </a:cubicBezTo>
                <a:cubicBezTo>
                  <a:pt x="1715110" y="3668347"/>
                  <a:pt x="1476146" y="3565936"/>
                  <a:pt x="1277416" y="3356234"/>
                </a:cubicBezTo>
                <a:cubicBezTo>
                  <a:pt x="1078686" y="3146532"/>
                  <a:pt x="936041" y="2840511"/>
                  <a:pt x="736092" y="2507669"/>
                </a:cubicBezTo>
                <a:cubicBezTo>
                  <a:pt x="536143" y="2174827"/>
                  <a:pt x="193547" y="1657888"/>
                  <a:pt x="77723" y="1359184"/>
                </a:cubicBezTo>
                <a:cubicBezTo>
                  <a:pt x="-38101" y="1060480"/>
                  <a:pt x="-1524" y="901983"/>
                  <a:pt x="41148" y="715445"/>
                </a:cubicBezTo>
                <a:cubicBezTo>
                  <a:pt x="83820" y="528907"/>
                  <a:pt x="213055" y="355781"/>
                  <a:pt x="333756" y="239957"/>
                </a:cubicBezTo>
                <a:cubicBezTo>
                  <a:pt x="454457" y="124133"/>
                  <a:pt x="604419" y="54639"/>
                  <a:pt x="765353" y="20501"/>
                </a:cubicBezTo>
                <a:cubicBezTo>
                  <a:pt x="926287" y="-13637"/>
                  <a:pt x="1148181" y="-2663"/>
                  <a:pt x="1299362" y="35132"/>
                </a:cubicBezTo>
                <a:cubicBezTo>
                  <a:pt x="1450543" y="72927"/>
                  <a:pt x="1571243" y="161929"/>
                  <a:pt x="1672437" y="247273"/>
                </a:cubicBezTo>
                <a:cubicBezTo>
                  <a:pt x="1773631" y="332617"/>
                  <a:pt x="1849222" y="425276"/>
                  <a:pt x="1906525" y="547196"/>
                </a:cubicBezTo>
                <a:cubicBezTo>
                  <a:pt x="1963827" y="669116"/>
                  <a:pt x="1960169" y="761776"/>
                  <a:pt x="2016252" y="978793"/>
                </a:cubicBezTo>
                <a:cubicBezTo>
                  <a:pt x="2072335" y="1195810"/>
                  <a:pt x="2177186" y="1576200"/>
                  <a:pt x="2243023" y="1849301"/>
                </a:cubicBezTo>
                <a:cubicBezTo>
                  <a:pt x="2308860" y="2122402"/>
                  <a:pt x="2341779" y="2417449"/>
                  <a:pt x="2411273" y="2617398"/>
                </a:cubicBezTo>
                <a:cubicBezTo>
                  <a:pt x="2480767" y="2817347"/>
                  <a:pt x="2578303" y="2941705"/>
                  <a:pt x="2659989" y="3048994"/>
                </a:cubicBezTo>
                <a:cubicBezTo>
                  <a:pt x="2741675" y="3156283"/>
                  <a:pt x="2800197" y="3180668"/>
                  <a:pt x="2901391" y="3261135"/>
                </a:cubicBezTo>
                <a:cubicBezTo>
                  <a:pt x="3002585" y="3341602"/>
                  <a:pt x="3120847" y="3435480"/>
                  <a:pt x="3267151" y="3531797"/>
                </a:cubicBezTo>
                <a:cubicBezTo>
                  <a:pt x="3413455" y="3628114"/>
                  <a:pt x="3631692" y="3762226"/>
                  <a:pt x="3779215" y="3839036"/>
                </a:cubicBezTo>
                <a:cubicBezTo>
                  <a:pt x="3926738" y="3915846"/>
                  <a:pt x="4085234" y="3956079"/>
                  <a:pt x="4152290" y="3992655"/>
                </a:cubicBezTo>
                <a:cubicBezTo>
                  <a:pt x="4219346" y="4029231"/>
                  <a:pt x="4185208" y="4031670"/>
                  <a:pt x="4181551" y="4058492"/>
                </a:cubicBezTo>
                <a:cubicBezTo>
                  <a:pt x="4177894" y="4085314"/>
                  <a:pt x="4154119" y="4119451"/>
                  <a:pt x="4130345" y="4153589"/>
                </a:cubicBezTo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494203">
            <a:off x="1029625" y="1099615"/>
            <a:ext cx="1981200" cy="646331"/>
          </a:xfrm>
          <a:prstGeom prst="rect">
            <a:avLst/>
          </a:prstGeom>
          <a:solidFill>
            <a:schemeClr val="tx1"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white"/>
                </a:solidFill>
                <a:latin typeface="Arial" charset="0"/>
              </a:rPr>
              <a:t>FL/GA border to</a:t>
            </a:r>
            <a:br>
              <a:rPr lang="en-US" b="1" dirty="0">
                <a:solidFill>
                  <a:prstClr val="white"/>
                </a:solidFill>
                <a:latin typeface="Arial" charset="0"/>
              </a:rPr>
            </a:br>
            <a:r>
              <a:rPr lang="en-US" b="1" dirty="0">
                <a:solidFill>
                  <a:prstClr val="white"/>
                </a:solidFill>
                <a:latin typeface="Arial" charset="0"/>
              </a:rPr>
              <a:t>Atlantic City, NJ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286000" y="990600"/>
            <a:ext cx="1865245" cy="2667000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10"/>
          </p:cNvCxnSpPr>
          <p:nvPr/>
        </p:nvCxnSpPr>
        <p:spPr>
          <a:xfrm flipH="1">
            <a:off x="2950769" y="1916582"/>
            <a:ext cx="765353" cy="962128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8494203">
            <a:off x="853657" y="1086168"/>
            <a:ext cx="2303163" cy="646331"/>
          </a:xfrm>
          <a:prstGeom prst="rect">
            <a:avLst/>
          </a:prstGeom>
          <a:solidFill>
            <a:schemeClr val="tx1"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white"/>
                </a:solidFill>
                <a:latin typeface="Arial" charset="0"/>
              </a:rPr>
              <a:t>Myrtle Beach, SC to NC/VA border</a:t>
            </a:r>
          </a:p>
        </p:txBody>
      </p:sp>
    </p:spTree>
    <p:extLst>
      <p:ext uri="{BB962C8B-B14F-4D97-AF65-F5344CB8AC3E}">
        <p14:creationId xmlns:p14="http://schemas.microsoft.com/office/powerpoint/2010/main" val="208926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keawhisk.com/wp-content/uploads/2009/07/ice-cream-cones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397940"/>
            <a:ext cx="4038994" cy="577426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101566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C0504D">
                    <a:lumMod val="75000"/>
                  </a:srgbClr>
                </a:solidFill>
              </a:rPr>
              <a:t>Wind</a:t>
            </a:r>
            <a:endParaRPr lang="en-US" sz="5400" b="1" dirty="0">
              <a:solidFill>
                <a:srgbClr val="C0504D">
                  <a:lumMod val="75000"/>
                </a:srgbClr>
              </a:solidFill>
            </a:endParaRPr>
          </a:p>
        </p:txBody>
      </p:sp>
      <p:pic>
        <p:nvPicPr>
          <p:cNvPr id="5" name="Picture 8" descr="NO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798" y="79124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1143000" y="152400"/>
            <a:ext cx="0" cy="655320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Loading Storm Graphics Loo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335279"/>
            <a:ext cx="7772400" cy="62179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</p:pic>
      <p:sp>
        <p:nvSpPr>
          <p:cNvPr id="12" name="Freeform 11"/>
          <p:cNvSpPr/>
          <p:nvPr/>
        </p:nvSpPr>
        <p:spPr>
          <a:xfrm>
            <a:off x="3699005" y="4109634"/>
            <a:ext cx="1711272" cy="1831386"/>
          </a:xfrm>
          <a:custGeom>
            <a:avLst/>
            <a:gdLst>
              <a:gd name="connsiteX0" fmla="*/ 384725 w 2021802"/>
              <a:gd name="connsiteY0" fmla="*/ 342165 h 2079216"/>
              <a:gd name="connsiteX1" fmla="*/ 246384 w 2021802"/>
              <a:gd name="connsiteY1" fmla="*/ 480506 h 2079216"/>
              <a:gd name="connsiteX2" fmla="*/ 118166 w 2021802"/>
              <a:gd name="connsiteY2" fmla="*/ 622221 h 2079216"/>
              <a:gd name="connsiteX3" fmla="*/ 20315 w 2021802"/>
              <a:gd name="connsiteY3" fmla="*/ 865161 h 2079216"/>
              <a:gd name="connsiteX4" fmla="*/ 3444 w 2021802"/>
              <a:gd name="connsiteY4" fmla="*/ 1108101 h 2079216"/>
              <a:gd name="connsiteX5" fmla="*/ 67553 w 2021802"/>
              <a:gd name="connsiteY5" fmla="*/ 1381409 h 2079216"/>
              <a:gd name="connsiteX6" fmla="*/ 256507 w 2021802"/>
              <a:gd name="connsiteY6" fmla="*/ 1654717 h 2079216"/>
              <a:gd name="connsiteX7" fmla="*/ 516318 w 2021802"/>
              <a:gd name="connsiteY7" fmla="*/ 1870664 h 2079216"/>
              <a:gd name="connsiteX8" fmla="*/ 739013 w 2021802"/>
              <a:gd name="connsiteY8" fmla="*/ 2005630 h 2079216"/>
              <a:gd name="connsiteX9" fmla="*/ 1005573 w 2021802"/>
              <a:gd name="connsiteY9" fmla="*/ 2076488 h 2079216"/>
              <a:gd name="connsiteX10" fmla="*/ 1275506 w 2021802"/>
              <a:gd name="connsiteY10" fmla="*/ 2052869 h 2079216"/>
              <a:gd name="connsiteX11" fmla="*/ 1504950 w 2021802"/>
              <a:gd name="connsiteY11" fmla="*/ 1944895 h 2079216"/>
              <a:gd name="connsiteX12" fmla="*/ 1693903 w 2021802"/>
              <a:gd name="connsiteY12" fmla="*/ 1755942 h 2079216"/>
              <a:gd name="connsiteX13" fmla="*/ 1862612 w 2021802"/>
              <a:gd name="connsiteY13" fmla="*/ 1502879 h 2079216"/>
              <a:gd name="connsiteX14" fmla="*/ 1987456 w 2021802"/>
              <a:gd name="connsiteY14" fmla="*/ 1209326 h 2079216"/>
              <a:gd name="connsiteX15" fmla="*/ 2021198 w 2021802"/>
              <a:gd name="connsiteY15" fmla="*/ 892154 h 2079216"/>
              <a:gd name="connsiteX16" fmla="*/ 1967211 w 2021802"/>
              <a:gd name="connsiteY16" fmla="*/ 612098 h 2079216"/>
              <a:gd name="connsiteX17" fmla="*/ 1808625 w 2021802"/>
              <a:gd name="connsiteY17" fmla="*/ 335416 h 2079216"/>
              <a:gd name="connsiteX18" fmla="*/ 1606175 w 2021802"/>
              <a:gd name="connsiteY18" fmla="*/ 136340 h 2079216"/>
              <a:gd name="connsiteX19" fmla="*/ 1356486 w 2021802"/>
              <a:gd name="connsiteY19" fmla="*/ 18244 h 2079216"/>
              <a:gd name="connsiteX20" fmla="*/ 1127043 w 2021802"/>
              <a:gd name="connsiteY20" fmla="*/ 1374 h 2079216"/>
              <a:gd name="connsiteX21" fmla="*/ 921218 w 2021802"/>
              <a:gd name="connsiteY21" fmla="*/ 28367 h 2079216"/>
              <a:gd name="connsiteX22" fmla="*/ 695149 w 2021802"/>
              <a:gd name="connsiteY22" fmla="*/ 119470 h 2079216"/>
              <a:gd name="connsiteX23" fmla="*/ 536563 w 2021802"/>
              <a:gd name="connsiteY23" fmla="*/ 220695 h 2079216"/>
              <a:gd name="connsiteX24" fmla="*/ 384725 w 2021802"/>
              <a:gd name="connsiteY24" fmla="*/ 342165 h 2079216"/>
              <a:gd name="connsiteX0" fmla="*/ 384725 w 2021802"/>
              <a:gd name="connsiteY0" fmla="*/ 342165 h 2079216"/>
              <a:gd name="connsiteX1" fmla="*/ 249759 w 2021802"/>
              <a:gd name="connsiteY1" fmla="*/ 460260 h 2079216"/>
              <a:gd name="connsiteX2" fmla="*/ 118166 w 2021802"/>
              <a:gd name="connsiteY2" fmla="*/ 622221 h 2079216"/>
              <a:gd name="connsiteX3" fmla="*/ 20315 w 2021802"/>
              <a:gd name="connsiteY3" fmla="*/ 865161 h 2079216"/>
              <a:gd name="connsiteX4" fmla="*/ 3444 w 2021802"/>
              <a:gd name="connsiteY4" fmla="*/ 1108101 h 2079216"/>
              <a:gd name="connsiteX5" fmla="*/ 67553 w 2021802"/>
              <a:gd name="connsiteY5" fmla="*/ 1381409 h 2079216"/>
              <a:gd name="connsiteX6" fmla="*/ 256507 w 2021802"/>
              <a:gd name="connsiteY6" fmla="*/ 1654717 h 2079216"/>
              <a:gd name="connsiteX7" fmla="*/ 516318 w 2021802"/>
              <a:gd name="connsiteY7" fmla="*/ 1870664 h 2079216"/>
              <a:gd name="connsiteX8" fmla="*/ 739013 w 2021802"/>
              <a:gd name="connsiteY8" fmla="*/ 2005630 h 2079216"/>
              <a:gd name="connsiteX9" fmla="*/ 1005573 w 2021802"/>
              <a:gd name="connsiteY9" fmla="*/ 2076488 h 2079216"/>
              <a:gd name="connsiteX10" fmla="*/ 1275506 w 2021802"/>
              <a:gd name="connsiteY10" fmla="*/ 2052869 h 2079216"/>
              <a:gd name="connsiteX11" fmla="*/ 1504950 w 2021802"/>
              <a:gd name="connsiteY11" fmla="*/ 1944895 h 2079216"/>
              <a:gd name="connsiteX12" fmla="*/ 1693903 w 2021802"/>
              <a:gd name="connsiteY12" fmla="*/ 1755942 h 2079216"/>
              <a:gd name="connsiteX13" fmla="*/ 1862612 w 2021802"/>
              <a:gd name="connsiteY13" fmla="*/ 1502879 h 2079216"/>
              <a:gd name="connsiteX14" fmla="*/ 1987456 w 2021802"/>
              <a:gd name="connsiteY14" fmla="*/ 1209326 h 2079216"/>
              <a:gd name="connsiteX15" fmla="*/ 2021198 w 2021802"/>
              <a:gd name="connsiteY15" fmla="*/ 892154 h 2079216"/>
              <a:gd name="connsiteX16" fmla="*/ 1967211 w 2021802"/>
              <a:gd name="connsiteY16" fmla="*/ 612098 h 2079216"/>
              <a:gd name="connsiteX17" fmla="*/ 1808625 w 2021802"/>
              <a:gd name="connsiteY17" fmla="*/ 335416 h 2079216"/>
              <a:gd name="connsiteX18" fmla="*/ 1606175 w 2021802"/>
              <a:gd name="connsiteY18" fmla="*/ 136340 h 2079216"/>
              <a:gd name="connsiteX19" fmla="*/ 1356486 w 2021802"/>
              <a:gd name="connsiteY19" fmla="*/ 18244 h 2079216"/>
              <a:gd name="connsiteX20" fmla="*/ 1127043 w 2021802"/>
              <a:gd name="connsiteY20" fmla="*/ 1374 h 2079216"/>
              <a:gd name="connsiteX21" fmla="*/ 921218 w 2021802"/>
              <a:gd name="connsiteY21" fmla="*/ 28367 h 2079216"/>
              <a:gd name="connsiteX22" fmla="*/ 695149 w 2021802"/>
              <a:gd name="connsiteY22" fmla="*/ 119470 h 2079216"/>
              <a:gd name="connsiteX23" fmla="*/ 536563 w 2021802"/>
              <a:gd name="connsiteY23" fmla="*/ 220695 h 2079216"/>
              <a:gd name="connsiteX24" fmla="*/ 384725 w 2021802"/>
              <a:gd name="connsiteY24" fmla="*/ 342165 h 2079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021802" h="2079216">
                <a:moveTo>
                  <a:pt x="384725" y="342165"/>
                </a:moveTo>
                <a:cubicBezTo>
                  <a:pt x="336924" y="382092"/>
                  <a:pt x="294185" y="413584"/>
                  <a:pt x="249759" y="460260"/>
                </a:cubicBezTo>
                <a:cubicBezTo>
                  <a:pt x="205332" y="506936"/>
                  <a:pt x="156407" y="554738"/>
                  <a:pt x="118166" y="622221"/>
                </a:cubicBezTo>
                <a:cubicBezTo>
                  <a:pt x="79925" y="689704"/>
                  <a:pt x="39435" y="784181"/>
                  <a:pt x="20315" y="865161"/>
                </a:cubicBezTo>
                <a:cubicBezTo>
                  <a:pt x="1195" y="946141"/>
                  <a:pt x="-4429" y="1022060"/>
                  <a:pt x="3444" y="1108101"/>
                </a:cubicBezTo>
                <a:cubicBezTo>
                  <a:pt x="11317" y="1194142"/>
                  <a:pt x="25376" y="1290306"/>
                  <a:pt x="67553" y="1381409"/>
                </a:cubicBezTo>
                <a:cubicBezTo>
                  <a:pt x="109730" y="1472512"/>
                  <a:pt x="181713" y="1573175"/>
                  <a:pt x="256507" y="1654717"/>
                </a:cubicBezTo>
                <a:cubicBezTo>
                  <a:pt x="331301" y="1736259"/>
                  <a:pt x="435900" y="1812179"/>
                  <a:pt x="516318" y="1870664"/>
                </a:cubicBezTo>
                <a:cubicBezTo>
                  <a:pt x="596736" y="1929150"/>
                  <a:pt x="657471" y="1971326"/>
                  <a:pt x="739013" y="2005630"/>
                </a:cubicBezTo>
                <a:cubicBezTo>
                  <a:pt x="820555" y="2039934"/>
                  <a:pt x="916158" y="2068615"/>
                  <a:pt x="1005573" y="2076488"/>
                </a:cubicBezTo>
                <a:cubicBezTo>
                  <a:pt x="1094988" y="2084361"/>
                  <a:pt x="1192277" y="2074801"/>
                  <a:pt x="1275506" y="2052869"/>
                </a:cubicBezTo>
                <a:cubicBezTo>
                  <a:pt x="1358735" y="2030937"/>
                  <a:pt x="1435217" y="1994383"/>
                  <a:pt x="1504950" y="1944895"/>
                </a:cubicBezTo>
                <a:cubicBezTo>
                  <a:pt x="1574683" y="1895407"/>
                  <a:pt x="1634293" y="1829611"/>
                  <a:pt x="1693903" y="1755942"/>
                </a:cubicBezTo>
                <a:cubicBezTo>
                  <a:pt x="1753513" y="1682273"/>
                  <a:pt x="1813687" y="1593982"/>
                  <a:pt x="1862612" y="1502879"/>
                </a:cubicBezTo>
                <a:cubicBezTo>
                  <a:pt x="1911538" y="1411776"/>
                  <a:pt x="1961025" y="1311113"/>
                  <a:pt x="1987456" y="1209326"/>
                </a:cubicBezTo>
                <a:cubicBezTo>
                  <a:pt x="2013887" y="1107539"/>
                  <a:pt x="2024572" y="991692"/>
                  <a:pt x="2021198" y="892154"/>
                </a:cubicBezTo>
                <a:cubicBezTo>
                  <a:pt x="2017824" y="792616"/>
                  <a:pt x="2002640" y="704888"/>
                  <a:pt x="1967211" y="612098"/>
                </a:cubicBezTo>
                <a:cubicBezTo>
                  <a:pt x="1931782" y="519308"/>
                  <a:pt x="1868798" y="414709"/>
                  <a:pt x="1808625" y="335416"/>
                </a:cubicBezTo>
                <a:cubicBezTo>
                  <a:pt x="1748452" y="256123"/>
                  <a:pt x="1681532" y="189202"/>
                  <a:pt x="1606175" y="136340"/>
                </a:cubicBezTo>
                <a:cubicBezTo>
                  <a:pt x="1530819" y="83478"/>
                  <a:pt x="1436341" y="40738"/>
                  <a:pt x="1356486" y="18244"/>
                </a:cubicBezTo>
                <a:cubicBezTo>
                  <a:pt x="1276631" y="-4250"/>
                  <a:pt x="1199588" y="-313"/>
                  <a:pt x="1127043" y="1374"/>
                </a:cubicBezTo>
                <a:cubicBezTo>
                  <a:pt x="1054498" y="3061"/>
                  <a:pt x="993200" y="8684"/>
                  <a:pt x="921218" y="28367"/>
                </a:cubicBezTo>
                <a:cubicBezTo>
                  <a:pt x="849236" y="48050"/>
                  <a:pt x="759258" y="87415"/>
                  <a:pt x="695149" y="119470"/>
                </a:cubicBezTo>
                <a:cubicBezTo>
                  <a:pt x="631040" y="151525"/>
                  <a:pt x="588863" y="183017"/>
                  <a:pt x="536563" y="220695"/>
                </a:cubicBezTo>
                <a:cubicBezTo>
                  <a:pt x="484263" y="258373"/>
                  <a:pt x="432526" y="302238"/>
                  <a:pt x="384725" y="342165"/>
                </a:cubicBezTo>
                <a:close/>
              </a:path>
            </a:pathLst>
          </a:custGeom>
          <a:blipFill dpi="0" rotWithShape="1">
            <a:blip r:embed="rId6" cstate="print">
              <a:alphaModFix amt="70000"/>
            </a:blip>
            <a:srcRect/>
            <a:stretch>
              <a:fillRect l="-146200" t="-102223" r="-145459" b="-1308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WSFO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065" y="86388"/>
            <a:ext cx="46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File:WAS IS butt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5763" y="6139208"/>
            <a:ext cx="909900" cy="608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960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keawhisk.com/wp-content/uploads/2009/07/ice-cream-cones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397940"/>
            <a:ext cx="4038994" cy="577426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101566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C0504D">
                    <a:lumMod val="75000"/>
                  </a:srgbClr>
                </a:solidFill>
              </a:rPr>
              <a:t>Storm Surge</a:t>
            </a:r>
            <a:endParaRPr lang="en-US" sz="5400" b="1" dirty="0">
              <a:solidFill>
                <a:srgbClr val="C0504D">
                  <a:lumMod val="75000"/>
                </a:srgbClr>
              </a:solidFill>
            </a:endParaRPr>
          </a:p>
        </p:txBody>
      </p:sp>
      <p:pic>
        <p:nvPicPr>
          <p:cNvPr id="5" name="Picture 8" descr="NO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798" y="79124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1143000" y="152400"/>
            <a:ext cx="0" cy="655320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Loading Storm Graphics Loop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8" t="54239" r="33204"/>
          <a:stretch/>
        </p:blipFill>
        <p:spPr bwMode="auto">
          <a:xfrm>
            <a:off x="1239415" y="222696"/>
            <a:ext cx="7675985" cy="64829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</p:pic>
      <p:sp>
        <p:nvSpPr>
          <p:cNvPr id="31" name="Freeform 30"/>
          <p:cNvSpPr/>
          <p:nvPr/>
        </p:nvSpPr>
        <p:spPr>
          <a:xfrm>
            <a:off x="7239000" y="1822862"/>
            <a:ext cx="2743200" cy="1327462"/>
          </a:xfrm>
          <a:custGeom>
            <a:avLst/>
            <a:gdLst>
              <a:gd name="connsiteX0" fmla="*/ 9553 w 2586072"/>
              <a:gd name="connsiteY0" fmla="*/ 1207177 h 1244313"/>
              <a:gd name="connsiteX1" fmla="*/ 119281 w 2586072"/>
              <a:gd name="connsiteY1" fmla="*/ 1163950 h 1244313"/>
              <a:gd name="connsiteX2" fmla="*/ 179133 w 2586072"/>
              <a:gd name="connsiteY2" fmla="*/ 1120724 h 1244313"/>
              <a:gd name="connsiteX3" fmla="*/ 282211 w 2586072"/>
              <a:gd name="connsiteY3" fmla="*/ 1087473 h 1244313"/>
              <a:gd name="connsiteX4" fmla="*/ 421864 w 2586072"/>
              <a:gd name="connsiteY4" fmla="*/ 1040922 h 1244313"/>
              <a:gd name="connsiteX5" fmla="*/ 448465 w 2586072"/>
              <a:gd name="connsiteY5" fmla="*/ 1054222 h 1244313"/>
              <a:gd name="connsiteX6" fmla="*/ 534917 w 2586072"/>
              <a:gd name="connsiteY6" fmla="*/ 1040922 h 1244313"/>
              <a:gd name="connsiteX7" fmla="*/ 604744 w 2586072"/>
              <a:gd name="connsiteY7" fmla="*/ 1004346 h 1244313"/>
              <a:gd name="connsiteX8" fmla="*/ 704497 w 2586072"/>
              <a:gd name="connsiteY8" fmla="*/ 1004346 h 1244313"/>
              <a:gd name="connsiteX9" fmla="*/ 767674 w 2586072"/>
              <a:gd name="connsiteY9" fmla="*/ 887968 h 1244313"/>
              <a:gd name="connsiteX10" fmla="*/ 770999 w 2586072"/>
              <a:gd name="connsiteY10" fmla="*/ 791540 h 1244313"/>
              <a:gd name="connsiteX11" fmla="*/ 840826 w 2586072"/>
              <a:gd name="connsiteY11" fmla="*/ 754964 h 1244313"/>
              <a:gd name="connsiteX12" fmla="*/ 930603 w 2586072"/>
              <a:gd name="connsiteY12" fmla="*/ 794865 h 1244313"/>
              <a:gd name="connsiteX13" fmla="*/ 1056957 w 2586072"/>
              <a:gd name="connsiteY13" fmla="*/ 761614 h 1244313"/>
              <a:gd name="connsiteX14" fmla="*/ 1160035 w 2586072"/>
              <a:gd name="connsiteY14" fmla="*/ 728363 h 1244313"/>
              <a:gd name="connsiteX15" fmla="*/ 1223211 w 2586072"/>
              <a:gd name="connsiteY15" fmla="*/ 708413 h 1244313"/>
              <a:gd name="connsiteX16" fmla="*/ 1286388 w 2586072"/>
              <a:gd name="connsiteY16" fmla="*/ 771590 h 1244313"/>
              <a:gd name="connsiteX17" fmla="*/ 1332939 w 2586072"/>
              <a:gd name="connsiteY17" fmla="*/ 848067 h 1244313"/>
              <a:gd name="connsiteX18" fmla="*/ 1372840 w 2586072"/>
              <a:gd name="connsiteY18" fmla="*/ 748314 h 1244313"/>
              <a:gd name="connsiteX19" fmla="*/ 1436017 w 2586072"/>
              <a:gd name="connsiteY19" fmla="*/ 545483 h 1244313"/>
              <a:gd name="connsiteX20" fmla="*/ 1475918 w 2586072"/>
              <a:gd name="connsiteY20" fmla="*/ 472331 h 1244313"/>
              <a:gd name="connsiteX21" fmla="*/ 1595621 w 2586072"/>
              <a:gd name="connsiteY21" fmla="*/ 552134 h 1244313"/>
              <a:gd name="connsiteX22" fmla="*/ 1682074 w 2586072"/>
              <a:gd name="connsiteY22" fmla="*/ 615310 h 1244313"/>
              <a:gd name="connsiteX23" fmla="*/ 1738600 w 2586072"/>
              <a:gd name="connsiteY23" fmla="*/ 698438 h 1244313"/>
              <a:gd name="connsiteX24" fmla="*/ 1622222 w 2586072"/>
              <a:gd name="connsiteY24" fmla="*/ 768265 h 1244313"/>
              <a:gd name="connsiteX25" fmla="*/ 1735275 w 2586072"/>
              <a:gd name="connsiteY25" fmla="*/ 904593 h 1244313"/>
              <a:gd name="connsiteX26" fmla="*/ 1838353 w 2586072"/>
              <a:gd name="connsiteY26" fmla="*/ 971095 h 1244313"/>
              <a:gd name="connsiteX27" fmla="*/ 1987982 w 2586072"/>
              <a:gd name="connsiteY27" fmla="*/ 1024297 h 1244313"/>
              <a:gd name="connsiteX28" fmla="*/ 2154237 w 2586072"/>
              <a:gd name="connsiteY28" fmla="*/ 1024297 h 1244313"/>
              <a:gd name="connsiteX29" fmla="*/ 2323816 w 2586072"/>
              <a:gd name="connsiteY29" fmla="*/ 971095 h 1244313"/>
              <a:gd name="connsiteX30" fmla="*/ 2466795 w 2586072"/>
              <a:gd name="connsiteY30" fmla="*/ 858042 h 1244313"/>
              <a:gd name="connsiteX31" fmla="*/ 2569873 w 2586072"/>
              <a:gd name="connsiteY31" fmla="*/ 715063 h 1244313"/>
              <a:gd name="connsiteX32" fmla="*/ 2579848 w 2586072"/>
              <a:gd name="connsiteY32" fmla="*/ 598685 h 1244313"/>
              <a:gd name="connsiteX33" fmla="*/ 2510021 w 2586072"/>
              <a:gd name="connsiteY33" fmla="*/ 552134 h 1244313"/>
              <a:gd name="connsiteX34" fmla="*/ 2420244 w 2586072"/>
              <a:gd name="connsiteY34" fmla="*/ 555459 h 1244313"/>
              <a:gd name="connsiteX35" fmla="*/ 2340442 w 2586072"/>
              <a:gd name="connsiteY35" fmla="*/ 611985 h 1244313"/>
              <a:gd name="connsiteX36" fmla="*/ 2240689 w 2586072"/>
              <a:gd name="connsiteY36" fmla="*/ 631936 h 1244313"/>
              <a:gd name="connsiteX37" fmla="*/ 2214088 w 2586072"/>
              <a:gd name="connsiteY37" fmla="*/ 678487 h 1244313"/>
              <a:gd name="connsiteX38" fmla="*/ 2177512 w 2586072"/>
              <a:gd name="connsiteY38" fmla="*/ 721713 h 1244313"/>
              <a:gd name="connsiteX39" fmla="*/ 2114336 w 2586072"/>
              <a:gd name="connsiteY39" fmla="*/ 784890 h 1244313"/>
              <a:gd name="connsiteX40" fmla="*/ 2091060 w 2586072"/>
              <a:gd name="connsiteY40" fmla="*/ 741664 h 1244313"/>
              <a:gd name="connsiteX41" fmla="*/ 2024558 w 2586072"/>
              <a:gd name="connsiteY41" fmla="*/ 741664 h 1244313"/>
              <a:gd name="connsiteX42" fmla="*/ 1914830 w 2586072"/>
              <a:gd name="connsiteY42" fmla="*/ 728363 h 1244313"/>
              <a:gd name="connsiteX43" fmla="*/ 1904855 w 2586072"/>
              <a:gd name="connsiteY43" fmla="*/ 784890 h 1244313"/>
              <a:gd name="connsiteX44" fmla="*/ 1914830 w 2586072"/>
              <a:gd name="connsiteY44" fmla="*/ 821466 h 1244313"/>
              <a:gd name="connsiteX45" fmla="*/ 1858304 w 2586072"/>
              <a:gd name="connsiteY45" fmla="*/ 818141 h 1244313"/>
              <a:gd name="connsiteX46" fmla="*/ 1864954 w 2586072"/>
              <a:gd name="connsiteY46" fmla="*/ 754964 h 1244313"/>
              <a:gd name="connsiteX47" fmla="*/ 1821728 w 2586072"/>
              <a:gd name="connsiteY47" fmla="*/ 688462 h 1244313"/>
              <a:gd name="connsiteX48" fmla="*/ 1765201 w 2586072"/>
              <a:gd name="connsiteY48" fmla="*/ 661862 h 1244313"/>
              <a:gd name="connsiteX49" fmla="*/ 1751901 w 2586072"/>
              <a:gd name="connsiteY49" fmla="*/ 592035 h 1244313"/>
              <a:gd name="connsiteX50" fmla="*/ 1692049 w 2586072"/>
              <a:gd name="connsiteY50" fmla="*/ 548809 h 1244313"/>
              <a:gd name="connsiteX51" fmla="*/ 1662123 w 2586072"/>
              <a:gd name="connsiteY51" fmla="*/ 535508 h 1244313"/>
              <a:gd name="connsiteX52" fmla="*/ 1618897 w 2586072"/>
              <a:gd name="connsiteY52" fmla="*/ 469006 h 1244313"/>
              <a:gd name="connsiteX53" fmla="*/ 1559045 w 2586072"/>
              <a:gd name="connsiteY53" fmla="*/ 469006 h 1244313"/>
              <a:gd name="connsiteX54" fmla="*/ 1475918 w 2586072"/>
              <a:gd name="connsiteY54" fmla="*/ 439081 h 1244313"/>
              <a:gd name="connsiteX55" fmla="*/ 1479243 w 2586072"/>
              <a:gd name="connsiteY55" fmla="*/ 382554 h 1244313"/>
              <a:gd name="connsiteX56" fmla="*/ 1409416 w 2586072"/>
              <a:gd name="connsiteY56" fmla="*/ 336003 h 1244313"/>
              <a:gd name="connsiteX57" fmla="*/ 1346240 w 2586072"/>
              <a:gd name="connsiteY57" fmla="*/ 332678 h 1244313"/>
              <a:gd name="connsiteX58" fmla="*/ 1263112 w 2586072"/>
              <a:gd name="connsiteY58" fmla="*/ 355953 h 1244313"/>
              <a:gd name="connsiteX59" fmla="*/ 1229861 w 2586072"/>
              <a:gd name="connsiteY59" fmla="*/ 322702 h 1244313"/>
              <a:gd name="connsiteX60" fmla="*/ 1186635 w 2586072"/>
              <a:gd name="connsiteY60" fmla="*/ 352628 h 1244313"/>
              <a:gd name="connsiteX61" fmla="*/ 1130109 w 2586072"/>
              <a:gd name="connsiteY61" fmla="*/ 382554 h 1244313"/>
              <a:gd name="connsiteX62" fmla="*/ 1017056 w 2586072"/>
              <a:gd name="connsiteY62" fmla="*/ 382554 h 1244313"/>
              <a:gd name="connsiteX63" fmla="*/ 963854 w 2586072"/>
              <a:gd name="connsiteY63" fmla="*/ 312727 h 1244313"/>
              <a:gd name="connsiteX64" fmla="*/ 943904 w 2586072"/>
              <a:gd name="connsiteY64" fmla="*/ 252875 h 1244313"/>
              <a:gd name="connsiteX65" fmla="*/ 913978 w 2586072"/>
              <a:gd name="connsiteY65" fmla="*/ 309402 h 1244313"/>
              <a:gd name="connsiteX66" fmla="*/ 830851 w 2586072"/>
              <a:gd name="connsiteY66" fmla="*/ 266176 h 1244313"/>
              <a:gd name="connsiteX67" fmla="*/ 850801 w 2586072"/>
              <a:gd name="connsiteY67" fmla="*/ 352628 h 1244313"/>
              <a:gd name="connsiteX68" fmla="*/ 817550 w 2586072"/>
              <a:gd name="connsiteY68" fmla="*/ 382554 h 1244313"/>
              <a:gd name="connsiteX69" fmla="*/ 764349 w 2586072"/>
              <a:gd name="connsiteY69" fmla="*/ 425780 h 1244313"/>
              <a:gd name="connsiteX70" fmla="*/ 741073 w 2586072"/>
              <a:gd name="connsiteY70" fmla="*/ 409155 h 1244313"/>
              <a:gd name="connsiteX71" fmla="*/ 774324 w 2586072"/>
              <a:gd name="connsiteY71" fmla="*/ 359278 h 1244313"/>
              <a:gd name="connsiteX72" fmla="*/ 734423 w 2586072"/>
              <a:gd name="connsiteY72" fmla="*/ 336003 h 1244313"/>
              <a:gd name="connsiteX73" fmla="*/ 691197 w 2586072"/>
              <a:gd name="connsiteY73" fmla="*/ 339328 h 1244313"/>
              <a:gd name="connsiteX74" fmla="*/ 701172 w 2586072"/>
              <a:gd name="connsiteY74" fmla="*/ 365929 h 1244313"/>
              <a:gd name="connsiteX75" fmla="*/ 667921 w 2586072"/>
              <a:gd name="connsiteY75" fmla="*/ 412480 h 1244313"/>
              <a:gd name="connsiteX76" fmla="*/ 624695 w 2586072"/>
              <a:gd name="connsiteY76" fmla="*/ 419130 h 1244313"/>
              <a:gd name="connsiteX77" fmla="*/ 578144 w 2586072"/>
              <a:gd name="connsiteY77" fmla="*/ 465681 h 1244313"/>
              <a:gd name="connsiteX78" fmla="*/ 521617 w 2586072"/>
              <a:gd name="connsiteY78" fmla="*/ 419130 h 1244313"/>
              <a:gd name="connsiteX79" fmla="*/ 528267 w 2586072"/>
              <a:gd name="connsiteY79" fmla="*/ 379229 h 1244313"/>
              <a:gd name="connsiteX80" fmla="*/ 481716 w 2586072"/>
              <a:gd name="connsiteY80" fmla="*/ 379229 h 1244313"/>
              <a:gd name="connsiteX81" fmla="*/ 471741 w 2586072"/>
              <a:gd name="connsiteY81" fmla="*/ 319377 h 1244313"/>
              <a:gd name="connsiteX82" fmla="*/ 471741 w 2586072"/>
              <a:gd name="connsiteY82" fmla="*/ 229600 h 1244313"/>
              <a:gd name="connsiteX83" fmla="*/ 478391 w 2586072"/>
              <a:gd name="connsiteY83" fmla="*/ 156448 h 1244313"/>
              <a:gd name="connsiteX84" fmla="*/ 491691 w 2586072"/>
              <a:gd name="connsiteY84" fmla="*/ 46720 h 1244313"/>
              <a:gd name="connsiteX85" fmla="*/ 458440 w 2586072"/>
              <a:gd name="connsiteY85" fmla="*/ 169 h 1244313"/>
              <a:gd name="connsiteX86" fmla="*/ 408564 w 2586072"/>
              <a:gd name="connsiteY86" fmla="*/ 33419 h 1244313"/>
              <a:gd name="connsiteX87" fmla="*/ 401914 w 2586072"/>
              <a:gd name="connsiteY87" fmla="*/ 93271 h 1244313"/>
              <a:gd name="connsiteX88" fmla="*/ 368663 w 2586072"/>
              <a:gd name="connsiteY88" fmla="*/ 163098 h 1244313"/>
              <a:gd name="connsiteX89" fmla="*/ 375313 w 2586072"/>
              <a:gd name="connsiteY89" fmla="*/ 222950 h 1244313"/>
              <a:gd name="connsiteX90" fmla="*/ 345387 w 2586072"/>
              <a:gd name="connsiteY90" fmla="*/ 279476 h 1244313"/>
              <a:gd name="connsiteX91" fmla="*/ 352037 w 2586072"/>
              <a:gd name="connsiteY91" fmla="*/ 345978 h 1244313"/>
              <a:gd name="connsiteX92" fmla="*/ 308811 w 2586072"/>
              <a:gd name="connsiteY92" fmla="*/ 399179 h 1244313"/>
              <a:gd name="connsiteX93" fmla="*/ 248960 w 2586072"/>
              <a:gd name="connsiteY93" fmla="*/ 379229 h 1244313"/>
              <a:gd name="connsiteX94" fmla="*/ 182458 w 2586072"/>
              <a:gd name="connsiteY94" fmla="*/ 339328 h 1244313"/>
              <a:gd name="connsiteX95" fmla="*/ 132581 w 2586072"/>
              <a:gd name="connsiteY95" fmla="*/ 362603 h 1244313"/>
              <a:gd name="connsiteX96" fmla="*/ 102656 w 2586072"/>
              <a:gd name="connsiteY96" fmla="*/ 256201 h 1244313"/>
              <a:gd name="connsiteX97" fmla="*/ 59429 w 2586072"/>
              <a:gd name="connsiteY97" fmla="*/ 336003 h 1244313"/>
              <a:gd name="connsiteX98" fmla="*/ 72730 w 2586072"/>
              <a:gd name="connsiteY98" fmla="*/ 399179 h 1244313"/>
              <a:gd name="connsiteX99" fmla="*/ 2903 w 2586072"/>
              <a:gd name="connsiteY99" fmla="*/ 419130 h 1244313"/>
              <a:gd name="connsiteX100" fmla="*/ 12878 w 2586072"/>
              <a:gd name="connsiteY100" fmla="*/ 572084 h 1244313"/>
              <a:gd name="connsiteX101" fmla="*/ 9553 w 2586072"/>
              <a:gd name="connsiteY101" fmla="*/ 1207177 h 1244313"/>
              <a:gd name="connsiteX0" fmla="*/ 5196 w 2595015"/>
              <a:gd name="connsiteY0" fmla="*/ 1153976 h 1201955"/>
              <a:gd name="connsiteX1" fmla="*/ 128224 w 2595015"/>
              <a:gd name="connsiteY1" fmla="*/ 1163950 h 1201955"/>
              <a:gd name="connsiteX2" fmla="*/ 188076 w 2595015"/>
              <a:gd name="connsiteY2" fmla="*/ 1120724 h 1201955"/>
              <a:gd name="connsiteX3" fmla="*/ 291154 w 2595015"/>
              <a:gd name="connsiteY3" fmla="*/ 1087473 h 1201955"/>
              <a:gd name="connsiteX4" fmla="*/ 430807 w 2595015"/>
              <a:gd name="connsiteY4" fmla="*/ 1040922 h 1201955"/>
              <a:gd name="connsiteX5" fmla="*/ 457408 w 2595015"/>
              <a:gd name="connsiteY5" fmla="*/ 1054222 h 1201955"/>
              <a:gd name="connsiteX6" fmla="*/ 543860 w 2595015"/>
              <a:gd name="connsiteY6" fmla="*/ 1040922 h 1201955"/>
              <a:gd name="connsiteX7" fmla="*/ 613687 w 2595015"/>
              <a:gd name="connsiteY7" fmla="*/ 1004346 h 1201955"/>
              <a:gd name="connsiteX8" fmla="*/ 713440 w 2595015"/>
              <a:gd name="connsiteY8" fmla="*/ 1004346 h 1201955"/>
              <a:gd name="connsiteX9" fmla="*/ 776617 w 2595015"/>
              <a:gd name="connsiteY9" fmla="*/ 887968 h 1201955"/>
              <a:gd name="connsiteX10" fmla="*/ 779942 w 2595015"/>
              <a:gd name="connsiteY10" fmla="*/ 791540 h 1201955"/>
              <a:gd name="connsiteX11" fmla="*/ 849769 w 2595015"/>
              <a:gd name="connsiteY11" fmla="*/ 754964 h 1201955"/>
              <a:gd name="connsiteX12" fmla="*/ 939546 w 2595015"/>
              <a:gd name="connsiteY12" fmla="*/ 794865 h 1201955"/>
              <a:gd name="connsiteX13" fmla="*/ 1065900 w 2595015"/>
              <a:gd name="connsiteY13" fmla="*/ 761614 h 1201955"/>
              <a:gd name="connsiteX14" fmla="*/ 1168978 w 2595015"/>
              <a:gd name="connsiteY14" fmla="*/ 728363 h 1201955"/>
              <a:gd name="connsiteX15" fmla="*/ 1232154 w 2595015"/>
              <a:gd name="connsiteY15" fmla="*/ 708413 h 1201955"/>
              <a:gd name="connsiteX16" fmla="*/ 1295331 w 2595015"/>
              <a:gd name="connsiteY16" fmla="*/ 771590 h 1201955"/>
              <a:gd name="connsiteX17" fmla="*/ 1341882 w 2595015"/>
              <a:gd name="connsiteY17" fmla="*/ 848067 h 1201955"/>
              <a:gd name="connsiteX18" fmla="*/ 1381783 w 2595015"/>
              <a:gd name="connsiteY18" fmla="*/ 748314 h 1201955"/>
              <a:gd name="connsiteX19" fmla="*/ 1444960 w 2595015"/>
              <a:gd name="connsiteY19" fmla="*/ 545483 h 1201955"/>
              <a:gd name="connsiteX20" fmla="*/ 1484861 w 2595015"/>
              <a:gd name="connsiteY20" fmla="*/ 472331 h 1201955"/>
              <a:gd name="connsiteX21" fmla="*/ 1604564 w 2595015"/>
              <a:gd name="connsiteY21" fmla="*/ 552134 h 1201955"/>
              <a:gd name="connsiteX22" fmla="*/ 1691017 w 2595015"/>
              <a:gd name="connsiteY22" fmla="*/ 615310 h 1201955"/>
              <a:gd name="connsiteX23" fmla="*/ 1747543 w 2595015"/>
              <a:gd name="connsiteY23" fmla="*/ 698438 h 1201955"/>
              <a:gd name="connsiteX24" fmla="*/ 1631165 w 2595015"/>
              <a:gd name="connsiteY24" fmla="*/ 768265 h 1201955"/>
              <a:gd name="connsiteX25" fmla="*/ 1744218 w 2595015"/>
              <a:gd name="connsiteY25" fmla="*/ 904593 h 1201955"/>
              <a:gd name="connsiteX26" fmla="*/ 1847296 w 2595015"/>
              <a:gd name="connsiteY26" fmla="*/ 971095 h 1201955"/>
              <a:gd name="connsiteX27" fmla="*/ 1996925 w 2595015"/>
              <a:gd name="connsiteY27" fmla="*/ 1024297 h 1201955"/>
              <a:gd name="connsiteX28" fmla="*/ 2163180 w 2595015"/>
              <a:gd name="connsiteY28" fmla="*/ 1024297 h 1201955"/>
              <a:gd name="connsiteX29" fmla="*/ 2332759 w 2595015"/>
              <a:gd name="connsiteY29" fmla="*/ 971095 h 1201955"/>
              <a:gd name="connsiteX30" fmla="*/ 2475738 w 2595015"/>
              <a:gd name="connsiteY30" fmla="*/ 858042 h 1201955"/>
              <a:gd name="connsiteX31" fmla="*/ 2578816 w 2595015"/>
              <a:gd name="connsiteY31" fmla="*/ 715063 h 1201955"/>
              <a:gd name="connsiteX32" fmla="*/ 2588791 w 2595015"/>
              <a:gd name="connsiteY32" fmla="*/ 598685 h 1201955"/>
              <a:gd name="connsiteX33" fmla="*/ 2518964 w 2595015"/>
              <a:gd name="connsiteY33" fmla="*/ 552134 h 1201955"/>
              <a:gd name="connsiteX34" fmla="*/ 2429187 w 2595015"/>
              <a:gd name="connsiteY34" fmla="*/ 555459 h 1201955"/>
              <a:gd name="connsiteX35" fmla="*/ 2349385 w 2595015"/>
              <a:gd name="connsiteY35" fmla="*/ 611985 h 1201955"/>
              <a:gd name="connsiteX36" fmla="*/ 2249632 w 2595015"/>
              <a:gd name="connsiteY36" fmla="*/ 631936 h 1201955"/>
              <a:gd name="connsiteX37" fmla="*/ 2223031 w 2595015"/>
              <a:gd name="connsiteY37" fmla="*/ 678487 h 1201955"/>
              <a:gd name="connsiteX38" fmla="*/ 2186455 w 2595015"/>
              <a:gd name="connsiteY38" fmla="*/ 721713 h 1201955"/>
              <a:gd name="connsiteX39" fmla="*/ 2123279 w 2595015"/>
              <a:gd name="connsiteY39" fmla="*/ 784890 h 1201955"/>
              <a:gd name="connsiteX40" fmla="*/ 2100003 w 2595015"/>
              <a:gd name="connsiteY40" fmla="*/ 741664 h 1201955"/>
              <a:gd name="connsiteX41" fmla="*/ 2033501 w 2595015"/>
              <a:gd name="connsiteY41" fmla="*/ 741664 h 1201955"/>
              <a:gd name="connsiteX42" fmla="*/ 1923773 w 2595015"/>
              <a:gd name="connsiteY42" fmla="*/ 728363 h 1201955"/>
              <a:gd name="connsiteX43" fmla="*/ 1913798 w 2595015"/>
              <a:gd name="connsiteY43" fmla="*/ 784890 h 1201955"/>
              <a:gd name="connsiteX44" fmla="*/ 1923773 w 2595015"/>
              <a:gd name="connsiteY44" fmla="*/ 821466 h 1201955"/>
              <a:gd name="connsiteX45" fmla="*/ 1867247 w 2595015"/>
              <a:gd name="connsiteY45" fmla="*/ 818141 h 1201955"/>
              <a:gd name="connsiteX46" fmla="*/ 1873897 w 2595015"/>
              <a:gd name="connsiteY46" fmla="*/ 754964 h 1201955"/>
              <a:gd name="connsiteX47" fmla="*/ 1830671 w 2595015"/>
              <a:gd name="connsiteY47" fmla="*/ 688462 h 1201955"/>
              <a:gd name="connsiteX48" fmla="*/ 1774144 w 2595015"/>
              <a:gd name="connsiteY48" fmla="*/ 661862 h 1201955"/>
              <a:gd name="connsiteX49" fmla="*/ 1760844 w 2595015"/>
              <a:gd name="connsiteY49" fmla="*/ 592035 h 1201955"/>
              <a:gd name="connsiteX50" fmla="*/ 1700992 w 2595015"/>
              <a:gd name="connsiteY50" fmla="*/ 548809 h 1201955"/>
              <a:gd name="connsiteX51" fmla="*/ 1671066 w 2595015"/>
              <a:gd name="connsiteY51" fmla="*/ 535508 h 1201955"/>
              <a:gd name="connsiteX52" fmla="*/ 1627840 w 2595015"/>
              <a:gd name="connsiteY52" fmla="*/ 469006 h 1201955"/>
              <a:gd name="connsiteX53" fmla="*/ 1567988 w 2595015"/>
              <a:gd name="connsiteY53" fmla="*/ 469006 h 1201955"/>
              <a:gd name="connsiteX54" fmla="*/ 1484861 w 2595015"/>
              <a:gd name="connsiteY54" fmla="*/ 439081 h 1201955"/>
              <a:gd name="connsiteX55" fmla="*/ 1488186 w 2595015"/>
              <a:gd name="connsiteY55" fmla="*/ 382554 h 1201955"/>
              <a:gd name="connsiteX56" fmla="*/ 1418359 w 2595015"/>
              <a:gd name="connsiteY56" fmla="*/ 336003 h 1201955"/>
              <a:gd name="connsiteX57" fmla="*/ 1355183 w 2595015"/>
              <a:gd name="connsiteY57" fmla="*/ 332678 h 1201955"/>
              <a:gd name="connsiteX58" fmla="*/ 1272055 w 2595015"/>
              <a:gd name="connsiteY58" fmla="*/ 355953 h 1201955"/>
              <a:gd name="connsiteX59" fmla="*/ 1238804 w 2595015"/>
              <a:gd name="connsiteY59" fmla="*/ 322702 h 1201955"/>
              <a:gd name="connsiteX60" fmla="*/ 1195578 w 2595015"/>
              <a:gd name="connsiteY60" fmla="*/ 352628 h 1201955"/>
              <a:gd name="connsiteX61" fmla="*/ 1139052 w 2595015"/>
              <a:gd name="connsiteY61" fmla="*/ 382554 h 1201955"/>
              <a:gd name="connsiteX62" fmla="*/ 1025999 w 2595015"/>
              <a:gd name="connsiteY62" fmla="*/ 382554 h 1201955"/>
              <a:gd name="connsiteX63" fmla="*/ 972797 w 2595015"/>
              <a:gd name="connsiteY63" fmla="*/ 312727 h 1201955"/>
              <a:gd name="connsiteX64" fmla="*/ 952847 w 2595015"/>
              <a:gd name="connsiteY64" fmla="*/ 252875 h 1201955"/>
              <a:gd name="connsiteX65" fmla="*/ 922921 w 2595015"/>
              <a:gd name="connsiteY65" fmla="*/ 309402 h 1201955"/>
              <a:gd name="connsiteX66" fmla="*/ 839794 w 2595015"/>
              <a:gd name="connsiteY66" fmla="*/ 266176 h 1201955"/>
              <a:gd name="connsiteX67" fmla="*/ 859744 w 2595015"/>
              <a:gd name="connsiteY67" fmla="*/ 352628 h 1201955"/>
              <a:gd name="connsiteX68" fmla="*/ 826493 w 2595015"/>
              <a:gd name="connsiteY68" fmla="*/ 382554 h 1201955"/>
              <a:gd name="connsiteX69" fmla="*/ 773292 w 2595015"/>
              <a:gd name="connsiteY69" fmla="*/ 425780 h 1201955"/>
              <a:gd name="connsiteX70" fmla="*/ 750016 w 2595015"/>
              <a:gd name="connsiteY70" fmla="*/ 409155 h 1201955"/>
              <a:gd name="connsiteX71" fmla="*/ 783267 w 2595015"/>
              <a:gd name="connsiteY71" fmla="*/ 359278 h 1201955"/>
              <a:gd name="connsiteX72" fmla="*/ 743366 w 2595015"/>
              <a:gd name="connsiteY72" fmla="*/ 336003 h 1201955"/>
              <a:gd name="connsiteX73" fmla="*/ 700140 w 2595015"/>
              <a:gd name="connsiteY73" fmla="*/ 339328 h 1201955"/>
              <a:gd name="connsiteX74" fmla="*/ 710115 w 2595015"/>
              <a:gd name="connsiteY74" fmla="*/ 365929 h 1201955"/>
              <a:gd name="connsiteX75" fmla="*/ 676864 w 2595015"/>
              <a:gd name="connsiteY75" fmla="*/ 412480 h 1201955"/>
              <a:gd name="connsiteX76" fmla="*/ 633638 w 2595015"/>
              <a:gd name="connsiteY76" fmla="*/ 419130 h 1201955"/>
              <a:gd name="connsiteX77" fmla="*/ 587087 w 2595015"/>
              <a:gd name="connsiteY77" fmla="*/ 465681 h 1201955"/>
              <a:gd name="connsiteX78" fmla="*/ 530560 w 2595015"/>
              <a:gd name="connsiteY78" fmla="*/ 419130 h 1201955"/>
              <a:gd name="connsiteX79" fmla="*/ 537210 w 2595015"/>
              <a:gd name="connsiteY79" fmla="*/ 379229 h 1201955"/>
              <a:gd name="connsiteX80" fmla="*/ 490659 w 2595015"/>
              <a:gd name="connsiteY80" fmla="*/ 379229 h 1201955"/>
              <a:gd name="connsiteX81" fmla="*/ 480684 w 2595015"/>
              <a:gd name="connsiteY81" fmla="*/ 319377 h 1201955"/>
              <a:gd name="connsiteX82" fmla="*/ 480684 w 2595015"/>
              <a:gd name="connsiteY82" fmla="*/ 229600 h 1201955"/>
              <a:gd name="connsiteX83" fmla="*/ 487334 w 2595015"/>
              <a:gd name="connsiteY83" fmla="*/ 156448 h 1201955"/>
              <a:gd name="connsiteX84" fmla="*/ 500634 w 2595015"/>
              <a:gd name="connsiteY84" fmla="*/ 46720 h 1201955"/>
              <a:gd name="connsiteX85" fmla="*/ 467383 w 2595015"/>
              <a:gd name="connsiteY85" fmla="*/ 169 h 1201955"/>
              <a:gd name="connsiteX86" fmla="*/ 417507 w 2595015"/>
              <a:gd name="connsiteY86" fmla="*/ 33419 h 1201955"/>
              <a:gd name="connsiteX87" fmla="*/ 410857 w 2595015"/>
              <a:gd name="connsiteY87" fmla="*/ 93271 h 1201955"/>
              <a:gd name="connsiteX88" fmla="*/ 377606 w 2595015"/>
              <a:gd name="connsiteY88" fmla="*/ 163098 h 1201955"/>
              <a:gd name="connsiteX89" fmla="*/ 384256 w 2595015"/>
              <a:gd name="connsiteY89" fmla="*/ 222950 h 1201955"/>
              <a:gd name="connsiteX90" fmla="*/ 354330 w 2595015"/>
              <a:gd name="connsiteY90" fmla="*/ 279476 h 1201955"/>
              <a:gd name="connsiteX91" fmla="*/ 360980 w 2595015"/>
              <a:gd name="connsiteY91" fmla="*/ 345978 h 1201955"/>
              <a:gd name="connsiteX92" fmla="*/ 317754 w 2595015"/>
              <a:gd name="connsiteY92" fmla="*/ 399179 h 1201955"/>
              <a:gd name="connsiteX93" fmla="*/ 257903 w 2595015"/>
              <a:gd name="connsiteY93" fmla="*/ 379229 h 1201955"/>
              <a:gd name="connsiteX94" fmla="*/ 191401 w 2595015"/>
              <a:gd name="connsiteY94" fmla="*/ 339328 h 1201955"/>
              <a:gd name="connsiteX95" fmla="*/ 141524 w 2595015"/>
              <a:gd name="connsiteY95" fmla="*/ 362603 h 1201955"/>
              <a:gd name="connsiteX96" fmla="*/ 111599 w 2595015"/>
              <a:gd name="connsiteY96" fmla="*/ 256201 h 1201955"/>
              <a:gd name="connsiteX97" fmla="*/ 68372 w 2595015"/>
              <a:gd name="connsiteY97" fmla="*/ 336003 h 1201955"/>
              <a:gd name="connsiteX98" fmla="*/ 81673 w 2595015"/>
              <a:gd name="connsiteY98" fmla="*/ 399179 h 1201955"/>
              <a:gd name="connsiteX99" fmla="*/ 11846 w 2595015"/>
              <a:gd name="connsiteY99" fmla="*/ 419130 h 1201955"/>
              <a:gd name="connsiteX100" fmla="*/ 21821 w 2595015"/>
              <a:gd name="connsiteY100" fmla="*/ 572084 h 1201955"/>
              <a:gd name="connsiteX101" fmla="*/ 5196 w 2595015"/>
              <a:gd name="connsiteY101" fmla="*/ 1153976 h 1201955"/>
              <a:gd name="connsiteX0" fmla="*/ 53 w 2589872"/>
              <a:gd name="connsiteY0" fmla="*/ 1153976 h 1204889"/>
              <a:gd name="connsiteX1" fmla="*/ 123081 w 2589872"/>
              <a:gd name="connsiteY1" fmla="*/ 1163950 h 1204889"/>
              <a:gd name="connsiteX2" fmla="*/ 182933 w 2589872"/>
              <a:gd name="connsiteY2" fmla="*/ 1120724 h 1204889"/>
              <a:gd name="connsiteX3" fmla="*/ 286011 w 2589872"/>
              <a:gd name="connsiteY3" fmla="*/ 1087473 h 1204889"/>
              <a:gd name="connsiteX4" fmla="*/ 425664 w 2589872"/>
              <a:gd name="connsiteY4" fmla="*/ 1040922 h 1204889"/>
              <a:gd name="connsiteX5" fmla="*/ 452265 w 2589872"/>
              <a:gd name="connsiteY5" fmla="*/ 1054222 h 1204889"/>
              <a:gd name="connsiteX6" fmla="*/ 538717 w 2589872"/>
              <a:gd name="connsiteY6" fmla="*/ 1040922 h 1204889"/>
              <a:gd name="connsiteX7" fmla="*/ 608544 w 2589872"/>
              <a:gd name="connsiteY7" fmla="*/ 1004346 h 1204889"/>
              <a:gd name="connsiteX8" fmla="*/ 708297 w 2589872"/>
              <a:gd name="connsiteY8" fmla="*/ 1004346 h 1204889"/>
              <a:gd name="connsiteX9" fmla="*/ 771474 w 2589872"/>
              <a:gd name="connsiteY9" fmla="*/ 887968 h 1204889"/>
              <a:gd name="connsiteX10" fmla="*/ 774799 w 2589872"/>
              <a:gd name="connsiteY10" fmla="*/ 791540 h 1204889"/>
              <a:gd name="connsiteX11" fmla="*/ 844626 w 2589872"/>
              <a:gd name="connsiteY11" fmla="*/ 754964 h 1204889"/>
              <a:gd name="connsiteX12" fmla="*/ 934403 w 2589872"/>
              <a:gd name="connsiteY12" fmla="*/ 794865 h 1204889"/>
              <a:gd name="connsiteX13" fmla="*/ 1060757 w 2589872"/>
              <a:gd name="connsiteY13" fmla="*/ 761614 h 1204889"/>
              <a:gd name="connsiteX14" fmla="*/ 1163835 w 2589872"/>
              <a:gd name="connsiteY14" fmla="*/ 728363 h 1204889"/>
              <a:gd name="connsiteX15" fmla="*/ 1227011 w 2589872"/>
              <a:gd name="connsiteY15" fmla="*/ 708413 h 1204889"/>
              <a:gd name="connsiteX16" fmla="*/ 1290188 w 2589872"/>
              <a:gd name="connsiteY16" fmla="*/ 771590 h 1204889"/>
              <a:gd name="connsiteX17" fmla="*/ 1336739 w 2589872"/>
              <a:gd name="connsiteY17" fmla="*/ 848067 h 1204889"/>
              <a:gd name="connsiteX18" fmla="*/ 1376640 w 2589872"/>
              <a:gd name="connsiteY18" fmla="*/ 748314 h 1204889"/>
              <a:gd name="connsiteX19" fmla="*/ 1439817 w 2589872"/>
              <a:gd name="connsiteY19" fmla="*/ 545483 h 1204889"/>
              <a:gd name="connsiteX20" fmla="*/ 1479718 w 2589872"/>
              <a:gd name="connsiteY20" fmla="*/ 472331 h 1204889"/>
              <a:gd name="connsiteX21" fmla="*/ 1599421 w 2589872"/>
              <a:gd name="connsiteY21" fmla="*/ 552134 h 1204889"/>
              <a:gd name="connsiteX22" fmla="*/ 1685874 w 2589872"/>
              <a:gd name="connsiteY22" fmla="*/ 615310 h 1204889"/>
              <a:gd name="connsiteX23" fmla="*/ 1742400 w 2589872"/>
              <a:gd name="connsiteY23" fmla="*/ 698438 h 1204889"/>
              <a:gd name="connsiteX24" fmla="*/ 1626022 w 2589872"/>
              <a:gd name="connsiteY24" fmla="*/ 768265 h 1204889"/>
              <a:gd name="connsiteX25" fmla="*/ 1739075 w 2589872"/>
              <a:gd name="connsiteY25" fmla="*/ 904593 h 1204889"/>
              <a:gd name="connsiteX26" fmla="*/ 1842153 w 2589872"/>
              <a:gd name="connsiteY26" fmla="*/ 971095 h 1204889"/>
              <a:gd name="connsiteX27" fmla="*/ 1991782 w 2589872"/>
              <a:gd name="connsiteY27" fmla="*/ 1024297 h 1204889"/>
              <a:gd name="connsiteX28" fmla="*/ 2158037 w 2589872"/>
              <a:gd name="connsiteY28" fmla="*/ 1024297 h 1204889"/>
              <a:gd name="connsiteX29" fmla="*/ 2327616 w 2589872"/>
              <a:gd name="connsiteY29" fmla="*/ 971095 h 1204889"/>
              <a:gd name="connsiteX30" fmla="*/ 2470595 w 2589872"/>
              <a:gd name="connsiteY30" fmla="*/ 858042 h 1204889"/>
              <a:gd name="connsiteX31" fmla="*/ 2573673 w 2589872"/>
              <a:gd name="connsiteY31" fmla="*/ 715063 h 1204889"/>
              <a:gd name="connsiteX32" fmla="*/ 2583648 w 2589872"/>
              <a:gd name="connsiteY32" fmla="*/ 598685 h 1204889"/>
              <a:gd name="connsiteX33" fmla="*/ 2513821 w 2589872"/>
              <a:gd name="connsiteY33" fmla="*/ 552134 h 1204889"/>
              <a:gd name="connsiteX34" fmla="*/ 2424044 w 2589872"/>
              <a:gd name="connsiteY34" fmla="*/ 555459 h 1204889"/>
              <a:gd name="connsiteX35" fmla="*/ 2344242 w 2589872"/>
              <a:gd name="connsiteY35" fmla="*/ 611985 h 1204889"/>
              <a:gd name="connsiteX36" fmla="*/ 2244489 w 2589872"/>
              <a:gd name="connsiteY36" fmla="*/ 631936 h 1204889"/>
              <a:gd name="connsiteX37" fmla="*/ 2217888 w 2589872"/>
              <a:gd name="connsiteY37" fmla="*/ 678487 h 1204889"/>
              <a:gd name="connsiteX38" fmla="*/ 2181312 w 2589872"/>
              <a:gd name="connsiteY38" fmla="*/ 721713 h 1204889"/>
              <a:gd name="connsiteX39" fmla="*/ 2118136 w 2589872"/>
              <a:gd name="connsiteY39" fmla="*/ 784890 h 1204889"/>
              <a:gd name="connsiteX40" fmla="*/ 2094860 w 2589872"/>
              <a:gd name="connsiteY40" fmla="*/ 741664 h 1204889"/>
              <a:gd name="connsiteX41" fmla="*/ 2028358 w 2589872"/>
              <a:gd name="connsiteY41" fmla="*/ 741664 h 1204889"/>
              <a:gd name="connsiteX42" fmla="*/ 1918630 w 2589872"/>
              <a:gd name="connsiteY42" fmla="*/ 728363 h 1204889"/>
              <a:gd name="connsiteX43" fmla="*/ 1908655 w 2589872"/>
              <a:gd name="connsiteY43" fmla="*/ 784890 h 1204889"/>
              <a:gd name="connsiteX44" fmla="*/ 1918630 w 2589872"/>
              <a:gd name="connsiteY44" fmla="*/ 821466 h 1204889"/>
              <a:gd name="connsiteX45" fmla="*/ 1862104 w 2589872"/>
              <a:gd name="connsiteY45" fmla="*/ 818141 h 1204889"/>
              <a:gd name="connsiteX46" fmla="*/ 1868754 w 2589872"/>
              <a:gd name="connsiteY46" fmla="*/ 754964 h 1204889"/>
              <a:gd name="connsiteX47" fmla="*/ 1825528 w 2589872"/>
              <a:gd name="connsiteY47" fmla="*/ 688462 h 1204889"/>
              <a:gd name="connsiteX48" fmla="*/ 1769001 w 2589872"/>
              <a:gd name="connsiteY48" fmla="*/ 661862 h 1204889"/>
              <a:gd name="connsiteX49" fmla="*/ 1755701 w 2589872"/>
              <a:gd name="connsiteY49" fmla="*/ 592035 h 1204889"/>
              <a:gd name="connsiteX50" fmla="*/ 1695849 w 2589872"/>
              <a:gd name="connsiteY50" fmla="*/ 548809 h 1204889"/>
              <a:gd name="connsiteX51" fmla="*/ 1665923 w 2589872"/>
              <a:gd name="connsiteY51" fmla="*/ 535508 h 1204889"/>
              <a:gd name="connsiteX52" fmla="*/ 1622697 w 2589872"/>
              <a:gd name="connsiteY52" fmla="*/ 469006 h 1204889"/>
              <a:gd name="connsiteX53" fmla="*/ 1562845 w 2589872"/>
              <a:gd name="connsiteY53" fmla="*/ 469006 h 1204889"/>
              <a:gd name="connsiteX54" fmla="*/ 1479718 w 2589872"/>
              <a:gd name="connsiteY54" fmla="*/ 439081 h 1204889"/>
              <a:gd name="connsiteX55" fmla="*/ 1483043 w 2589872"/>
              <a:gd name="connsiteY55" fmla="*/ 382554 h 1204889"/>
              <a:gd name="connsiteX56" fmla="*/ 1413216 w 2589872"/>
              <a:gd name="connsiteY56" fmla="*/ 336003 h 1204889"/>
              <a:gd name="connsiteX57" fmla="*/ 1350040 w 2589872"/>
              <a:gd name="connsiteY57" fmla="*/ 332678 h 1204889"/>
              <a:gd name="connsiteX58" fmla="*/ 1266912 w 2589872"/>
              <a:gd name="connsiteY58" fmla="*/ 355953 h 1204889"/>
              <a:gd name="connsiteX59" fmla="*/ 1233661 w 2589872"/>
              <a:gd name="connsiteY59" fmla="*/ 322702 h 1204889"/>
              <a:gd name="connsiteX60" fmla="*/ 1190435 w 2589872"/>
              <a:gd name="connsiteY60" fmla="*/ 352628 h 1204889"/>
              <a:gd name="connsiteX61" fmla="*/ 1133909 w 2589872"/>
              <a:gd name="connsiteY61" fmla="*/ 382554 h 1204889"/>
              <a:gd name="connsiteX62" fmla="*/ 1020856 w 2589872"/>
              <a:gd name="connsiteY62" fmla="*/ 382554 h 1204889"/>
              <a:gd name="connsiteX63" fmla="*/ 967654 w 2589872"/>
              <a:gd name="connsiteY63" fmla="*/ 312727 h 1204889"/>
              <a:gd name="connsiteX64" fmla="*/ 947704 w 2589872"/>
              <a:gd name="connsiteY64" fmla="*/ 252875 h 1204889"/>
              <a:gd name="connsiteX65" fmla="*/ 917778 w 2589872"/>
              <a:gd name="connsiteY65" fmla="*/ 309402 h 1204889"/>
              <a:gd name="connsiteX66" fmla="*/ 834651 w 2589872"/>
              <a:gd name="connsiteY66" fmla="*/ 266176 h 1204889"/>
              <a:gd name="connsiteX67" fmla="*/ 854601 w 2589872"/>
              <a:gd name="connsiteY67" fmla="*/ 352628 h 1204889"/>
              <a:gd name="connsiteX68" fmla="*/ 821350 w 2589872"/>
              <a:gd name="connsiteY68" fmla="*/ 382554 h 1204889"/>
              <a:gd name="connsiteX69" fmla="*/ 768149 w 2589872"/>
              <a:gd name="connsiteY69" fmla="*/ 425780 h 1204889"/>
              <a:gd name="connsiteX70" fmla="*/ 744873 w 2589872"/>
              <a:gd name="connsiteY70" fmla="*/ 409155 h 1204889"/>
              <a:gd name="connsiteX71" fmla="*/ 778124 w 2589872"/>
              <a:gd name="connsiteY71" fmla="*/ 359278 h 1204889"/>
              <a:gd name="connsiteX72" fmla="*/ 738223 w 2589872"/>
              <a:gd name="connsiteY72" fmla="*/ 336003 h 1204889"/>
              <a:gd name="connsiteX73" fmla="*/ 694997 w 2589872"/>
              <a:gd name="connsiteY73" fmla="*/ 339328 h 1204889"/>
              <a:gd name="connsiteX74" fmla="*/ 704972 w 2589872"/>
              <a:gd name="connsiteY74" fmla="*/ 365929 h 1204889"/>
              <a:gd name="connsiteX75" fmla="*/ 671721 w 2589872"/>
              <a:gd name="connsiteY75" fmla="*/ 412480 h 1204889"/>
              <a:gd name="connsiteX76" fmla="*/ 628495 w 2589872"/>
              <a:gd name="connsiteY76" fmla="*/ 419130 h 1204889"/>
              <a:gd name="connsiteX77" fmla="*/ 581944 w 2589872"/>
              <a:gd name="connsiteY77" fmla="*/ 465681 h 1204889"/>
              <a:gd name="connsiteX78" fmla="*/ 525417 w 2589872"/>
              <a:gd name="connsiteY78" fmla="*/ 419130 h 1204889"/>
              <a:gd name="connsiteX79" fmla="*/ 532067 w 2589872"/>
              <a:gd name="connsiteY79" fmla="*/ 379229 h 1204889"/>
              <a:gd name="connsiteX80" fmla="*/ 485516 w 2589872"/>
              <a:gd name="connsiteY80" fmla="*/ 379229 h 1204889"/>
              <a:gd name="connsiteX81" fmla="*/ 475541 w 2589872"/>
              <a:gd name="connsiteY81" fmla="*/ 319377 h 1204889"/>
              <a:gd name="connsiteX82" fmla="*/ 475541 w 2589872"/>
              <a:gd name="connsiteY82" fmla="*/ 229600 h 1204889"/>
              <a:gd name="connsiteX83" fmla="*/ 482191 w 2589872"/>
              <a:gd name="connsiteY83" fmla="*/ 156448 h 1204889"/>
              <a:gd name="connsiteX84" fmla="*/ 495491 w 2589872"/>
              <a:gd name="connsiteY84" fmla="*/ 46720 h 1204889"/>
              <a:gd name="connsiteX85" fmla="*/ 462240 w 2589872"/>
              <a:gd name="connsiteY85" fmla="*/ 169 h 1204889"/>
              <a:gd name="connsiteX86" fmla="*/ 412364 w 2589872"/>
              <a:gd name="connsiteY86" fmla="*/ 33419 h 1204889"/>
              <a:gd name="connsiteX87" fmla="*/ 405714 w 2589872"/>
              <a:gd name="connsiteY87" fmla="*/ 93271 h 1204889"/>
              <a:gd name="connsiteX88" fmla="*/ 372463 w 2589872"/>
              <a:gd name="connsiteY88" fmla="*/ 163098 h 1204889"/>
              <a:gd name="connsiteX89" fmla="*/ 379113 w 2589872"/>
              <a:gd name="connsiteY89" fmla="*/ 222950 h 1204889"/>
              <a:gd name="connsiteX90" fmla="*/ 349187 w 2589872"/>
              <a:gd name="connsiteY90" fmla="*/ 279476 h 1204889"/>
              <a:gd name="connsiteX91" fmla="*/ 355837 w 2589872"/>
              <a:gd name="connsiteY91" fmla="*/ 345978 h 1204889"/>
              <a:gd name="connsiteX92" fmla="*/ 312611 w 2589872"/>
              <a:gd name="connsiteY92" fmla="*/ 399179 h 1204889"/>
              <a:gd name="connsiteX93" fmla="*/ 252760 w 2589872"/>
              <a:gd name="connsiteY93" fmla="*/ 379229 h 1204889"/>
              <a:gd name="connsiteX94" fmla="*/ 186258 w 2589872"/>
              <a:gd name="connsiteY94" fmla="*/ 339328 h 1204889"/>
              <a:gd name="connsiteX95" fmla="*/ 136381 w 2589872"/>
              <a:gd name="connsiteY95" fmla="*/ 362603 h 1204889"/>
              <a:gd name="connsiteX96" fmla="*/ 106456 w 2589872"/>
              <a:gd name="connsiteY96" fmla="*/ 256201 h 1204889"/>
              <a:gd name="connsiteX97" fmla="*/ 63229 w 2589872"/>
              <a:gd name="connsiteY97" fmla="*/ 336003 h 1204889"/>
              <a:gd name="connsiteX98" fmla="*/ 76530 w 2589872"/>
              <a:gd name="connsiteY98" fmla="*/ 399179 h 1204889"/>
              <a:gd name="connsiteX99" fmla="*/ 6703 w 2589872"/>
              <a:gd name="connsiteY99" fmla="*/ 419130 h 1204889"/>
              <a:gd name="connsiteX100" fmla="*/ 16678 w 2589872"/>
              <a:gd name="connsiteY100" fmla="*/ 572084 h 1204889"/>
              <a:gd name="connsiteX101" fmla="*/ 53 w 2589872"/>
              <a:gd name="connsiteY101" fmla="*/ 1153976 h 1204889"/>
              <a:gd name="connsiteX0" fmla="*/ 53 w 2589872"/>
              <a:gd name="connsiteY0" fmla="*/ 1153976 h 1204889"/>
              <a:gd name="connsiteX1" fmla="*/ 123081 w 2589872"/>
              <a:gd name="connsiteY1" fmla="*/ 1163950 h 1204889"/>
              <a:gd name="connsiteX2" fmla="*/ 182933 w 2589872"/>
              <a:gd name="connsiteY2" fmla="*/ 1120724 h 1204889"/>
              <a:gd name="connsiteX3" fmla="*/ 286011 w 2589872"/>
              <a:gd name="connsiteY3" fmla="*/ 1087473 h 1204889"/>
              <a:gd name="connsiteX4" fmla="*/ 425664 w 2589872"/>
              <a:gd name="connsiteY4" fmla="*/ 1040922 h 1204889"/>
              <a:gd name="connsiteX5" fmla="*/ 452265 w 2589872"/>
              <a:gd name="connsiteY5" fmla="*/ 1054222 h 1204889"/>
              <a:gd name="connsiteX6" fmla="*/ 538717 w 2589872"/>
              <a:gd name="connsiteY6" fmla="*/ 1040922 h 1204889"/>
              <a:gd name="connsiteX7" fmla="*/ 608544 w 2589872"/>
              <a:gd name="connsiteY7" fmla="*/ 1004346 h 1204889"/>
              <a:gd name="connsiteX8" fmla="*/ 708297 w 2589872"/>
              <a:gd name="connsiteY8" fmla="*/ 1004346 h 1204889"/>
              <a:gd name="connsiteX9" fmla="*/ 771474 w 2589872"/>
              <a:gd name="connsiteY9" fmla="*/ 887968 h 1204889"/>
              <a:gd name="connsiteX10" fmla="*/ 774799 w 2589872"/>
              <a:gd name="connsiteY10" fmla="*/ 791540 h 1204889"/>
              <a:gd name="connsiteX11" fmla="*/ 844626 w 2589872"/>
              <a:gd name="connsiteY11" fmla="*/ 754964 h 1204889"/>
              <a:gd name="connsiteX12" fmla="*/ 934403 w 2589872"/>
              <a:gd name="connsiteY12" fmla="*/ 794865 h 1204889"/>
              <a:gd name="connsiteX13" fmla="*/ 1060757 w 2589872"/>
              <a:gd name="connsiteY13" fmla="*/ 761614 h 1204889"/>
              <a:gd name="connsiteX14" fmla="*/ 1163835 w 2589872"/>
              <a:gd name="connsiteY14" fmla="*/ 728363 h 1204889"/>
              <a:gd name="connsiteX15" fmla="*/ 1227011 w 2589872"/>
              <a:gd name="connsiteY15" fmla="*/ 708413 h 1204889"/>
              <a:gd name="connsiteX16" fmla="*/ 1290188 w 2589872"/>
              <a:gd name="connsiteY16" fmla="*/ 771590 h 1204889"/>
              <a:gd name="connsiteX17" fmla="*/ 1336739 w 2589872"/>
              <a:gd name="connsiteY17" fmla="*/ 848067 h 1204889"/>
              <a:gd name="connsiteX18" fmla="*/ 1376640 w 2589872"/>
              <a:gd name="connsiteY18" fmla="*/ 748314 h 1204889"/>
              <a:gd name="connsiteX19" fmla="*/ 1439817 w 2589872"/>
              <a:gd name="connsiteY19" fmla="*/ 545483 h 1204889"/>
              <a:gd name="connsiteX20" fmla="*/ 1479718 w 2589872"/>
              <a:gd name="connsiteY20" fmla="*/ 472331 h 1204889"/>
              <a:gd name="connsiteX21" fmla="*/ 1599421 w 2589872"/>
              <a:gd name="connsiteY21" fmla="*/ 552134 h 1204889"/>
              <a:gd name="connsiteX22" fmla="*/ 1685874 w 2589872"/>
              <a:gd name="connsiteY22" fmla="*/ 615310 h 1204889"/>
              <a:gd name="connsiteX23" fmla="*/ 1742400 w 2589872"/>
              <a:gd name="connsiteY23" fmla="*/ 698438 h 1204889"/>
              <a:gd name="connsiteX24" fmla="*/ 1626022 w 2589872"/>
              <a:gd name="connsiteY24" fmla="*/ 768265 h 1204889"/>
              <a:gd name="connsiteX25" fmla="*/ 1739075 w 2589872"/>
              <a:gd name="connsiteY25" fmla="*/ 904593 h 1204889"/>
              <a:gd name="connsiteX26" fmla="*/ 1842153 w 2589872"/>
              <a:gd name="connsiteY26" fmla="*/ 971095 h 1204889"/>
              <a:gd name="connsiteX27" fmla="*/ 1991782 w 2589872"/>
              <a:gd name="connsiteY27" fmla="*/ 1024297 h 1204889"/>
              <a:gd name="connsiteX28" fmla="*/ 2158037 w 2589872"/>
              <a:gd name="connsiteY28" fmla="*/ 1024297 h 1204889"/>
              <a:gd name="connsiteX29" fmla="*/ 2327616 w 2589872"/>
              <a:gd name="connsiteY29" fmla="*/ 971095 h 1204889"/>
              <a:gd name="connsiteX30" fmla="*/ 2470595 w 2589872"/>
              <a:gd name="connsiteY30" fmla="*/ 858042 h 1204889"/>
              <a:gd name="connsiteX31" fmla="*/ 2573673 w 2589872"/>
              <a:gd name="connsiteY31" fmla="*/ 715063 h 1204889"/>
              <a:gd name="connsiteX32" fmla="*/ 2583648 w 2589872"/>
              <a:gd name="connsiteY32" fmla="*/ 598685 h 1204889"/>
              <a:gd name="connsiteX33" fmla="*/ 2513821 w 2589872"/>
              <a:gd name="connsiteY33" fmla="*/ 552134 h 1204889"/>
              <a:gd name="connsiteX34" fmla="*/ 2424044 w 2589872"/>
              <a:gd name="connsiteY34" fmla="*/ 555459 h 1204889"/>
              <a:gd name="connsiteX35" fmla="*/ 2344242 w 2589872"/>
              <a:gd name="connsiteY35" fmla="*/ 611985 h 1204889"/>
              <a:gd name="connsiteX36" fmla="*/ 2244489 w 2589872"/>
              <a:gd name="connsiteY36" fmla="*/ 631936 h 1204889"/>
              <a:gd name="connsiteX37" fmla="*/ 2217888 w 2589872"/>
              <a:gd name="connsiteY37" fmla="*/ 678487 h 1204889"/>
              <a:gd name="connsiteX38" fmla="*/ 2181312 w 2589872"/>
              <a:gd name="connsiteY38" fmla="*/ 721713 h 1204889"/>
              <a:gd name="connsiteX39" fmla="*/ 2118136 w 2589872"/>
              <a:gd name="connsiteY39" fmla="*/ 784890 h 1204889"/>
              <a:gd name="connsiteX40" fmla="*/ 2094860 w 2589872"/>
              <a:gd name="connsiteY40" fmla="*/ 741664 h 1204889"/>
              <a:gd name="connsiteX41" fmla="*/ 2028358 w 2589872"/>
              <a:gd name="connsiteY41" fmla="*/ 741664 h 1204889"/>
              <a:gd name="connsiteX42" fmla="*/ 1918630 w 2589872"/>
              <a:gd name="connsiteY42" fmla="*/ 728363 h 1204889"/>
              <a:gd name="connsiteX43" fmla="*/ 1908655 w 2589872"/>
              <a:gd name="connsiteY43" fmla="*/ 784890 h 1204889"/>
              <a:gd name="connsiteX44" fmla="*/ 1918630 w 2589872"/>
              <a:gd name="connsiteY44" fmla="*/ 821466 h 1204889"/>
              <a:gd name="connsiteX45" fmla="*/ 1862104 w 2589872"/>
              <a:gd name="connsiteY45" fmla="*/ 818141 h 1204889"/>
              <a:gd name="connsiteX46" fmla="*/ 1868754 w 2589872"/>
              <a:gd name="connsiteY46" fmla="*/ 754964 h 1204889"/>
              <a:gd name="connsiteX47" fmla="*/ 1825528 w 2589872"/>
              <a:gd name="connsiteY47" fmla="*/ 688462 h 1204889"/>
              <a:gd name="connsiteX48" fmla="*/ 1769001 w 2589872"/>
              <a:gd name="connsiteY48" fmla="*/ 661862 h 1204889"/>
              <a:gd name="connsiteX49" fmla="*/ 1755701 w 2589872"/>
              <a:gd name="connsiteY49" fmla="*/ 592035 h 1204889"/>
              <a:gd name="connsiteX50" fmla="*/ 1695849 w 2589872"/>
              <a:gd name="connsiteY50" fmla="*/ 548809 h 1204889"/>
              <a:gd name="connsiteX51" fmla="*/ 1665923 w 2589872"/>
              <a:gd name="connsiteY51" fmla="*/ 535508 h 1204889"/>
              <a:gd name="connsiteX52" fmla="*/ 1622697 w 2589872"/>
              <a:gd name="connsiteY52" fmla="*/ 469006 h 1204889"/>
              <a:gd name="connsiteX53" fmla="*/ 1562845 w 2589872"/>
              <a:gd name="connsiteY53" fmla="*/ 469006 h 1204889"/>
              <a:gd name="connsiteX54" fmla="*/ 1479718 w 2589872"/>
              <a:gd name="connsiteY54" fmla="*/ 439081 h 1204889"/>
              <a:gd name="connsiteX55" fmla="*/ 1483043 w 2589872"/>
              <a:gd name="connsiteY55" fmla="*/ 382554 h 1204889"/>
              <a:gd name="connsiteX56" fmla="*/ 1413216 w 2589872"/>
              <a:gd name="connsiteY56" fmla="*/ 336003 h 1204889"/>
              <a:gd name="connsiteX57" fmla="*/ 1350040 w 2589872"/>
              <a:gd name="connsiteY57" fmla="*/ 332678 h 1204889"/>
              <a:gd name="connsiteX58" fmla="*/ 1266912 w 2589872"/>
              <a:gd name="connsiteY58" fmla="*/ 355953 h 1204889"/>
              <a:gd name="connsiteX59" fmla="*/ 1233661 w 2589872"/>
              <a:gd name="connsiteY59" fmla="*/ 322702 h 1204889"/>
              <a:gd name="connsiteX60" fmla="*/ 1190435 w 2589872"/>
              <a:gd name="connsiteY60" fmla="*/ 352628 h 1204889"/>
              <a:gd name="connsiteX61" fmla="*/ 1133909 w 2589872"/>
              <a:gd name="connsiteY61" fmla="*/ 382554 h 1204889"/>
              <a:gd name="connsiteX62" fmla="*/ 1020856 w 2589872"/>
              <a:gd name="connsiteY62" fmla="*/ 382554 h 1204889"/>
              <a:gd name="connsiteX63" fmla="*/ 967654 w 2589872"/>
              <a:gd name="connsiteY63" fmla="*/ 312727 h 1204889"/>
              <a:gd name="connsiteX64" fmla="*/ 947704 w 2589872"/>
              <a:gd name="connsiteY64" fmla="*/ 252875 h 1204889"/>
              <a:gd name="connsiteX65" fmla="*/ 917778 w 2589872"/>
              <a:gd name="connsiteY65" fmla="*/ 309402 h 1204889"/>
              <a:gd name="connsiteX66" fmla="*/ 834651 w 2589872"/>
              <a:gd name="connsiteY66" fmla="*/ 266176 h 1204889"/>
              <a:gd name="connsiteX67" fmla="*/ 854601 w 2589872"/>
              <a:gd name="connsiteY67" fmla="*/ 352628 h 1204889"/>
              <a:gd name="connsiteX68" fmla="*/ 821350 w 2589872"/>
              <a:gd name="connsiteY68" fmla="*/ 382554 h 1204889"/>
              <a:gd name="connsiteX69" fmla="*/ 768149 w 2589872"/>
              <a:gd name="connsiteY69" fmla="*/ 425780 h 1204889"/>
              <a:gd name="connsiteX70" fmla="*/ 744873 w 2589872"/>
              <a:gd name="connsiteY70" fmla="*/ 409155 h 1204889"/>
              <a:gd name="connsiteX71" fmla="*/ 778124 w 2589872"/>
              <a:gd name="connsiteY71" fmla="*/ 359278 h 1204889"/>
              <a:gd name="connsiteX72" fmla="*/ 738223 w 2589872"/>
              <a:gd name="connsiteY72" fmla="*/ 336003 h 1204889"/>
              <a:gd name="connsiteX73" fmla="*/ 694997 w 2589872"/>
              <a:gd name="connsiteY73" fmla="*/ 339328 h 1204889"/>
              <a:gd name="connsiteX74" fmla="*/ 704972 w 2589872"/>
              <a:gd name="connsiteY74" fmla="*/ 365929 h 1204889"/>
              <a:gd name="connsiteX75" fmla="*/ 671721 w 2589872"/>
              <a:gd name="connsiteY75" fmla="*/ 412480 h 1204889"/>
              <a:gd name="connsiteX76" fmla="*/ 628495 w 2589872"/>
              <a:gd name="connsiteY76" fmla="*/ 419130 h 1204889"/>
              <a:gd name="connsiteX77" fmla="*/ 581944 w 2589872"/>
              <a:gd name="connsiteY77" fmla="*/ 465681 h 1204889"/>
              <a:gd name="connsiteX78" fmla="*/ 525417 w 2589872"/>
              <a:gd name="connsiteY78" fmla="*/ 419130 h 1204889"/>
              <a:gd name="connsiteX79" fmla="*/ 532067 w 2589872"/>
              <a:gd name="connsiteY79" fmla="*/ 379229 h 1204889"/>
              <a:gd name="connsiteX80" fmla="*/ 485516 w 2589872"/>
              <a:gd name="connsiteY80" fmla="*/ 379229 h 1204889"/>
              <a:gd name="connsiteX81" fmla="*/ 475541 w 2589872"/>
              <a:gd name="connsiteY81" fmla="*/ 319377 h 1204889"/>
              <a:gd name="connsiteX82" fmla="*/ 475541 w 2589872"/>
              <a:gd name="connsiteY82" fmla="*/ 229600 h 1204889"/>
              <a:gd name="connsiteX83" fmla="*/ 482191 w 2589872"/>
              <a:gd name="connsiteY83" fmla="*/ 156448 h 1204889"/>
              <a:gd name="connsiteX84" fmla="*/ 495491 w 2589872"/>
              <a:gd name="connsiteY84" fmla="*/ 46720 h 1204889"/>
              <a:gd name="connsiteX85" fmla="*/ 462240 w 2589872"/>
              <a:gd name="connsiteY85" fmla="*/ 169 h 1204889"/>
              <a:gd name="connsiteX86" fmla="*/ 412364 w 2589872"/>
              <a:gd name="connsiteY86" fmla="*/ 33419 h 1204889"/>
              <a:gd name="connsiteX87" fmla="*/ 405714 w 2589872"/>
              <a:gd name="connsiteY87" fmla="*/ 93271 h 1204889"/>
              <a:gd name="connsiteX88" fmla="*/ 372463 w 2589872"/>
              <a:gd name="connsiteY88" fmla="*/ 163098 h 1204889"/>
              <a:gd name="connsiteX89" fmla="*/ 379113 w 2589872"/>
              <a:gd name="connsiteY89" fmla="*/ 222950 h 1204889"/>
              <a:gd name="connsiteX90" fmla="*/ 349187 w 2589872"/>
              <a:gd name="connsiteY90" fmla="*/ 279476 h 1204889"/>
              <a:gd name="connsiteX91" fmla="*/ 355837 w 2589872"/>
              <a:gd name="connsiteY91" fmla="*/ 345978 h 1204889"/>
              <a:gd name="connsiteX92" fmla="*/ 312611 w 2589872"/>
              <a:gd name="connsiteY92" fmla="*/ 399179 h 1204889"/>
              <a:gd name="connsiteX93" fmla="*/ 252760 w 2589872"/>
              <a:gd name="connsiteY93" fmla="*/ 379229 h 1204889"/>
              <a:gd name="connsiteX94" fmla="*/ 186258 w 2589872"/>
              <a:gd name="connsiteY94" fmla="*/ 339328 h 1204889"/>
              <a:gd name="connsiteX95" fmla="*/ 136381 w 2589872"/>
              <a:gd name="connsiteY95" fmla="*/ 362603 h 1204889"/>
              <a:gd name="connsiteX96" fmla="*/ 109782 w 2589872"/>
              <a:gd name="connsiteY96" fmla="*/ 272827 h 1204889"/>
              <a:gd name="connsiteX97" fmla="*/ 63229 w 2589872"/>
              <a:gd name="connsiteY97" fmla="*/ 336003 h 1204889"/>
              <a:gd name="connsiteX98" fmla="*/ 76530 w 2589872"/>
              <a:gd name="connsiteY98" fmla="*/ 399179 h 1204889"/>
              <a:gd name="connsiteX99" fmla="*/ 6703 w 2589872"/>
              <a:gd name="connsiteY99" fmla="*/ 419130 h 1204889"/>
              <a:gd name="connsiteX100" fmla="*/ 16678 w 2589872"/>
              <a:gd name="connsiteY100" fmla="*/ 572084 h 1204889"/>
              <a:gd name="connsiteX101" fmla="*/ 53 w 2589872"/>
              <a:gd name="connsiteY101" fmla="*/ 1153976 h 1204889"/>
              <a:gd name="connsiteX0" fmla="*/ 53 w 2589872"/>
              <a:gd name="connsiteY0" fmla="*/ 1153976 h 1204889"/>
              <a:gd name="connsiteX1" fmla="*/ 123081 w 2589872"/>
              <a:gd name="connsiteY1" fmla="*/ 1163950 h 1204889"/>
              <a:gd name="connsiteX2" fmla="*/ 182933 w 2589872"/>
              <a:gd name="connsiteY2" fmla="*/ 1120724 h 1204889"/>
              <a:gd name="connsiteX3" fmla="*/ 286011 w 2589872"/>
              <a:gd name="connsiteY3" fmla="*/ 1087473 h 1204889"/>
              <a:gd name="connsiteX4" fmla="*/ 425664 w 2589872"/>
              <a:gd name="connsiteY4" fmla="*/ 1040922 h 1204889"/>
              <a:gd name="connsiteX5" fmla="*/ 452265 w 2589872"/>
              <a:gd name="connsiteY5" fmla="*/ 1054222 h 1204889"/>
              <a:gd name="connsiteX6" fmla="*/ 538717 w 2589872"/>
              <a:gd name="connsiteY6" fmla="*/ 1040922 h 1204889"/>
              <a:gd name="connsiteX7" fmla="*/ 608544 w 2589872"/>
              <a:gd name="connsiteY7" fmla="*/ 1004346 h 1204889"/>
              <a:gd name="connsiteX8" fmla="*/ 708297 w 2589872"/>
              <a:gd name="connsiteY8" fmla="*/ 1004346 h 1204889"/>
              <a:gd name="connsiteX9" fmla="*/ 771474 w 2589872"/>
              <a:gd name="connsiteY9" fmla="*/ 887968 h 1204889"/>
              <a:gd name="connsiteX10" fmla="*/ 774799 w 2589872"/>
              <a:gd name="connsiteY10" fmla="*/ 791540 h 1204889"/>
              <a:gd name="connsiteX11" fmla="*/ 844626 w 2589872"/>
              <a:gd name="connsiteY11" fmla="*/ 754964 h 1204889"/>
              <a:gd name="connsiteX12" fmla="*/ 934403 w 2589872"/>
              <a:gd name="connsiteY12" fmla="*/ 794865 h 1204889"/>
              <a:gd name="connsiteX13" fmla="*/ 1060757 w 2589872"/>
              <a:gd name="connsiteY13" fmla="*/ 761614 h 1204889"/>
              <a:gd name="connsiteX14" fmla="*/ 1163835 w 2589872"/>
              <a:gd name="connsiteY14" fmla="*/ 728363 h 1204889"/>
              <a:gd name="connsiteX15" fmla="*/ 1227011 w 2589872"/>
              <a:gd name="connsiteY15" fmla="*/ 708413 h 1204889"/>
              <a:gd name="connsiteX16" fmla="*/ 1290188 w 2589872"/>
              <a:gd name="connsiteY16" fmla="*/ 771590 h 1204889"/>
              <a:gd name="connsiteX17" fmla="*/ 1336739 w 2589872"/>
              <a:gd name="connsiteY17" fmla="*/ 848067 h 1204889"/>
              <a:gd name="connsiteX18" fmla="*/ 1376640 w 2589872"/>
              <a:gd name="connsiteY18" fmla="*/ 748314 h 1204889"/>
              <a:gd name="connsiteX19" fmla="*/ 1439817 w 2589872"/>
              <a:gd name="connsiteY19" fmla="*/ 545483 h 1204889"/>
              <a:gd name="connsiteX20" fmla="*/ 1479718 w 2589872"/>
              <a:gd name="connsiteY20" fmla="*/ 472331 h 1204889"/>
              <a:gd name="connsiteX21" fmla="*/ 1599421 w 2589872"/>
              <a:gd name="connsiteY21" fmla="*/ 552134 h 1204889"/>
              <a:gd name="connsiteX22" fmla="*/ 1685874 w 2589872"/>
              <a:gd name="connsiteY22" fmla="*/ 615310 h 1204889"/>
              <a:gd name="connsiteX23" fmla="*/ 1742400 w 2589872"/>
              <a:gd name="connsiteY23" fmla="*/ 698438 h 1204889"/>
              <a:gd name="connsiteX24" fmla="*/ 1626022 w 2589872"/>
              <a:gd name="connsiteY24" fmla="*/ 768265 h 1204889"/>
              <a:gd name="connsiteX25" fmla="*/ 1739075 w 2589872"/>
              <a:gd name="connsiteY25" fmla="*/ 904593 h 1204889"/>
              <a:gd name="connsiteX26" fmla="*/ 1842153 w 2589872"/>
              <a:gd name="connsiteY26" fmla="*/ 971095 h 1204889"/>
              <a:gd name="connsiteX27" fmla="*/ 1991782 w 2589872"/>
              <a:gd name="connsiteY27" fmla="*/ 1024297 h 1204889"/>
              <a:gd name="connsiteX28" fmla="*/ 2158037 w 2589872"/>
              <a:gd name="connsiteY28" fmla="*/ 1024297 h 1204889"/>
              <a:gd name="connsiteX29" fmla="*/ 2327616 w 2589872"/>
              <a:gd name="connsiteY29" fmla="*/ 971095 h 1204889"/>
              <a:gd name="connsiteX30" fmla="*/ 2470595 w 2589872"/>
              <a:gd name="connsiteY30" fmla="*/ 858042 h 1204889"/>
              <a:gd name="connsiteX31" fmla="*/ 2573673 w 2589872"/>
              <a:gd name="connsiteY31" fmla="*/ 715063 h 1204889"/>
              <a:gd name="connsiteX32" fmla="*/ 2583648 w 2589872"/>
              <a:gd name="connsiteY32" fmla="*/ 598685 h 1204889"/>
              <a:gd name="connsiteX33" fmla="*/ 2513821 w 2589872"/>
              <a:gd name="connsiteY33" fmla="*/ 552134 h 1204889"/>
              <a:gd name="connsiteX34" fmla="*/ 2424044 w 2589872"/>
              <a:gd name="connsiteY34" fmla="*/ 555459 h 1204889"/>
              <a:gd name="connsiteX35" fmla="*/ 2344242 w 2589872"/>
              <a:gd name="connsiteY35" fmla="*/ 611985 h 1204889"/>
              <a:gd name="connsiteX36" fmla="*/ 2244489 w 2589872"/>
              <a:gd name="connsiteY36" fmla="*/ 631936 h 1204889"/>
              <a:gd name="connsiteX37" fmla="*/ 2217888 w 2589872"/>
              <a:gd name="connsiteY37" fmla="*/ 678487 h 1204889"/>
              <a:gd name="connsiteX38" fmla="*/ 2181312 w 2589872"/>
              <a:gd name="connsiteY38" fmla="*/ 721713 h 1204889"/>
              <a:gd name="connsiteX39" fmla="*/ 2118136 w 2589872"/>
              <a:gd name="connsiteY39" fmla="*/ 784890 h 1204889"/>
              <a:gd name="connsiteX40" fmla="*/ 2094860 w 2589872"/>
              <a:gd name="connsiteY40" fmla="*/ 741664 h 1204889"/>
              <a:gd name="connsiteX41" fmla="*/ 2028358 w 2589872"/>
              <a:gd name="connsiteY41" fmla="*/ 741664 h 1204889"/>
              <a:gd name="connsiteX42" fmla="*/ 1918630 w 2589872"/>
              <a:gd name="connsiteY42" fmla="*/ 728363 h 1204889"/>
              <a:gd name="connsiteX43" fmla="*/ 1908655 w 2589872"/>
              <a:gd name="connsiteY43" fmla="*/ 784890 h 1204889"/>
              <a:gd name="connsiteX44" fmla="*/ 1918630 w 2589872"/>
              <a:gd name="connsiteY44" fmla="*/ 821466 h 1204889"/>
              <a:gd name="connsiteX45" fmla="*/ 1862104 w 2589872"/>
              <a:gd name="connsiteY45" fmla="*/ 818141 h 1204889"/>
              <a:gd name="connsiteX46" fmla="*/ 1868754 w 2589872"/>
              <a:gd name="connsiteY46" fmla="*/ 754964 h 1204889"/>
              <a:gd name="connsiteX47" fmla="*/ 1825528 w 2589872"/>
              <a:gd name="connsiteY47" fmla="*/ 688462 h 1204889"/>
              <a:gd name="connsiteX48" fmla="*/ 1769001 w 2589872"/>
              <a:gd name="connsiteY48" fmla="*/ 661862 h 1204889"/>
              <a:gd name="connsiteX49" fmla="*/ 1755701 w 2589872"/>
              <a:gd name="connsiteY49" fmla="*/ 592035 h 1204889"/>
              <a:gd name="connsiteX50" fmla="*/ 1695849 w 2589872"/>
              <a:gd name="connsiteY50" fmla="*/ 548809 h 1204889"/>
              <a:gd name="connsiteX51" fmla="*/ 1665923 w 2589872"/>
              <a:gd name="connsiteY51" fmla="*/ 535508 h 1204889"/>
              <a:gd name="connsiteX52" fmla="*/ 1622697 w 2589872"/>
              <a:gd name="connsiteY52" fmla="*/ 469006 h 1204889"/>
              <a:gd name="connsiteX53" fmla="*/ 1562845 w 2589872"/>
              <a:gd name="connsiteY53" fmla="*/ 469006 h 1204889"/>
              <a:gd name="connsiteX54" fmla="*/ 1479718 w 2589872"/>
              <a:gd name="connsiteY54" fmla="*/ 439081 h 1204889"/>
              <a:gd name="connsiteX55" fmla="*/ 1483043 w 2589872"/>
              <a:gd name="connsiteY55" fmla="*/ 382554 h 1204889"/>
              <a:gd name="connsiteX56" fmla="*/ 1409891 w 2589872"/>
              <a:gd name="connsiteY56" fmla="*/ 345978 h 1204889"/>
              <a:gd name="connsiteX57" fmla="*/ 1350040 w 2589872"/>
              <a:gd name="connsiteY57" fmla="*/ 332678 h 1204889"/>
              <a:gd name="connsiteX58" fmla="*/ 1266912 w 2589872"/>
              <a:gd name="connsiteY58" fmla="*/ 355953 h 1204889"/>
              <a:gd name="connsiteX59" fmla="*/ 1233661 w 2589872"/>
              <a:gd name="connsiteY59" fmla="*/ 322702 h 1204889"/>
              <a:gd name="connsiteX60" fmla="*/ 1190435 w 2589872"/>
              <a:gd name="connsiteY60" fmla="*/ 352628 h 1204889"/>
              <a:gd name="connsiteX61" fmla="*/ 1133909 w 2589872"/>
              <a:gd name="connsiteY61" fmla="*/ 382554 h 1204889"/>
              <a:gd name="connsiteX62" fmla="*/ 1020856 w 2589872"/>
              <a:gd name="connsiteY62" fmla="*/ 382554 h 1204889"/>
              <a:gd name="connsiteX63" fmla="*/ 967654 w 2589872"/>
              <a:gd name="connsiteY63" fmla="*/ 312727 h 1204889"/>
              <a:gd name="connsiteX64" fmla="*/ 947704 w 2589872"/>
              <a:gd name="connsiteY64" fmla="*/ 252875 h 1204889"/>
              <a:gd name="connsiteX65" fmla="*/ 917778 w 2589872"/>
              <a:gd name="connsiteY65" fmla="*/ 309402 h 1204889"/>
              <a:gd name="connsiteX66" fmla="*/ 834651 w 2589872"/>
              <a:gd name="connsiteY66" fmla="*/ 266176 h 1204889"/>
              <a:gd name="connsiteX67" fmla="*/ 854601 w 2589872"/>
              <a:gd name="connsiteY67" fmla="*/ 352628 h 1204889"/>
              <a:gd name="connsiteX68" fmla="*/ 821350 w 2589872"/>
              <a:gd name="connsiteY68" fmla="*/ 382554 h 1204889"/>
              <a:gd name="connsiteX69" fmla="*/ 768149 w 2589872"/>
              <a:gd name="connsiteY69" fmla="*/ 425780 h 1204889"/>
              <a:gd name="connsiteX70" fmla="*/ 744873 w 2589872"/>
              <a:gd name="connsiteY70" fmla="*/ 409155 h 1204889"/>
              <a:gd name="connsiteX71" fmla="*/ 778124 w 2589872"/>
              <a:gd name="connsiteY71" fmla="*/ 359278 h 1204889"/>
              <a:gd name="connsiteX72" fmla="*/ 738223 w 2589872"/>
              <a:gd name="connsiteY72" fmla="*/ 336003 h 1204889"/>
              <a:gd name="connsiteX73" fmla="*/ 694997 w 2589872"/>
              <a:gd name="connsiteY73" fmla="*/ 339328 h 1204889"/>
              <a:gd name="connsiteX74" fmla="*/ 704972 w 2589872"/>
              <a:gd name="connsiteY74" fmla="*/ 365929 h 1204889"/>
              <a:gd name="connsiteX75" fmla="*/ 671721 w 2589872"/>
              <a:gd name="connsiteY75" fmla="*/ 412480 h 1204889"/>
              <a:gd name="connsiteX76" fmla="*/ 628495 w 2589872"/>
              <a:gd name="connsiteY76" fmla="*/ 419130 h 1204889"/>
              <a:gd name="connsiteX77" fmla="*/ 581944 w 2589872"/>
              <a:gd name="connsiteY77" fmla="*/ 465681 h 1204889"/>
              <a:gd name="connsiteX78" fmla="*/ 525417 w 2589872"/>
              <a:gd name="connsiteY78" fmla="*/ 419130 h 1204889"/>
              <a:gd name="connsiteX79" fmla="*/ 532067 w 2589872"/>
              <a:gd name="connsiteY79" fmla="*/ 379229 h 1204889"/>
              <a:gd name="connsiteX80" fmla="*/ 485516 w 2589872"/>
              <a:gd name="connsiteY80" fmla="*/ 379229 h 1204889"/>
              <a:gd name="connsiteX81" fmla="*/ 475541 w 2589872"/>
              <a:gd name="connsiteY81" fmla="*/ 319377 h 1204889"/>
              <a:gd name="connsiteX82" fmla="*/ 475541 w 2589872"/>
              <a:gd name="connsiteY82" fmla="*/ 229600 h 1204889"/>
              <a:gd name="connsiteX83" fmla="*/ 482191 w 2589872"/>
              <a:gd name="connsiteY83" fmla="*/ 156448 h 1204889"/>
              <a:gd name="connsiteX84" fmla="*/ 495491 w 2589872"/>
              <a:gd name="connsiteY84" fmla="*/ 46720 h 1204889"/>
              <a:gd name="connsiteX85" fmla="*/ 462240 w 2589872"/>
              <a:gd name="connsiteY85" fmla="*/ 169 h 1204889"/>
              <a:gd name="connsiteX86" fmla="*/ 412364 w 2589872"/>
              <a:gd name="connsiteY86" fmla="*/ 33419 h 1204889"/>
              <a:gd name="connsiteX87" fmla="*/ 405714 w 2589872"/>
              <a:gd name="connsiteY87" fmla="*/ 93271 h 1204889"/>
              <a:gd name="connsiteX88" fmla="*/ 372463 w 2589872"/>
              <a:gd name="connsiteY88" fmla="*/ 163098 h 1204889"/>
              <a:gd name="connsiteX89" fmla="*/ 379113 w 2589872"/>
              <a:gd name="connsiteY89" fmla="*/ 222950 h 1204889"/>
              <a:gd name="connsiteX90" fmla="*/ 349187 w 2589872"/>
              <a:gd name="connsiteY90" fmla="*/ 279476 h 1204889"/>
              <a:gd name="connsiteX91" fmla="*/ 355837 w 2589872"/>
              <a:gd name="connsiteY91" fmla="*/ 345978 h 1204889"/>
              <a:gd name="connsiteX92" fmla="*/ 312611 w 2589872"/>
              <a:gd name="connsiteY92" fmla="*/ 399179 h 1204889"/>
              <a:gd name="connsiteX93" fmla="*/ 252760 w 2589872"/>
              <a:gd name="connsiteY93" fmla="*/ 379229 h 1204889"/>
              <a:gd name="connsiteX94" fmla="*/ 186258 w 2589872"/>
              <a:gd name="connsiteY94" fmla="*/ 339328 h 1204889"/>
              <a:gd name="connsiteX95" fmla="*/ 136381 w 2589872"/>
              <a:gd name="connsiteY95" fmla="*/ 362603 h 1204889"/>
              <a:gd name="connsiteX96" fmla="*/ 109782 w 2589872"/>
              <a:gd name="connsiteY96" fmla="*/ 272827 h 1204889"/>
              <a:gd name="connsiteX97" fmla="*/ 63229 w 2589872"/>
              <a:gd name="connsiteY97" fmla="*/ 336003 h 1204889"/>
              <a:gd name="connsiteX98" fmla="*/ 76530 w 2589872"/>
              <a:gd name="connsiteY98" fmla="*/ 399179 h 1204889"/>
              <a:gd name="connsiteX99" fmla="*/ 6703 w 2589872"/>
              <a:gd name="connsiteY99" fmla="*/ 419130 h 1204889"/>
              <a:gd name="connsiteX100" fmla="*/ 16678 w 2589872"/>
              <a:gd name="connsiteY100" fmla="*/ 572084 h 1204889"/>
              <a:gd name="connsiteX101" fmla="*/ 53 w 2589872"/>
              <a:gd name="connsiteY101" fmla="*/ 1153976 h 1204889"/>
              <a:gd name="connsiteX0" fmla="*/ 53 w 2589872"/>
              <a:gd name="connsiteY0" fmla="*/ 1153976 h 1204889"/>
              <a:gd name="connsiteX1" fmla="*/ 123081 w 2589872"/>
              <a:gd name="connsiteY1" fmla="*/ 1163950 h 1204889"/>
              <a:gd name="connsiteX2" fmla="*/ 182933 w 2589872"/>
              <a:gd name="connsiteY2" fmla="*/ 1120724 h 1204889"/>
              <a:gd name="connsiteX3" fmla="*/ 286011 w 2589872"/>
              <a:gd name="connsiteY3" fmla="*/ 1087473 h 1204889"/>
              <a:gd name="connsiteX4" fmla="*/ 425664 w 2589872"/>
              <a:gd name="connsiteY4" fmla="*/ 1040922 h 1204889"/>
              <a:gd name="connsiteX5" fmla="*/ 452265 w 2589872"/>
              <a:gd name="connsiteY5" fmla="*/ 1054222 h 1204889"/>
              <a:gd name="connsiteX6" fmla="*/ 538717 w 2589872"/>
              <a:gd name="connsiteY6" fmla="*/ 1040922 h 1204889"/>
              <a:gd name="connsiteX7" fmla="*/ 608544 w 2589872"/>
              <a:gd name="connsiteY7" fmla="*/ 1004346 h 1204889"/>
              <a:gd name="connsiteX8" fmla="*/ 708297 w 2589872"/>
              <a:gd name="connsiteY8" fmla="*/ 1004346 h 1204889"/>
              <a:gd name="connsiteX9" fmla="*/ 771474 w 2589872"/>
              <a:gd name="connsiteY9" fmla="*/ 887968 h 1204889"/>
              <a:gd name="connsiteX10" fmla="*/ 774799 w 2589872"/>
              <a:gd name="connsiteY10" fmla="*/ 791540 h 1204889"/>
              <a:gd name="connsiteX11" fmla="*/ 844626 w 2589872"/>
              <a:gd name="connsiteY11" fmla="*/ 754964 h 1204889"/>
              <a:gd name="connsiteX12" fmla="*/ 934403 w 2589872"/>
              <a:gd name="connsiteY12" fmla="*/ 794865 h 1204889"/>
              <a:gd name="connsiteX13" fmla="*/ 1060757 w 2589872"/>
              <a:gd name="connsiteY13" fmla="*/ 761614 h 1204889"/>
              <a:gd name="connsiteX14" fmla="*/ 1163835 w 2589872"/>
              <a:gd name="connsiteY14" fmla="*/ 728363 h 1204889"/>
              <a:gd name="connsiteX15" fmla="*/ 1227011 w 2589872"/>
              <a:gd name="connsiteY15" fmla="*/ 708413 h 1204889"/>
              <a:gd name="connsiteX16" fmla="*/ 1290188 w 2589872"/>
              <a:gd name="connsiteY16" fmla="*/ 771590 h 1204889"/>
              <a:gd name="connsiteX17" fmla="*/ 1336739 w 2589872"/>
              <a:gd name="connsiteY17" fmla="*/ 848067 h 1204889"/>
              <a:gd name="connsiteX18" fmla="*/ 1376640 w 2589872"/>
              <a:gd name="connsiteY18" fmla="*/ 748314 h 1204889"/>
              <a:gd name="connsiteX19" fmla="*/ 1439817 w 2589872"/>
              <a:gd name="connsiteY19" fmla="*/ 545483 h 1204889"/>
              <a:gd name="connsiteX20" fmla="*/ 1479718 w 2589872"/>
              <a:gd name="connsiteY20" fmla="*/ 472331 h 1204889"/>
              <a:gd name="connsiteX21" fmla="*/ 1599421 w 2589872"/>
              <a:gd name="connsiteY21" fmla="*/ 552134 h 1204889"/>
              <a:gd name="connsiteX22" fmla="*/ 1685874 w 2589872"/>
              <a:gd name="connsiteY22" fmla="*/ 615310 h 1204889"/>
              <a:gd name="connsiteX23" fmla="*/ 1742400 w 2589872"/>
              <a:gd name="connsiteY23" fmla="*/ 698438 h 1204889"/>
              <a:gd name="connsiteX24" fmla="*/ 1626022 w 2589872"/>
              <a:gd name="connsiteY24" fmla="*/ 768265 h 1204889"/>
              <a:gd name="connsiteX25" fmla="*/ 1739075 w 2589872"/>
              <a:gd name="connsiteY25" fmla="*/ 904593 h 1204889"/>
              <a:gd name="connsiteX26" fmla="*/ 1842153 w 2589872"/>
              <a:gd name="connsiteY26" fmla="*/ 971095 h 1204889"/>
              <a:gd name="connsiteX27" fmla="*/ 1991782 w 2589872"/>
              <a:gd name="connsiteY27" fmla="*/ 1024297 h 1204889"/>
              <a:gd name="connsiteX28" fmla="*/ 2158037 w 2589872"/>
              <a:gd name="connsiteY28" fmla="*/ 1024297 h 1204889"/>
              <a:gd name="connsiteX29" fmla="*/ 2327616 w 2589872"/>
              <a:gd name="connsiteY29" fmla="*/ 971095 h 1204889"/>
              <a:gd name="connsiteX30" fmla="*/ 2470595 w 2589872"/>
              <a:gd name="connsiteY30" fmla="*/ 858042 h 1204889"/>
              <a:gd name="connsiteX31" fmla="*/ 2573673 w 2589872"/>
              <a:gd name="connsiteY31" fmla="*/ 715063 h 1204889"/>
              <a:gd name="connsiteX32" fmla="*/ 2583648 w 2589872"/>
              <a:gd name="connsiteY32" fmla="*/ 598685 h 1204889"/>
              <a:gd name="connsiteX33" fmla="*/ 2513821 w 2589872"/>
              <a:gd name="connsiteY33" fmla="*/ 552134 h 1204889"/>
              <a:gd name="connsiteX34" fmla="*/ 2424044 w 2589872"/>
              <a:gd name="connsiteY34" fmla="*/ 555459 h 1204889"/>
              <a:gd name="connsiteX35" fmla="*/ 2344242 w 2589872"/>
              <a:gd name="connsiteY35" fmla="*/ 611985 h 1204889"/>
              <a:gd name="connsiteX36" fmla="*/ 2244489 w 2589872"/>
              <a:gd name="connsiteY36" fmla="*/ 631936 h 1204889"/>
              <a:gd name="connsiteX37" fmla="*/ 2217888 w 2589872"/>
              <a:gd name="connsiteY37" fmla="*/ 678487 h 1204889"/>
              <a:gd name="connsiteX38" fmla="*/ 2181312 w 2589872"/>
              <a:gd name="connsiteY38" fmla="*/ 721713 h 1204889"/>
              <a:gd name="connsiteX39" fmla="*/ 2118136 w 2589872"/>
              <a:gd name="connsiteY39" fmla="*/ 784890 h 1204889"/>
              <a:gd name="connsiteX40" fmla="*/ 2094860 w 2589872"/>
              <a:gd name="connsiteY40" fmla="*/ 741664 h 1204889"/>
              <a:gd name="connsiteX41" fmla="*/ 2028358 w 2589872"/>
              <a:gd name="connsiteY41" fmla="*/ 741664 h 1204889"/>
              <a:gd name="connsiteX42" fmla="*/ 1918630 w 2589872"/>
              <a:gd name="connsiteY42" fmla="*/ 728363 h 1204889"/>
              <a:gd name="connsiteX43" fmla="*/ 1908655 w 2589872"/>
              <a:gd name="connsiteY43" fmla="*/ 784890 h 1204889"/>
              <a:gd name="connsiteX44" fmla="*/ 1918630 w 2589872"/>
              <a:gd name="connsiteY44" fmla="*/ 821466 h 1204889"/>
              <a:gd name="connsiteX45" fmla="*/ 1862104 w 2589872"/>
              <a:gd name="connsiteY45" fmla="*/ 818141 h 1204889"/>
              <a:gd name="connsiteX46" fmla="*/ 1868754 w 2589872"/>
              <a:gd name="connsiteY46" fmla="*/ 754964 h 1204889"/>
              <a:gd name="connsiteX47" fmla="*/ 1825528 w 2589872"/>
              <a:gd name="connsiteY47" fmla="*/ 688462 h 1204889"/>
              <a:gd name="connsiteX48" fmla="*/ 1769001 w 2589872"/>
              <a:gd name="connsiteY48" fmla="*/ 661862 h 1204889"/>
              <a:gd name="connsiteX49" fmla="*/ 1755701 w 2589872"/>
              <a:gd name="connsiteY49" fmla="*/ 592035 h 1204889"/>
              <a:gd name="connsiteX50" fmla="*/ 1695849 w 2589872"/>
              <a:gd name="connsiteY50" fmla="*/ 548809 h 1204889"/>
              <a:gd name="connsiteX51" fmla="*/ 1665923 w 2589872"/>
              <a:gd name="connsiteY51" fmla="*/ 535508 h 1204889"/>
              <a:gd name="connsiteX52" fmla="*/ 1622697 w 2589872"/>
              <a:gd name="connsiteY52" fmla="*/ 469006 h 1204889"/>
              <a:gd name="connsiteX53" fmla="*/ 1562845 w 2589872"/>
              <a:gd name="connsiteY53" fmla="*/ 469006 h 1204889"/>
              <a:gd name="connsiteX54" fmla="*/ 1479718 w 2589872"/>
              <a:gd name="connsiteY54" fmla="*/ 439081 h 1204889"/>
              <a:gd name="connsiteX55" fmla="*/ 1453118 w 2589872"/>
              <a:gd name="connsiteY55" fmla="*/ 379229 h 1204889"/>
              <a:gd name="connsiteX56" fmla="*/ 1409891 w 2589872"/>
              <a:gd name="connsiteY56" fmla="*/ 345978 h 1204889"/>
              <a:gd name="connsiteX57" fmla="*/ 1350040 w 2589872"/>
              <a:gd name="connsiteY57" fmla="*/ 332678 h 1204889"/>
              <a:gd name="connsiteX58" fmla="*/ 1266912 w 2589872"/>
              <a:gd name="connsiteY58" fmla="*/ 355953 h 1204889"/>
              <a:gd name="connsiteX59" fmla="*/ 1233661 w 2589872"/>
              <a:gd name="connsiteY59" fmla="*/ 322702 h 1204889"/>
              <a:gd name="connsiteX60" fmla="*/ 1190435 w 2589872"/>
              <a:gd name="connsiteY60" fmla="*/ 352628 h 1204889"/>
              <a:gd name="connsiteX61" fmla="*/ 1133909 w 2589872"/>
              <a:gd name="connsiteY61" fmla="*/ 382554 h 1204889"/>
              <a:gd name="connsiteX62" fmla="*/ 1020856 w 2589872"/>
              <a:gd name="connsiteY62" fmla="*/ 382554 h 1204889"/>
              <a:gd name="connsiteX63" fmla="*/ 967654 w 2589872"/>
              <a:gd name="connsiteY63" fmla="*/ 312727 h 1204889"/>
              <a:gd name="connsiteX64" fmla="*/ 947704 w 2589872"/>
              <a:gd name="connsiteY64" fmla="*/ 252875 h 1204889"/>
              <a:gd name="connsiteX65" fmla="*/ 917778 w 2589872"/>
              <a:gd name="connsiteY65" fmla="*/ 309402 h 1204889"/>
              <a:gd name="connsiteX66" fmla="*/ 834651 w 2589872"/>
              <a:gd name="connsiteY66" fmla="*/ 266176 h 1204889"/>
              <a:gd name="connsiteX67" fmla="*/ 854601 w 2589872"/>
              <a:gd name="connsiteY67" fmla="*/ 352628 h 1204889"/>
              <a:gd name="connsiteX68" fmla="*/ 821350 w 2589872"/>
              <a:gd name="connsiteY68" fmla="*/ 382554 h 1204889"/>
              <a:gd name="connsiteX69" fmla="*/ 768149 w 2589872"/>
              <a:gd name="connsiteY69" fmla="*/ 425780 h 1204889"/>
              <a:gd name="connsiteX70" fmla="*/ 744873 w 2589872"/>
              <a:gd name="connsiteY70" fmla="*/ 409155 h 1204889"/>
              <a:gd name="connsiteX71" fmla="*/ 778124 w 2589872"/>
              <a:gd name="connsiteY71" fmla="*/ 359278 h 1204889"/>
              <a:gd name="connsiteX72" fmla="*/ 738223 w 2589872"/>
              <a:gd name="connsiteY72" fmla="*/ 336003 h 1204889"/>
              <a:gd name="connsiteX73" fmla="*/ 694997 w 2589872"/>
              <a:gd name="connsiteY73" fmla="*/ 339328 h 1204889"/>
              <a:gd name="connsiteX74" fmla="*/ 704972 w 2589872"/>
              <a:gd name="connsiteY74" fmla="*/ 365929 h 1204889"/>
              <a:gd name="connsiteX75" fmla="*/ 671721 w 2589872"/>
              <a:gd name="connsiteY75" fmla="*/ 412480 h 1204889"/>
              <a:gd name="connsiteX76" fmla="*/ 628495 w 2589872"/>
              <a:gd name="connsiteY76" fmla="*/ 419130 h 1204889"/>
              <a:gd name="connsiteX77" fmla="*/ 581944 w 2589872"/>
              <a:gd name="connsiteY77" fmla="*/ 465681 h 1204889"/>
              <a:gd name="connsiteX78" fmla="*/ 525417 w 2589872"/>
              <a:gd name="connsiteY78" fmla="*/ 419130 h 1204889"/>
              <a:gd name="connsiteX79" fmla="*/ 532067 w 2589872"/>
              <a:gd name="connsiteY79" fmla="*/ 379229 h 1204889"/>
              <a:gd name="connsiteX80" fmla="*/ 485516 w 2589872"/>
              <a:gd name="connsiteY80" fmla="*/ 379229 h 1204889"/>
              <a:gd name="connsiteX81" fmla="*/ 475541 w 2589872"/>
              <a:gd name="connsiteY81" fmla="*/ 319377 h 1204889"/>
              <a:gd name="connsiteX82" fmla="*/ 475541 w 2589872"/>
              <a:gd name="connsiteY82" fmla="*/ 229600 h 1204889"/>
              <a:gd name="connsiteX83" fmla="*/ 482191 w 2589872"/>
              <a:gd name="connsiteY83" fmla="*/ 156448 h 1204889"/>
              <a:gd name="connsiteX84" fmla="*/ 495491 w 2589872"/>
              <a:gd name="connsiteY84" fmla="*/ 46720 h 1204889"/>
              <a:gd name="connsiteX85" fmla="*/ 462240 w 2589872"/>
              <a:gd name="connsiteY85" fmla="*/ 169 h 1204889"/>
              <a:gd name="connsiteX86" fmla="*/ 412364 w 2589872"/>
              <a:gd name="connsiteY86" fmla="*/ 33419 h 1204889"/>
              <a:gd name="connsiteX87" fmla="*/ 405714 w 2589872"/>
              <a:gd name="connsiteY87" fmla="*/ 93271 h 1204889"/>
              <a:gd name="connsiteX88" fmla="*/ 372463 w 2589872"/>
              <a:gd name="connsiteY88" fmla="*/ 163098 h 1204889"/>
              <a:gd name="connsiteX89" fmla="*/ 379113 w 2589872"/>
              <a:gd name="connsiteY89" fmla="*/ 222950 h 1204889"/>
              <a:gd name="connsiteX90" fmla="*/ 349187 w 2589872"/>
              <a:gd name="connsiteY90" fmla="*/ 279476 h 1204889"/>
              <a:gd name="connsiteX91" fmla="*/ 355837 w 2589872"/>
              <a:gd name="connsiteY91" fmla="*/ 345978 h 1204889"/>
              <a:gd name="connsiteX92" fmla="*/ 312611 w 2589872"/>
              <a:gd name="connsiteY92" fmla="*/ 399179 h 1204889"/>
              <a:gd name="connsiteX93" fmla="*/ 252760 w 2589872"/>
              <a:gd name="connsiteY93" fmla="*/ 379229 h 1204889"/>
              <a:gd name="connsiteX94" fmla="*/ 186258 w 2589872"/>
              <a:gd name="connsiteY94" fmla="*/ 339328 h 1204889"/>
              <a:gd name="connsiteX95" fmla="*/ 136381 w 2589872"/>
              <a:gd name="connsiteY95" fmla="*/ 362603 h 1204889"/>
              <a:gd name="connsiteX96" fmla="*/ 109782 w 2589872"/>
              <a:gd name="connsiteY96" fmla="*/ 272827 h 1204889"/>
              <a:gd name="connsiteX97" fmla="*/ 63229 w 2589872"/>
              <a:gd name="connsiteY97" fmla="*/ 336003 h 1204889"/>
              <a:gd name="connsiteX98" fmla="*/ 76530 w 2589872"/>
              <a:gd name="connsiteY98" fmla="*/ 399179 h 1204889"/>
              <a:gd name="connsiteX99" fmla="*/ 6703 w 2589872"/>
              <a:gd name="connsiteY99" fmla="*/ 419130 h 1204889"/>
              <a:gd name="connsiteX100" fmla="*/ 16678 w 2589872"/>
              <a:gd name="connsiteY100" fmla="*/ 572084 h 1204889"/>
              <a:gd name="connsiteX101" fmla="*/ 53 w 2589872"/>
              <a:gd name="connsiteY101" fmla="*/ 1153976 h 1204889"/>
              <a:gd name="connsiteX0" fmla="*/ 53 w 2589872"/>
              <a:gd name="connsiteY0" fmla="*/ 1153976 h 1204889"/>
              <a:gd name="connsiteX1" fmla="*/ 123081 w 2589872"/>
              <a:gd name="connsiteY1" fmla="*/ 1163950 h 1204889"/>
              <a:gd name="connsiteX2" fmla="*/ 182933 w 2589872"/>
              <a:gd name="connsiteY2" fmla="*/ 1120724 h 1204889"/>
              <a:gd name="connsiteX3" fmla="*/ 286011 w 2589872"/>
              <a:gd name="connsiteY3" fmla="*/ 1087473 h 1204889"/>
              <a:gd name="connsiteX4" fmla="*/ 425664 w 2589872"/>
              <a:gd name="connsiteY4" fmla="*/ 1040922 h 1204889"/>
              <a:gd name="connsiteX5" fmla="*/ 452265 w 2589872"/>
              <a:gd name="connsiteY5" fmla="*/ 1054222 h 1204889"/>
              <a:gd name="connsiteX6" fmla="*/ 538717 w 2589872"/>
              <a:gd name="connsiteY6" fmla="*/ 1040922 h 1204889"/>
              <a:gd name="connsiteX7" fmla="*/ 608544 w 2589872"/>
              <a:gd name="connsiteY7" fmla="*/ 1004346 h 1204889"/>
              <a:gd name="connsiteX8" fmla="*/ 708297 w 2589872"/>
              <a:gd name="connsiteY8" fmla="*/ 1004346 h 1204889"/>
              <a:gd name="connsiteX9" fmla="*/ 771474 w 2589872"/>
              <a:gd name="connsiteY9" fmla="*/ 887968 h 1204889"/>
              <a:gd name="connsiteX10" fmla="*/ 774799 w 2589872"/>
              <a:gd name="connsiteY10" fmla="*/ 791540 h 1204889"/>
              <a:gd name="connsiteX11" fmla="*/ 844626 w 2589872"/>
              <a:gd name="connsiteY11" fmla="*/ 754964 h 1204889"/>
              <a:gd name="connsiteX12" fmla="*/ 934403 w 2589872"/>
              <a:gd name="connsiteY12" fmla="*/ 794865 h 1204889"/>
              <a:gd name="connsiteX13" fmla="*/ 1060757 w 2589872"/>
              <a:gd name="connsiteY13" fmla="*/ 761614 h 1204889"/>
              <a:gd name="connsiteX14" fmla="*/ 1163835 w 2589872"/>
              <a:gd name="connsiteY14" fmla="*/ 728363 h 1204889"/>
              <a:gd name="connsiteX15" fmla="*/ 1227011 w 2589872"/>
              <a:gd name="connsiteY15" fmla="*/ 708413 h 1204889"/>
              <a:gd name="connsiteX16" fmla="*/ 1290188 w 2589872"/>
              <a:gd name="connsiteY16" fmla="*/ 771590 h 1204889"/>
              <a:gd name="connsiteX17" fmla="*/ 1336739 w 2589872"/>
              <a:gd name="connsiteY17" fmla="*/ 848067 h 1204889"/>
              <a:gd name="connsiteX18" fmla="*/ 1376640 w 2589872"/>
              <a:gd name="connsiteY18" fmla="*/ 748314 h 1204889"/>
              <a:gd name="connsiteX19" fmla="*/ 1439817 w 2589872"/>
              <a:gd name="connsiteY19" fmla="*/ 545483 h 1204889"/>
              <a:gd name="connsiteX20" fmla="*/ 1479718 w 2589872"/>
              <a:gd name="connsiteY20" fmla="*/ 472331 h 1204889"/>
              <a:gd name="connsiteX21" fmla="*/ 1599421 w 2589872"/>
              <a:gd name="connsiteY21" fmla="*/ 552134 h 1204889"/>
              <a:gd name="connsiteX22" fmla="*/ 1685874 w 2589872"/>
              <a:gd name="connsiteY22" fmla="*/ 615310 h 1204889"/>
              <a:gd name="connsiteX23" fmla="*/ 1742400 w 2589872"/>
              <a:gd name="connsiteY23" fmla="*/ 698438 h 1204889"/>
              <a:gd name="connsiteX24" fmla="*/ 1626022 w 2589872"/>
              <a:gd name="connsiteY24" fmla="*/ 768265 h 1204889"/>
              <a:gd name="connsiteX25" fmla="*/ 1739075 w 2589872"/>
              <a:gd name="connsiteY25" fmla="*/ 904593 h 1204889"/>
              <a:gd name="connsiteX26" fmla="*/ 1858779 w 2589872"/>
              <a:gd name="connsiteY26" fmla="*/ 967770 h 1204889"/>
              <a:gd name="connsiteX27" fmla="*/ 1991782 w 2589872"/>
              <a:gd name="connsiteY27" fmla="*/ 1024297 h 1204889"/>
              <a:gd name="connsiteX28" fmla="*/ 2158037 w 2589872"/>
              <a:gd name="connsiteY28" fmla="*/ 1024297 h 1204889"/>
              <a:gd name="connsiteX29" fmla="*/ 2327616 w 2589872"/>
              <a:gd name="connsiteY29" fmla="*/ 971095 h 1204889"/>
              <a:gd name="connsiteX30" fmla="*/ 2470595 w 2589872"/>
              <a:gd name="connsiteY30" fmla="*/ 858042 h 1204889"/>
              <a:gd name="connsiteX31" fmla="*/ 2573673 w 2589872"/>
              <a:gd name="connsiteY31" fmla="*/ 715063 h 1204889"/>
              <a:gd name="connsiteX32" fmla="*/ 2583648 w 2589872"/>
              <a:gd name="connsiteY32" fmla="*/ 598685 h 1204889"/>
              <a:gd name="connsiteX33" fmla="*/ 2513821 w 2589872"/>
              <a:gd name="connsiteY33" fmla="*/ 552134 h 1204889"/>
              <a:gd name="connsiteX34" fmla="*/ 2424044 w 2589872"/>
              <a:gd name="connsiteY34" fmla="*/ 555459 h 1204889"/>
              <a:gd name="connsiteX35" fmla="*/ 2344242 w 2589872"/>
              <a:gd name="connsiteY35" fmla="*/ 611985 h 1204889"/>
              <a:gd name="connsiteX36" fmla="*/ 2244489 w 2589872"/>
              <a:gd name="connsiteY36" fmla="*/ 631936 h 1204889"/>
              <a:gd name="connsiteX37" fmla="*/ 2217888 w 2589872"/>
              <a:gd name="connsiteY37" fmla="*/ 678487 h 1204889"/>
              <a:gd name="connsiteX38" fmla="*/ 2181312 w 2589872"/>
              <a:gd name="connsiteY38" fmla="*/ 721713 h 1204889"/>
              <a:gd name="connsiteX39" fmla="*/ 2118136 w 2589872"/>
              <a:gd name="connsiteY39" fmla="*/ 784890 h 1204889"/>
              <a:gd name="connsiteX40" fmla="*/ 2094860 w 2589872"/>
              <a:gd name="connsiteY40" fmla="*/ 741664 h 1204889"/>
              <a:gd name="connsiteX41" fmla="*/ 2028358 w 2589872"/>
              <a:gd name="connsiteY41" fmla="*/ 741664 h 1204889"/>
              <a:gd name="connsiteX42" fmla="*/ 1918630 w 2589872"/>
              <a:gd name="connsiteY42" fmla="*/ 728363 h 1204889"/>
              <a:gd name="connsiteX43" fmla="*/ 1908655 w 2589872"/>
              <a:gd name="connsiteY43" fmla="*/ 784890 h 1204889"/>
              <a:gd name="connsiteX44" fmla="*/ 1918630 w 2589872"/>
              <a:gd name="connsiteY44" fmla="*/ 821466 h 1204889"/>
              <a:gd name="connsiteX45" fmla="*/ 1862104 w 2589872"/>
              <a:gd name="connsiteY45" fmla="*/ 818141 h 1204889"/>
              <a:gd name="connsiteX46" fmla="*/ 1868754 w 2589872"/>
              <a:gd name="connsiteY46" fmla="*/ 754964 h 1204889"/>
              <a:gd name="connsiteX47" fmla="*/ 1825528 w 2589872"/>
              <a:gd name="connsiteY47" fmla="*/ 688462 h 1204889"/>
              <a:gd name="connsiteX48" fmla="*/ 1769001 w 2589872"/>
              <a:gd name="connsiteY48" fmla="*/ 661862 h 1204889"/>
              <a:gd name="connsiteX49" fmla="*/ 1755701 w 2589872"/>
              <a:gd name="connsiteY49" fmla="*/ 592035 h 1204889"/>
              <a:gd name="connsiteX50" fmla="*/ 1695849 w 2589872"/>
              <a:gd name="connsiteY50" fmla="*/ 548809 h 1204889"/>
              <a:gd name="connsiteX51" fmla="*/ 1665923 w 2589872"/>
              <a:gd name="connsiteY51" fmla="*/ 535508 h 1204889"/>
              <a:gd name="connsiteX52" fmla="*/ 1622697 w 2589872"/>
              <a:gd name="connsiteY52" fmla="*/ 469006 h 1204889"/>
              <a:gd name="connsiteX53" fmla="*/ 1562845 w 2589872"/>
              <a:gd name="connsiteY53" fmla="*/ 469006 h 1204889"/>
              <a:gd name="connsiteX54" fmla="*/ 1479718 w 2589872"/>
              <a:gd name="connsiteY54" fmla="*/ 439081 h 1204889"/>
              <a:gd name="connsiteX55" fmla="*/ 1453118 w 2589872"/>
              <a:gd name="connsiteY55" fmla="*/ 379229 h 1204889"/>
              <a:gd name="connsiteX56" fmla="*/ 1409891 w 2589872"/>
              <a:gd name="connsiteY56" fmla="*/ 345978 h 1204889"/>
              <a:gd name="connsiteX57" fmla="*/ 1350040 w 2589872"/>
              <a:gd name="connsiteY57" fmla="*/ 332678 h 1204889"/>
              <a:gd name="connsiteX58" fmla="*/ 1266912 w 2589872"/>
              <a:gd name="connsiteY58" fmla="*/ 355953 h 1204889"/>
              <a:gd name="connsiteX59" fmla="*/ 1233661 w 2589872"/>
              <a:gd name="connsiteY59" fmla="*/ 322702 h 1204889"/>
              <a:gd name="connsiteX60" fmla="*/ 1190435 w 2589872"/>
              <a:gd name="connsiteY60" fmla="*/ 352628 h 1204889"/>
              <a:gd name="connsiteX61" fmla="*/ 1133909 w 2589872"/>
              <a:gd name="connsiteY61" fmla="*/ 382554 h 1204889"/>
              <a:gd name="connsiteX62" fmla="*/ 1020856 w 2589872"/>
              <a:gd name="connsiteY62" fmla="*/ 382554 h 1204889"/>
              <a:gd name="connsiteX63" fmla="*/ 967654 w 2589872"/>
              <a:gd name="connsiteY63" fmla="*/ 312727 h 1204889"/>
              <a:gd name="connsiteX64" fmla="*/ 947704 w 2589872"/>
              <a:gd name="connsiteY64" fmla="*/ 252875 h 1204889"/>
              <a:gd name="connsiteX65" fmla="*/ 917778 w 2589872"/>
              <a:gd name="connsiteY65" fmla="*/ 309402 h 1204889"/>
              <a:gd name="connsiteX66" fmla="*/ 834651 w 2589872"/>
              <a:gd name="connsiteY66" fmla="*/ 266176 h 1204889"/>
              <a:gd name="connsiteX67" fmla="*/ 854601 w 2589872"/>
              <a:gd name="connsiteY67" fmla="*/ 352628 h 1204889"/>
              <a:gd name="connsiteX68" fmla="*/ 821350 w 2589872"/>
              <a:gd name="connsiteY68" fmla="*/ 382554 h 1204889"/>
              <a:gd name="connsiteX69" fmla="*/ 768149 w 2589872"/>
              <a:gd name="connsiteY69" fmla="*/ 425780 h 1204889"/>
              <a:gd name="connsiteX70" fmla="*/ 744873 w 2589872"/>
              <a:gd name="connsiteY70" fmla="*/ 409155 h 1204889"/>
              <a:gd name="connsiteX71" fmla="*/ 778124 w 2589872"/>
              <a:gd name="connsiteY71" fmla="*/ 359278 h 1204889"/>
              <a:gd name="connsiteX72" fmla="*/ 738223 w 2589872"/>
              <a:gd name="connsiteY72" fmla="*/ 336003 h 1204889"/>
              <a:gd name="connsiteX73" fmla="*/ 694997 w 2589872"/>
              <a:gd name="connsiteY73" fmla="*/ 339328 h 1204889"/>
              <a:gd name="connsiteX74" fmla="*/ 704972 w 2589872"/>
              <a:gd name="connsiteY74" fmla="*/ 365929 h 1204889"/>
              <a:gd name="connsiteX75" fmla="*/ 671721 w 2589872"/>
              <a:gd name="connsiteY75" fmla="*/ 412480 h 1204889"/>
              <a:gd name="connsiteX76" fmla="*/ 628495 w 2589872"/>
              <a:gd name="connsiteY76" fmla="*/ 419130 h 1204889"/>
              <a:gd name="connsiteX77" fmla="*/ 581944 w 2589872"/>
              <a:gd name="connsiteY77" fmla="*/ 465681 h 1204889"/>
              <a:gd name="connsiteX78" fmla="*/ 525417 w 2589872"/>
              <a:gd name="connsiteY78" fmla="*/ 419130 h 1204889"/>
              <a:gd name="connsiteX79" fmla="*/ 532067 w 2589872"/>
              <a:gd name="connsiteY79" fmla="*/ 379229 h 1204889"/>
              <a:gd name="connsiteX80" fmla="*/ 485516 w 2589872"/>
              <a:gd name="connsiteY80" fmla="*/ 379229 h 1204889"/>
              <a:gd name="connsiteX81" fmla="*/ 475541 w 2589872"/>
              <a:gd name="connsiteY81" fmla="*/ 319377 h 1204889"/>
              <a:gd name="connsiteX82" fmla="*/ 475541 w 2589872"/>
              <a:gd name="connsiteY82" fmla="*/ 229600 h 1204889"/>
              <a:gd name="connsiteX83" fmla="*/ 482191 w 2589872"/>
              <a:gd name="connsiteY83" fmla="*/ 156448 h 1204889"/>
              <a:gd name="connsiteX84" fmla="*/ 495491 w 2589872"/>
              <a:gd name="connsiteY84" fmla="*/ 46720 h 1204889"/>
              <a:gd name="connsiteX85" fmla="*/ 462240 w 2589872"/>
              <a:gd name="connsiteY85" fmla="*/ 169 h 1204889"/>
              <a:gd name="connsiteX86" fmla="*/ 412364 w 2589872"/>
              <a:gd name="connsiteY86" fmla="*/ 33419 h 1204889"/>
              <a:gd name="connsiteX87" fmla="*/ 405714 w 2589872"/>
              <a:gd name="connsiteY87" fmla="*/ 93271 h 1204889"/>
              <a:gd name="connsiteX88" fmla="*/ 372463 w 2589872"/>
              <a:gd name="connsiteY88" fmla="*/ 163098 h 1204889"/>
              <a:gd name="connsiteX89" fmla="*/ 379113 w 2589872"/>
              <a:gd name="connsiteY89" fmla="*/ 222950 h 1204889"/>
              <a:gd name="connsiteX90" fmla="*/ 349187 w 2589872"/>
              <a:gd name="connsiteY90" fmla="*/ 279476 h 1204889"/>
              <a:gd name="connsiteX91" fmla="*/ 355837 w 2589872"/>
              <a:gd name="connsiteY91" fmla="*/ 345978 h 1204889"/>
              <a:gd name="connsiteX92" fmla="*/ 312611 w 2589872"/>
              <a:gd name="connsiteY92" fmla="*/ 399179 h 1204889"/>
              <a:gd name="connsiteX93" fmla="*/ 252760 w 2589872"/>
              <a:gd name="connsiteY93" fmla="*/ 379229 h 1204889"/>
              <a:gd name="connsiteX94" fmla="*/ 186258 w 2589872"/>
              <a:gd name="connsiteY94" fmla="*/ 339328 h 1204889"/>
              <a:gd name="connsiteX95" fmla="*/ 136381 w 2589872"/>
              <a:gd name="connsiteY95" fmla="*/ 362603 h 1204889"/>
              <a:gd name="connsiteX96" fmla="*/ 109782 w 2589872"/>
              <a:gd name="connsiteY96" fmla="*/ 272827 h 1204889"/>
              <a:gd name="connsiteX97" fmla="*/ 63229 w 2589872"/>
              <a:gd name="connsiteY97" fmla="*/ 336003 h 1204889"/>
              <a:gd name="connsiteX98" fmla="*/ 76530 w 2589872"/>
              <a:gd name="connsiteY98" fmla="*/ 399179 h 1204889"/>
              <a:gd name="connsiteX99" fmla="*/ 6703 w 2589872"/>
              <a:gd name="connsiteY99" fmla="*/ 419130 h 1204889"/>
              <a:gd name="connsiteX100" fmla="*/ 16678 w 2589872"/>
              <a:gd name="connsiteY100" fmla="*/ 572084 h 1204889"/>
              <a:gd name="connsiteX101" fmla="*/ 53 w 2589872"/>
              <a:gd name="connsiteY101" fmla="*/ 1153976 h 120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589872" h="1204889">
                <a:moveTo>
                  <a:pt x="53" y="1153976"/>
                </a:moveTo>
                <a:cubicBezTo>
                  <a:pt x="1161" y="1259270"/>
                  <a:pt x="92601" y="1169492"/>
                  <a:pt x="123081" y="1163950"/>
                </a:cubicBezTo>
                <a:cubicBezTo>
                  <a:pt x="153561" y="1158408"/>
                  <a:pt x="155778" y="1133470"/>
                  <a:pt x="182933" y="1120724"/>
                </a:cubicBezTo>
                <a:cubicBezTo>
                  <a:pt x="210088" y="1107978"/>
                  <a:pt x="286011" y="1087473"/>
                  <a:pt x="286011" y="1087473"/>
                </a:cubicBezTo>
                <a:cubicBezTo>
                  <a:pt x="326466" y="1074173"/>
                  <a:pt x="397955" y="1046464"/>
                  <a:pt x="425664" y="1040922"/>
                </a:cubicBezTo>
                <a:cubicBezTo>
                  <a:pt x="453373" y="1035380"/>
                  <a:pt x="433423" y="1054222"/>
                  <a:pt x="452265" y="1054222"/>
                </a:cubicBezTo>
                <a:cubicBezTo>
                  <a:pt x="471107" y="1054222"/>
                  <a:pt x="512671" y="1049235"/>
                  <a:pt x="538717" y="1040922"/>
                </a:cubicBezTo>
                <a:cubicBezTo>
                  <a:pt x="564763" y="1032609"/>
                  <a:pt x="580281" y="1010442"/>
                  <a:pt x="608544" y="1004346"/>
                </a:cubicBezTo>
                <a:cubicBezTo>
                  <a:pt x="636807" y="998250"/>
                  <a:pt x="681142" y="1023742"/>
                  <a:pt x="708297" y="1004346"/>
                </a:cubicBezTo>
                <a:cubicBezTo>
                  <a:pt x="735452" y="984950"/>
                  <a:pt x="760390" y="923436"/>
                  <a:pt x="771474" y="887968"/>
                </a:cubicBezTo>
                <a:cubicBezTo>
                  <a:pt x="782558" y="852500"/>
                  <a:pt x="762607" y="813707"/>
                  <a:pt x="774799" y="791540"/>
                </a:cubicBezTo>
                <a:cubicBezTo>
                  <a:pt x="786991" y="769373"/>
                  <a:pt x="818025" y="754410"/>
                  <a:pt x="844626" y="754964"/>
                </a:cubicBezTo>
                <a:cubicBezTo>
                  <a:pt x="871227" y="755518"/>
                  <a:pt x="898381" y="793757"/>
                  <a:pt x="934403" y="794865"/>
                </a:cubicBezTo>
                <a:cubicBezTo>
                  <a:pt x="970425" y="795973"/>
                  <a:pt x="1022518" y="772698"/>
                  <a:pt x="1060757" y="761614"/>
                </a:cubicBezTo>
                <a:cubicBezTo>
                  <a:pt x="1098996" y="750530"/>
                  <a:pt x="1163835" y="728363"/>
                  <a:pt x="1163835" y="728363"/>
                </a:cubicBezTo>
                <a:cubicBezTo>
                  <a:pt x="1191544" y="719496"/>
                  <a:pt x="1205952" y="701209"/>
                  <a:pt x="1227011" y="708413"/>
                </a:cubicBezTo>
                <a:cubicBezTo>
                  <a:pt x="1248070" y="715617"/>
                  <a:pt x="1271900" y="748314"/>
                  <a:pt x="1290188" y="771590"/>
                </a:cubicBezTo>
                <a:cubicBezTo>
                  <a:pt x="1308476" y="794866"/>
                  <a:pt x="1322330" y="851946"/>
                  <a:pt x="1336739" y="848067"/>
                </a:cubicBezTo>
                <a:cubicBezTo>
                  <a:pt x="1351148" y="844188"/>
                  <a:pt x="1359460" y="798745"/>
                  <a:pt x="1376640" y="748314"/>
                </a:cubicBezTo>
                <a:cubicBezTo>
                  <a:pt x="1393820" y="697883"/>
                  <a:pt x="1422637" y="591480"/>
                  <a:pt x="1439817" y="545483"/>
                </a:cubicBezTo>
                <a:cubicBezTo>
                  <a:pt x="1456997" y="499486"/>
                  <a:pt x="1453117" y="471222"/>
                  <a:pt x="1479718" y="472331"/>
                </a:cubicBezTo>
                <a:cubicBezTo>
                  <a:pt x="1506319" y="473439"/>
                  <a:pt x="1565062" y="528304"/>
                  <a:pt x="1599421" y="552134"/>
                </a:cubicBezTo>
                <a:cubicBezTo>
                  <a:pt x="1633780" y="575964"/>
                  <a:pt x="1662044" y="590926"/>
                  <a:pt x="1685874" y="615310"/>
                </a:cubicBezTo>
                <a:cubicBezTo>
                  <a:pt x="1709704" y="639694"/>
                  <a:pt x="1752375" y="672946"/>
                  <a:pt x="1742400" y="698438"/>
                </a:cubicBezTo>
                <a:cubicBezTo>
                  <a:pt x="1732425" y="723930"/>
                  <a:pt x="1626576" y="733906"/>
                  <a:pt x="1626022" y="768265"/>
                </a:cubicBezTo>
                <a:cubicBezTo>
                  <a:pt x="1625468" y="802624"/>
                  <a:pt x="1700282" y="871342"/>
                  <a:pt x="1739075" y="904593"/>
                </a:cubicBezTo>
                <a:cubicBezTo>
                  <a:pt x="1777868" y="937844"/>
                  <a:pt x="1816661" y="947819"/>
                  <a:pt x="1858779" y="967770"/>
                </a:cubicBezTo>
                <a:cubicBezTo>
                  <a:pt x="1900897" y="987721"/>
                  <a:pt x="1941906" y="1014876"/>
                  <a:pt x="1991782" y="1024297"/>
                </a:cubicBezTo>
                <a:cubicBezTo>
                  <a:pt x="2041658" y="1033718"/>
                  <a:pt x="2102065" y="1033164"/>
                  <a:pt x="2158037" y="1024297"/>
                </a:cubicBezTo>
                <a:cubicBezTo>
                  <a:pt x="2214009" y="1015430"/>
                  <a:pt x="2275523" y="998804"/>
                  <a:pt x="2327616" y="971095"/>
                </a:cubicBezTo>
                <a:cubicBezTo>
                  <a:pt x="2379709" y="943386"/>
                  <a:pt x="2429586" y="900714"/>
                  <a:pt x="2470595" y="858042"/>
                </a:cubicBezTo>
                <a:cubicBezTo>
                  <a:pt x="2511604" y="815370"/>
                  <a:pt x="2554831" y="758289"/>
                  <a:pt x="2573673" y="715063"/>
                </a:cubicBezTo>
                <a:cubicBezTo>
                  <a:pt x="2592515" y="671837"/>
                  <a:pt x="2593623" y="625840"/>
                  <a:pt x="2583648" y="598685"/>
                </a:cubicBezTo>
                <a:cubicBezTo>
                  <a:pt x="2573673" y="571530"/>
                  <a:pt x="2540422" y="559338"/>
                  <a:pt x="2513821" y="552134"/>
                </a:cubicBezTo>
                <a:cubicBezTo>
                  <a:pt x="2487220" y="544930"/>
                  <a:pt x="2452307" y="545484"/>
                  <a:pt x="2424044" y="555459"/>
                </a:cubicBezTo>
                <a:cubicBezTo>
                  <a:pt x="2395781" y="565434"/>
                  <a:pt x="2374168" y="599239"/>
                  <a:pt x="2344242" y="611985"/>
                </a:cubicBezTo>
                <a:cubicBezTo>
                  <a:pt x="2314316" y="624731"/>
                  <a:pt x="2265548" y="620852"/>
                  <a:pt x="2244489" y="631936"/>
                </a:cubicBezTo>
                <a:cubicBezTo>
                  <a:pt x="2223430" y="643020"/>
                  <a:pt x="2228417" y="663524"/>
                  <a:pt x="2217888" y="678487"/>
                </a:cubicBezTo>
                <a:cubicBezTo>
                  <a:pt x="2207359" y="693450"/>
                  <a:pt x="2197937" y="703979"/>
                  <a:pt x="2181312" y="721713"/>
                </a:cubicBezTo>
                <a:cubicBezTo>
                  <a:pt x="2164687" y="739447"/>
                  <a:pt x="2132545" y="781565"/>
                  <a:pt x="2118136" y="784890"/>
                </a:cubicBezTo>
                <a:cubicBezTo>
                  <a:pt x="2103727" y="788215"/>
                  <a:pt x="2109823" y="748868"/>
                  <a:pt x="2094860" y="741664"/>
                </a:cubicBezTo>
                <a:cubicBezTo>
                  <a:pt x="2079897" y="734460"/>
                  <a:pt x="2057730" y="743881"/>
                  <a:pt x="2028358" y="741664"/>
                </a:cubicBezTo>
                <a:cubicBezTo>
                  <a:pt x="1998986" y="739447"/>
                  <a:pt x="1938581" y="721159"/>
                  <a:pt x="1918630" y="728363"/>
                </a:cubicBezTo>
                <a:cubicBezTo>
                  <a:pt x="1898679" y="735567"/>
                  <a:pt x="1908655" y="769373"/>
                  <a:pt x="1908655" y="784890"/>
                </a:cubicBezTo>
                <a:cubicBezTo>
                  <a:pt x="1908655" y="800407"/>
                  <a:pt x="1926389" y="815924"/>
                  <a:pt x="1918630" y="821466"/>
                </a:cubicBezTo>
                <a:cubicBezTo>
                  <a:pt x="1910872" y="827008"/>
                  <a:pt x="1870417" y="829225"/>
                  <a:pt x="1862104" y="818141"/>
                </a:cubicBezTo>
                <a:cubicBezTo>
                  <a:pt x="1853791" y="807057"/>
                  <a:pt x="1874850" y="776577"/>
                  <a:pt x="1868754" y="754964"/>
                </a:cubicBezTo>
                <a:cubicBezTo>
                  <a:pt x="1862658" y="733351"/>
                  <a:pt x="1842153" y="703979"/>
                  <a:pt x="1825528" y="688462"/>
                </a:cubicBezTo>
                <a:cubicBezTo>
                  <a:pt x="1808903" y="672945"/>
                  <a:pt x="1780639" y="677933"/>
                  <a:pt x="1769001" y="661862"/>
                </a:cubicBezTo>
                <a:cubicBezTo>
                  <a:pt x="1757363" y="645791"/>
                  <a:pt x="1767893" y="610877"/>
                  <a:pt x="1755701" y="592035"/>
                </a:cubicBezTo>
                <a:cubicBezTo>
                  <a:pt x="1743509" y="573193"/>
                  <a:pt x="1710812" y="558230"/>
                  <a:pt x="1695849" y="548809"/>
                </a:cubicBezTo>
                <a:cubicBezTo>
                  <a:pt x="1680886" y="539388"/>
                  <a:pt x="1678115" y="548808"/>
                  <a:pt x="1665923" y="535508"/>
                </a:cubicBezTo>
                <a:cubicBezTo>
                  <a:pt x="1653731" y="522208"/>
                  <a:pt x="1639877" y="480090"/>
                  <a:pt x="1622697" y="469006"/>
                </a:cubicBezTo>
                <a:cubicBezTo>
                  <a:pt x="1605517" y="457922"/>
                  <a:pt x="1586675" y="473993"/>
                  <a:pt x="1562845" y="469006"/>
                </a:cubicBezTo>
                <a:cubicBezTo>
                  <a:pt x="1539015" y="464019"/>
                  <a:pt x="1498006" y="454044"/>
                  <a:pt x="1479718" y="439081"/>
                </a:cubicBezTo>
                <a:cubicBezTo>
                  <a:pt x="1461430" y="424118"/>
                  <a:pt x="1464756" y="394746"/>
                  <a:pt x="1453118" y="379229"/>
                </a:cubicBezTo>
                <a:cubicBezTo>
                  <a:pt x="1441480" y="363712"/>
                  <a:pt x="1427071" y="353737"/>
                  <a:pt x="1409891" y="345978"/>
                </a:cubicBezTo>
                <a:cubicBezTo>
                  <a:pt x="1392711" y="338219"/>
                  <a:pt x="1373870" y="331016"/>
                  <a:pt x="1350040" y="332678"/>
                </a:cubicBezTo>
                <a:cubicBezTo>
                  <a:pt x="1326210" y="334340"/>
                  <a:pt x="1286308" y="357616"/>
                  <a:pt x="1266912" y="355953"/>
                </a:cubicBezTo>
                <a:cubicBezTo>
                  <a:pt x="1247516" y="354290"/>
                  <a:pt x="1246407" y="323256"/>
                  <a:pt x="1233661" y="322702"/>
                </a:cubicBezTo>
                <a:cubicBezTo>
                  <a:pt x="1220915" y="322148"/>
                  <a:pt x="1207060" y="342653"/>
                  <a:pt x="1190435" y="352628"/>
                </a:cubicBezTo>
                <a:cubicBezTo>
                  <a:pt x="1173810" y="362603"/>
                  <a:pt x="1162172" y="377566"/>
                  <a:pt x="1133909" y="382554"/>
                </a:cubicBezTo>
                <a:cubicBezTo>
                  <a:pt x="1105646" y="387542"/>
                  <a:pt x="1048565" y="394192"/>
                  <a:pt x="1020856" y="382554"/>
                </a:cubicBezTo>
                <a:cubicBezTo>
                  <a:pt x="993147" y="370916"/>
                  <a:pt x="979846" y="334340"/>
                  <a:pt x="967654" y="312727"/>
                </a:cubicBezTo>
                <a:cubicBezTo>
                  <a:pt x="955462" y="291114"/>
                  <a:pt x="956017" y="253429"/>
                  <a:pt x="947704" y="252875"/>
                </a:cubicBezTo>
                <a:cubicBezTo>
                  <a:pt x="939391" y="252321"/>
                  <a:pt x="936620" y="307185"/>
                  <a:pt x="917778" y="309402"/>
                </a:cubicBezTo>
                <a:cubicBezTo>
                  <a:pt x="898936" y="311619"/>
                  <a:pt x="845180" y="258972"/>
                  <a:pt x="834651" y="266176"/>
                </a:cubicBezTo>
                <a:cubicBezTo>
                  <a:pt x="824122" y="273380"/>
                  <a:pt x="856818" y="333232"/>
                  <a:pt x="854601" y="352628"/>
                </a:cubicBezTo>
                <a:cubicBezTo>
                  <a:pt x="852384" y="372024"/>
                  <a:pt x="835759" y="370362"/>
                  <a:pt x="821350" y="382554"/>
                </a:cubicBezTo>
                <a:cubicBezTo>
                  <a:pt x="806941" y="394746"/>
                  <a:pt x="780895" y="421347"/>
                  <a:pt x="768149" y="425780"/>
                </a:cubicBezTo>
                <a:cubicBezTo>
                  <a:pt x="755403" y="430213"/>
                  <a:pt x="743210" y="420239"/>
                  <a:pt x="744873" y="409155"/>
                </a:cubicBezTo>
                <a:cubicBezTo>
                  <a:pt x="746536" y="398071"/>
                  <a:pt x="779232" y="371470"/>
                  <a:pt x="778124" y="359278"/>
                </a:cubicBezTo>
                <a:cubicBezTo>
                  <a:pt x="777016" y="347086"/>
                  <a:pt x="752077" y="339328"/>
                  <a:pt x="738223" y="336003"/>
                </a:cubicBezTo>
                <a:cubicBezTo>
                  <a:pt x="724369" y="332678"/>
                  <a:pt x="700539" y="334340"/>
                  <a:pt x="694997" y="339328"/>
                </a:cubicBezTo>
                <a:cubicBezTo>
                  <a:pt x="689455" y="344316"/>
                  <a:pt x="708851" y="353737"/>
                  <a:pt x="704972" y="365929"/>
                </a:cubicBezTo>
                <a:cubicBezTo>
                  <a:pt x="701093" y="378121"/>
                  <a:pt x="684467" y="403613"/>
                  <a:pt x="671721" y="412480"/>
                </a:cubicBezTo>
                <a:cubicBezTo>
                  <a:pt x="658975" y="421347"/>
                  <a:pt x="643458" y="410263"/>
                  <a:pt x="628495" y="419130"/>
                </a:cubicBezTo>
                <a:cubicBezTo>
                  <a:pt x="613532" y="427997"/>
                  <a:pt x="599124" y="465681"/>
                  <a:pt x="581944" y="465681"/>
                </a:cubicBezTo>
                <a:cubicBezTo>
                  <a:pt x="564764" y="465681"/>
                  <a:pt x="533730" y="433539"/>
                  <a:pt x="525417" y="419130"/>
                </a:cubicBezTo>
                <a:cubicBezTo>
                  <a:pt x="517104" y="404721"/>
                  <a:pt x="538717" y="385879"/>
                  <a:pt x="532067" y="379229"/>
                </a:cubicBezTo>
                <a:cubicBezTo>
                  <a:pt x="525417" y="372579"/>
                  <a:pt x="494937" y="389204"/>
                  <a:pt x="485516" y="379229"/>
                </a:cubicBezTo>
                <a:cubicBezTo>
                  <a:pt x="476095" y="369254"/>
                  <a:pt x="477204" y="344315"/>
                  <a:pt x="475541" y="319377"/>
                </a:cubicBezTo>
                <a:cubicBezTo>
                  <a:pt x="473878" y="294439"/>
                  <a:pt x="474433" y="256755"/>
                  <a:pt x="475541" y="229600"/>
                </a:cubicBezTo>
                <a:cubicBezTo>
                  <a:pt x="476649" y="202445"/>
                  <a:pt x="478866" y="186928"/>
                  <a:pt x="482191" y="156448"/>
                </a:cubicBezTo>
                <a:cubicBezTo>
                  <a:pt x="485516" y="125968"/>
                  <a:pt x="498816" y="72766"/>
                  <a:pt x="495491" y="46720"/>
                </a:cubicBezTo>
                <a:cubicBezTo>
                  <a:pt x="492166" y="20674"/>
                  <a:pt x="476094" y="2386"/>
                  <a:pt x="462240" y="169"/>
                </a:cubicBezTo>
                <a:cubicBezTo>
                  <a:pt x="448386" y="-2048"/>
                  <a:pt x="421785" y="17902"/>
                  <a:pt x="412364" y="33419"/>
                </a:cubicBezTo>
                <a:cubicBezTo>
                  <a:pt x="402943" y="48936"/>
                  <a:pt x="412364" y="71658"/>
                  <a:pt x="405714" y="93271"/>
                </a:cubicBezTo>
                <a:cubicBezTo>
                  <a:pt x="399064" y="114884"/>
                  <a:pt x="376897" y="141485"/>
                  <a:pt x="372463" y="163098"/>
                </a:cubicBezTo>
                <a:cubicBezTo>
                  <a:pt x="368030" y="184711"/>
                  <a:pt x="382992" y="203554"/>
                  <a:pt x="379113" y="222950"/>
                </a:cubicBezTo>
                <a:cubicBezTo>
                  <a:pt x="375234" y="242346"/>
                  <a:pt x="353066" y="258971"/>
                  <a:pt x="349187" y="279476"/>
                </a:cubicBezTo>
                <a:cubicBezTo>
                  <a:pt x="345308" y="299981"/>
                  <a:pt x="361933" y="326027"/>
                  <a:pt x="355837" y="345978"/>
                </a:cubicBezTo>
                <a:cubicBezTo>
                  <a:pt x="349741" y="365928"/>
                  <a:pt x="329790" y="393637"/>
                  <a:pt x="312611" y="399179"/>
                </a:cubicBezTo>
                <a:cubicBezTo>
                  <a:pt x="295432" y="404721"/>
                  <a:pt x="273819" y="389204"/>
                  <a:pt x="252760" y="379229"/>
                </a:cubicBezTo>
                <a:cubicBezTo>
                  <a:pt x="231701" y="369254"/>
                  <a:pt x="205654" y="342099"/>
                  <a:pt x="186258" y="339328"/>
                </a:cubicBezTo>
                <a:cubicBezTo>
                  <a:pt x="166862" y="336557"/>
                  <a:pt x="149127" y="373686"/>
                  <a:pt x="136381" y="362603"/>
                </a:cubicBezTo>
                <a:cubicBezTo>
                  <a:pt x="123635" y="351520"/>
                  <a:pt x="121974" y="277260"/>
                  <a:pt x="109782" y="272827"/>
                </a:cubicBezTo>
                <a:cubicBezTo>
                  <a:pt x="97590" y="268394"/>
                  <a:pt x="68771" y="314944"/>
                  <a:pt x="63229" y="336003"/>
                </a:cubicBezTo>
                <a:cubicBezTo>
                  <a:pt x="57687" y="357062"/>
                  <a:pt x="85951" y="385324"/>
                  <a:pt x="76530" y="399179"/>
                </a:cubicBezTo>
                <a:cubicBezTo>
                  <a:pt x="67109" y="413034"/>
                  <a:pt x="16678" y="390313"/>
                  <a:pt x="6703" y="419130"/>
                </a:cubicBezTo>
                <a:cubicBezTo>
                  <a:pt x="-3272" y="447947"/>
                  <a:pt x="17786" y="449610"/>
                  <a:pt x="16678" y="572084"/>
                </a:cubicBezTo>
                <a:cubicBezTo>
                  <a:pt x="15570" y="694558"/>
                  <a:pt x="-1055" y="1048682"/>
                  <a:pt x="53" y="1153976"/>
                </a:cubicBezTo>
                <a:close/>
              </a:path>
            </a:pathLst>
          </a:custGeom>
          <a:blipFill dpi="0" rotWithShape="1">
            <a:blip r:embed="rId6" cstate="print">
              <a:alphaModFix amt="80000"/>
            </a:blip>
            <a:srcRect/>
            <a:stretch>
              <a:fillRect l="-119289" t="-78791" r="-82557" b="-38349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109746" y="2172024"/>
            <a:ext cx="5197501" cy="3017527"/>
          </a:xfrm>
          <a:custGeom>
            <a:avLst/>
            <a:gdLst>
              <a:gd name="connsiteX0" fmla="*/ 639519 w 4769019"/>
              <a:gd name="connsiteY0" fmla="*/ 2824717 h 2864875"/>
              <a:gd name="connsiteX1" fmla="*/ 673178 w 4769019"/>
              <a:gd name="connsiteY1" fmla="*/ 2639593 h 2864875"/>
              <a:gd name="connsiteX2" fmla="*/ 639519 w 4769019"/>
              <a:gd name="connsiteY2" fmla="*/ 2465689 h 2864875"/>
              <a:gd name="connsiteX3" fmla="*/ 555372 w 4769019"/>
              <a:gd name="connsiteY3" fmla="*/ 2347882 h 2864875"/>
              <a:gd name="connsiteX4" fmla="*/ 488054 w 4769019"/>
              <a:gd name="connsiteY4" fmla="*/ 2207637 h 2864875"/>
              <a:gd name="connsiteX5" fmla="*/ 381467 w 4769019"/>
              <a:gd name="connsiteY5" fmla="*/ 2112270 h 2864875"/>
              <a:gd name="connsiteX6" fmla="*/ 471224 w 4769019"/>
              <a:gd name="connsiteY6" fmla="*/ 1949586 h 2864875"/>
              <a:gd name="connsiteX7" fmla="*/ 504883 w 4769019"/>
              <a:gd name="connsiteY7" fmla="*/ 1831779 h 2864875"/>
              <a:gd name="connsiteX8" fmla="*/ 532932 w 4769019"/>
              <a:gd name="connsiteY8" fmla="*/ 1629826 h 2864875"/>
              <a:gd name="connsiteX9" fmla="*/ 723666 w 4769019"/>
              <a:gd name="connsiteY9" fmla="*/ 1641046 h 2864875"/>
              <a:gd name="connsiteX10" fmla="*/ 925620 w 4769019"/>
              <a:gd name="connsiteY10" fmla="*/ 1584947 h 2864875"/>
              <a:gd name="connsiteX11" fmla="*/ 1116353 w 4769019"/>
              <a:gd name="connsiteY11" fmla="*/ 1500800 h 2864875"/>
              <a:gd name="connsiteX12" fmla="*/ 1267818 w 4769019"/>
              <a:gd name="connsiteY12" fmla="*/ 1338116 h 2864875"/>
              <a:gd name="connsiteX13" fmla="*/ 1346356 w 4769019"/>
              <a:gd name="connsiteY13" fmla="*/ 1214700 h 2864875"/>
              <a:gd name="connsiteX14" fmla="*/ 1408064 w 4769019"/>
              <a:gd name="connsiteY14" fmla="*/ 1018356 h 2864875"/>
              <a:gd name="connsiteX15" fmla="*/ 1598797 w 4769019"/>
              <a:gd name="connsiteY15" fmla="*/ 1007136 h 2864875"/>
              <a:gd name="connsiteX16" fmla="*/ 1767092 w 4769019"/>
              <a:gd name="connsiteY16" fmla="*/ 934209 h 2864875"/>
              <a:gd name="connsiteX17" fmla="*/ 1901728 w 4769019"/>
              <a:gd name="connsiteY17" fmla="*/ 838842 h 2864875"/>
              <a:gd name="connsiteX18" fmla="*/ 2098071 w 4769019"/>
              <a:gd name="connsiteY18" fmla="*/ 967868 h 2864875"/>
              <a:gd name="connsiteX19" fmla="*/ 2266366 w 4769019"/>
              <a:gd name="connsiteY19" fmla="*/ 1063235 h 2864875"/>
              <a:gd name="connsiteX20" fmla="*/ 2457099 w 4769019"/>
              <a:gd name="connsiteY20" fmla="*/ 1141772 h 2864875"/>
              <a:gd name="connsiteX21" fmla="*/ 2647833 w 4769019"/>
              <a:gd name="connsiteY21" fmla="*/ 1214700 h 2864875"/>
              <a:gd name="connsiteX22" fmla="*/ 2703931 w 4769019"/>
              <a:gd name="connsiteY22" fmla="*/ 1046405 h 2864875"/>
              <a:gd name="connsiteX23" fmla="*/ 2782469 w 4769019"/>
              <a:gd name="connsiteY23" fmla="*/ 799573 h 2864875"/>
              <a:gd name="connsiteX24" fmla="*/ 2945153 w 4769019"/>
              <a:gd name="connsiteY24" fmla="*/ 934209 h 2864875"/>
              <a:gd name="connsiteX25" fmla="*/ 3147107 w 4769019"/>
              <a:gd name="connsiteY25" fmla="*/ 1057625 h 2864875"/>
              <a:gd name="connsiteX26" fmla="*/ 3365889 w 4769019"/>
              <a:gd name="connsiteY26" fmla="*/ 1141772 h 2864875"/>
              <a:gd name="connsiteX27" fmla="*/ 3752967 w 4769019"/>
              <a:gd name="connsiteY27" fmla="*/ 1192260 h 2864875"/>
              <a:gd name="connsiteX28" fmla="*/ 3747357 w 4769019"/>
              <a:gd name="connsiteY28" fmla="*/ 1102503 h 2864875"/>
              <a:gd name="connsiteX29" fmla="*/ 3960530 w 4769019"/>
              <a:gd name="connsiteY29" fmla="*/ 1169821 h 2864875"/>
              <a:gd name="connsiteX30" fmla="*/ 4179313 w 4769019"/>
              <a:gd name="connsiteY30" fmla="*/ 1164211 h 2864875"/>
              <a:gd name="connsiteX31" fmla="*/ 4442974 w 4769019"/>
              <a:gd name="connsiteY31" fmla="*/ 1096893 h 2864875"/>
              <a:gd name="connsiteX32" fmla="*/ 4644928 w 4769019"/>
              <a:gd name="connsiteY32" fmla="*/ 945428 h 2864875"/>
              <a:gd name="connsiteX33" fmla="*/ 4757124 w 4769019"/>
              <a:gd name="connsiteY33" fmla="*/ 906160 h 2864875"/>
              <a:gd name="connsiteX34" fmla="*/ 4757124 w 4769019"/>
              <a:gd name="connsiteY34" fmla="*/ 676157 h 2864875"/>
              <a:gd name="connsiteX35" fmla="*/ 4768343 w 4769019"/>
              <a:gd name="connsiteY35" fmla="*/ 317129 h 2864875"/>
              <a:gd name="connsiteX36" fmla="*/ 4751514 w 4769019"/>
              <a:gd name="connsiteY36" fmla="*/ 120786 h 2864875"/>
              <a:gd name="connsiteX37" fmla="*/ 4622488 w 4769019"/>
              <a:gd name="connsiteY37" fmla="*/ 64687 h 2864875"/>
              <a:gd name="connsiteX38" fmla="*/ 4471023 w 4769019"/>
              <a:gd name="connsiteY38" fmla="*/ 120786 h 2864875"/>
              <a:gd name="connsiteX39" fmla="*/ 4341997 w 4769019"/>
              <a:gd name="connsiteY39" fmla="*/ 216152 h 2864875"/>
              <a:gd name="connsiteX40" fmla="*/ 4291509 w 4769019"/>
              <a:gd name="connsiteY40" fmla="*/ 165664 h 2864875"/>
              <a:gd name="connsiteX41" fmla="*/ 4207362 w 4769019"/>
              <a:gd name="connsiteY41" fmla="*/ 8589 h 2864875"/>
              <a:gd name="connsiteX42" fmla="*/ 4162483 w 4769019"/>
              <a:gd name="connsiteY42" fmla="*/ 36638 h 2864875"/>
              <a:gd name="connsiteX43" fmla="*/ 4235411 w 4769019"/>
              <a:gd name="connsiteY43" fmla="*/ 171274 h 2864875"/>
              <a:gd name="connsiteX44" fmla="*/ 4145654 w 4769019"/>
              <a:gd name="connsiteY44" fmla="*/ 154444 h 2864875"/>
              <a:gd name="connsiteX45" fmla="*/ 4044677 w 4769019"/>
              <a:gd name="connsiteY45" fmla="*/ 132005 h 2864875"/>
              <a:gd name="connsiteX46" fmla="*/ 3893212 w 4769019"/>
              <a:gd name="connsiteY46" fmla="*/ 81517 h 2864875"/>
              <a:gd name="connsiteX47" fmla="*/ 3696869 w 4769019"/>
              <a:gd name="connsiteY47" fmla="*/ 92736 h 2864875"/>
              <a:gd name="connsiteX48" fmla="*/ 3651990 w 4769019"/>
              <a:gd name="connsiteY48" fmla="*/ 160054 h 2864875"/>
              <a:gd name="connsiteX49" fmla="*/ 3573453 w 4769019"/>
              <a:gd name="connsiteY49" fmla="*/ 283470 h 2864875"/>
              <a:gd name="connsiteX50" fmla="*/ 3511745 w 4769019"/>
              <a:gd name="connsiteY50" fmla="*/ 345178 h 2864875"/>
              <a:gd name="connsiteX51" fmla="*/ 3472476 w 4769019"/>
              <a:gd name="connsiteY51" fmla="*/ 294690 h 2864875"/>
              <a:gd name="connsiteX52" fmla="*/ 3388329 w 4769019"/>
              <a:gd name="connsiteY52" fmla="*/ 261031 h 2864875"/>
              <a:gd name="connsiteX53" fmla="*/ 3276132 w 4769019"/>
              <a:gd name="connsiteY53" fmla="*/ 171274 h 2864875"/>
              <a:gd name="connsiteX54" fmla="*/ 3197595 w 4769019"/>
              <a:gd name="connsiteY54" fmla="*/ 221762 h 2864875"/>
              <a:gd name="connsiteX55" fmla="*/ 3119058 w 4769019"/>
              <a:gd name="connsiteY55" fmla="*/ 333959 h 2864875"/>
              <a:gd name="connsiteX56" fmla="*/ 3006861 w 4769019"/>
              <a:gd name="connsiteY56" fmla="*/ 322739 h 2864875"/>
              <a:gd name="connsiteX57" fmla="*/ 2872226 w 4769019"/>
              <a:gd name="connsiteY57" fmla="*/ 305909 h 2864875"/>
              <a:gd name="connsiteX58" fmla="*/ 2743200 w 4769019"/>
              <a:gd name="connsiteY58" fmla="*/ 216152 h 2864875"/>
              <a:gd name="connsiteX59" fmla="*/ 2636613 w 4769019"/>
              <a:gd name="connsiteY59" fmla="*/ 216152 h 2864875"/>
              <a:gd name="connsiteX60" fmla="*/ 2423440 w 4769019"/>
              <a:gd name="connsiteY60" fmla="*/ 249811 h 2864875"/>
              <a:gd name="connsiteX61" fmla="*/ 2372952 w 4769019"/>
              <a:gd name="connsiteY61" fmla="*/ 238592 h 2864875"/>
              <a:gd name="connsiteX62" fmla="*/ 2412221 w 4769019"/>
              <a:gd name="connsiteY62" fmla="*/ 204933 h 2864875"/>
              <a:gd name="connsiteX63" fmla="*/ 2423440 w 4769019"/>
              <a:gd name="connsiteY63" fmla="*/ 148835 h 2864875"/>
              <a:gd name="connsiteX64" fmla="*/ 2339293 w 4769019"/>
              <a:gd name="connsiteY64" fmla="*/ 148835 h 2864875"/>
              <a:gd name="connsiteX65" fmla="*/ 2238316 w 4769019"/>
              <a:gd name="connsiteY65" fmla="*/ 188103 h 2864875"/>
              <a:gd name="connsiteX66" fmla="*/ 2193438 w 4769019"/>
              <a:gd name="connsiteY66" fmla="*/ 216152 h 2864875"/>
              <a:gd name="connsiteX67" fmla="*/ 2131730 w 4769019"/>
              <a:gd name="connsiteY67" fmla="*/ 199323 h 2864875"/>
              <a:gd name="connsiteX68" fmla="*/ 2075632 w 4769019"/>
              <a:gd name="connsiteY68" fmla="*/ 154444 h 2864875"/>
              <a:gd name="connsiteX69" fmla="*/ 2064412 w 4769019"/>
              <a:gd name="connsiteY69" fmla="*/ 221762 h 2864875"/>
              <a:gd name="connsiteX70" fmla="*/ 1946606 w 4769019"/>
              <a:gd name="connsiteY70" fmla="*/ 255421 h 2864875"/>
              <a:gd name="connsiteX71" fmla="*/ 1856849 w 4769019"/>
              <a:gd name="connsiteY71" fmla="*/ 188103 h 2864875"/>
              <a:gd name="connsiteX72" fmla="*/ 1851239 w 4769019"/>
              <a:gd name="connsiteY72" fmla="*/ 305909 h 2864875"/>
              <a:gd name="connsiteX73" fmla="*/ 1800751 w 4769019"/>
              <a:gd name="connsiteY73" fmla="*/ 350788 h 2864875"/>
              <a:gd name="connsiteX74" fmla="*/ 1733433 w 4769019"/>
              <a:gd name="connsiteY74" fmla="*/ 395666 h 2864875"/>
              <a:gd name="connsiteX75" fmla="*/ 1744653 w 4769019"/>
              <a:gd name="connsiteY75" fmla="*/ 468594 h 2864875"/>
              <a:gd name="connsiteX76" fmla="*/ 1604407 w 4769019"/>
              <a:gd name="connsiteY76" fmla="*/ 468594 h 2864875"/>
              <a:gd name="connsiteX77" fmla="*/ 1565139 w 4769019"/>
              <a:gd name="connsiteY77" fmla="*/ 434935 h 2864875"/>
              <a:gd name="connsiteX78" fmla="*/ 1514650 w 4769019"/>
              <a:gd name="connsiteY78" fmla="*/ 378837 h 2864875"/>
              <a:gd name="connsiteX79" fmla="*/ 1492211 w 4769019"/>
              <a:gd name="connsiteY79" fmla="*/ 446155 h 2864875"/>
              <a:gd name="connsiteX80" fmla="*/ 1447332 w 4769019"/>
              <a:gd name="connsiteY80" fmla="*/ 496643 h 2864875"/>
              <a:gd name="connsiteX81" fmla="*/ 1408064 w 4769019"/>
              <a:gd name="connsiteY81" fmla="*/ 485424 h 2864875"/>
              <a:gd name="connsiteX82" fmla="*/ 1335136 w 4769019"/>
              <a:gd name="connsiteY82" fmla="*/ 468594 h 2864875"/>
              <a:gd name="connsiteX83" fmla="*/ 1346356 w 4769019"/>
              <a:gd name="connsiteY83" fmla="*/ 541522 h 2864875"/>
              <a:gd name="connsiteX84" fmla="*/ 1357575 w 4769019"/>
              <a:gd name="connsiteY84" fmla="*/ 558351 h 2864875"/>
              <a:gd name="connsiteX85" fmla="*/ 1329526 w 4769019"/>
              <a:gd name="connsiteY85" fmla="*/ 631279 h 2864875"/>
              <a:gd name="connsiteX86" fmla="*/ 1380015 w 4769019"/>
              <a:gd name="connsiteY86" fmla="*/ 726646 h 2864875"/>
              <a:gd name="connsiteX87" fmla="*/ 1329526 w 4769019"/>
              <a:gd name="connsiteY87" fmla="*/ 771524 h 2864875"/>
              <a:gd name="connsiteX88" fmla="*/ 1284648 w 4769019"/>
              <a:gd name="connsiteY88" fmla="*/ 771524 h 2864875"/>
              <a:gd name="connsiteX89" fmla="*/ 1183671 w 4769019"/>
              <a:gd name="connsiteY89" fmla="*/ 911770 h 2864875"/>
              <a:gd name="connsiteX90" fmla="*/ 1099524 w 4769019"/>
              <a:gd name="connsiteY90" fmla="*/ 956648 h 2864875"/>
              <a:gd name="connsiteX91" fmla="*/ 1082694 w 4769019"/>
              <a:gd name="connsiteY91" fmla="*/ 928599 h 2864875"/>
              <a:gd name="connsiteX92" fmla="*/ 1077085 w 4769019"/>
              <a:gd name="connsiteY92" fmla="*/ 1001527 h 2864875"/>
              <a:gd name="connsiteX93" fmla="*/ 1009767 w 4769019"/>
              <a:gd name="connsiteY93" fmla="*/ 1040795 h 2864875"/>
              <a:gd name="connsiteX94" fmla="*/ 908790 w 4769019"/>
              <a:gd name="connsiteY94" fmla="*/ 1096893 h 2864875"/>
              <a:gd name="connsiteX95" fmla="*/ 835862 w 4769019"/>
              <a:gd name="connsiteY95" fmla="*/ 1124943 h 2864875"/>
              <a:gd name="connsiteX96" fmla="*/ 779764 w 4769019"/>
              <a:gd name="connsiteY96" fmla="*/ 1175431 h 2864875"/>
              <a:gd name="connsiteX97" fmla="*/ 802204 w 4769019"/>
              <a:gd name="connsiteY97" fmla="*/ 1074454 h 2864875"/>
              <a:gd name="connsiteX98" fmla="*/ 712447 w 4769019"/>
              <a:gd name="connsiteY98" fmla="*/ 1124943 h 2864875"/>
              <a:gd name="connsiteX99" fmla="*/ 650739 w 4769019"/>
              <a:gd name="connsiteY99" fmla="*/ 1102503 h 2864875"/>
              <a:gd name="connsiteX100" fmla="*/ 594640 w 4769019"/>
              <a:gd name="connsiteY100" fmla="*/ 1136162 h 2864875"/>
              <a:gd name="connsiteX101" fmla="*/ 555372 w 4769019"/>
              <a:gd name="connsiteY101" fmla="*/ 1080064 h 2864875"/>
              <a:gd name="connsiteX102" fmla="*/ 510493 w 4769019"/>
              <a:gd name="connsiteY102" fmla="*/ 1186651 h 2864875"/>
              <a:gd name="connsiteX103" fmla="*/ 544152 w 4769019"/>
              <a:gd name="connsiteY103" fmla="*/ 1225919 h 2864875"/>
              <a:gd name="connsiteX104" fmla="*/ 600250 w 4769019"/>
              <a:gd name="connsiteY104" fmla="*/ 1282017 h 2864875"/>
              <a:gd name="connsiteX105" fmla="*/ 583421 w 4769019"/>
              <a:gd name="connsiteY105" fmla="*/ 1326896 h 2864875"/>
              <a:gd name="connsiteX106" fmla="*/ 527323 w 4769019"/>
              <a:gd name="connsiteY106" fmla="*/ 1326896 h 2864875"/>
              <a:gd name="connsiteX107" fmla="*/ 431956 w 4769019"/>
              <a:gd name="connsiteY107" fmla="*/ 1248359 h 2864875"/>
              <a:gd name="connsiteX108" fmla="*/ 415126 w 4769019"/>
              <a:gd name="connsiteY108" fmla="*/ 1321286 h 2864875"/>
              <a:gd name="connsiteX109" fmla="*/ 426346 w 4769019"/>
              <a:gd name="connsiteY109" fmla="*/ 1405433 h 2864875"/>
              <a:gd name="connsiteX110" fmla="*/ 336589 w 4769019"/>
              <a:gd name="connsiteY110" fmla="*/ 1439092 h 2864875"/>
              <a:gd name="connsiteX111" fmla="*/ 213173 w 4769019"/>
              <a:gd name="connsiteY111" fmla="*/ 1483971 h 2864875"/>
              <a:gd name="connsiteX112" fmla="*/ 235612 w 4769019"/>
              <a:gd name="connsiteY112" fmla="*/ 1584947 h 2864875"/>
              <a:gd name="connsiteX113" fmla="*/ 246832 w 4769019"/>
              <a:gd name="connsiteY113" fmla="*/ 1629826 h 2864875"/>
              <a:gd name="connsiteX114" fmla="*/ 145855 w 4769019"/>
              <a:gd name="connsiteY114" fmla="*/ 1641046 h 2864875"/>
              <a:gd name="connsiteX115" fmla="*/ 78537 w 4769019"/>
              <a:gd name="connsiteY115" fmla="*/ 1669095 h 2864875"/>
              <a:gd name="connsiteX116" fmla="*/ 162685 w 4769019"/>
              <a:gd name="connsiteY116" fmla="*/ 1803730 h 2864875"/>
              <a:gd name="connsiteX117" fmla="*/ 129026 w 4769019"/>
              <a:gd name="connsiteY117" fmla="*/ 1871048 h 2864875"/>
              <a:gd name="connsiteX118" fmla="*/ 56098 w 4769019"/>
              <a:gd name="connsiteY118" fmla="*/ 1949586 h 2864875"/>
              <a:gd name="connsiteX119" fmla="*/ 0 w 4769019"/>
              <a:gd name="connsiteY119" fmla="*/ 2028123 h 2864875"/>
              <a:gd name="connsiteX120" fmla="*/ 0 w 4769019"/>
              <a:gd name="connsiteY120" fmla="*/ 2039343 h 2864875"/>
              <a:gd name="connsiteX121" fmla="*/ 56098 w 4769019"/>
              <a:gd name="connsiteY121" fmla="*/ 2061782 h 2864875"/>
              <a:gd name="connsiteX122" fmla="*/ 61708 w 4769019"/>
              <a:gd name="connsiteY122" fmla="*/ 2134709 h 2864875"/>
              <a:gd name="connsiteX123" fmla="*/ 22439 w 4769019"/>
              <a:gd name="connsiteY123" fmla="*/ 2207637 h 2864875"/>
              <a:gd name="connsiteX124" fmla="*/ 39269 w 4769019"/>
              <a:gd name="connsiteY124" fmla="*/ 2303004 h 2864875"/>
              <a:gd name="connsiteX125" fmla="*/ 84147 w 4769019"/>
              <a:gd name="connsiteY125" fmla="*/ 2398371 h 2864875"/>
              <a:gd name="connsiteX126" fmla="*/ 72928 w 4769019"/>
              <a:gd name="connsiteY126" fmla="*/ 2476908 h 2864875"/>
              <a:gd name="connsiteX127" fmla="*/ 140245 w 4769019"/>
              <a:gd name="connsiteY127" fmla="*/ 2594714 h 2864875"/>
              <a:gd name="connsiteX128" fmla="*/ 157075 w 4769019"/>
              <a:gd name="connsiteY128" fmla="*/ 2729350 h 2864875"/>
              <a:gd name="connsiteX129" fmla="*/ 213173 w 4769019"/>
              <a:gd name="connsiteY129" fmla="*/ 2819107 h 2864875"/>
              <a:gd name="connsiteX130" fmla="*/ 342199 w 4769019"/>
              <a:gd name="connsiteY130" fmla="*/ 2863986 h 2864875"/>
              <a:gd name="connsiteX131" fmla="*/ 499274 w 4769019"/>
              <a:gd name="connsiteY131" fmla="*/ 2847156 h 2864875"/>
              <a:gd name="connsiteX132" fmla="*/ 639519 w 4769019"/>
              <a:gd name="connsiteY132" fmla="*/ 2824717 h 2864875"/>
              <a:gd name="connsiteX0" fmla="*/ 639519 w 4769019"/>
              <a:gd name="connsiteY0" fmla="*/ 2824717 h 2864875"/>
              <a:gd name="connsiteX1" fmla="*/ 673178 w 4769019"/>
              <a:gd name="connsiteY1" fmla="*/ 2639593 h 2864875"/>
              <a:gd name="connsiteX2" fmla="*/ 639519 w 4769019"/>
              <a:gd name="connsiteY2" fmla="*/ 2465689 h 2864875"/>
              <a:gd name="connsiteX3" fmla="*/ 555372 w 4769019"/>
              <a:gd name="connsiteY3" fmla="*/ 2347882 h 2864875"/>
              <a:gd name="connsiteX4" fmla="*/ 488054 w 4769019"/>
              <a:gd name="connsiteY4" fmla="*/ 2207637 h 2864875"/>
              <a:gd name="connsiteX5" fmla="*/ 381467 w 4769019"/>
              <a:gd name="connsiteY5" fmla="*/ 2112270 h 2864875"/>
              <a:gd name="connsiteX6" fmla="*/ 471224 w 4769019"/>
              <a:gd name="connsiteY6" fmla="*/ 1949586 h 2864875"/>
              <a:gd name="connsiteX7" fmla="*/ 504883 w 4769019"/>
              <a:gd name="connsiteY7" fmla="*/ 1831779 h 2864875"/>
              <a:gd name="connsiteX8" fmla="*/ 532932 w 4769019"/>
              <a:gd name="connsiteY8" fmla="*/ 1629826 h 2864875"/>
              <a:gd name="connsiteX9" fmla="*/ 723666 w 4769019"/>
              <a:gd name="connsiteY9" fmla="*/ 1641046 h 2864875"/>
              <a:gd name="connsiteX10" fmla="*/ 925620 w 4769019"/>
              <a:gd name="connsiteY10" fmla="*/ 1584947 h 2864875"/>
              <a:gd name="connsiteX11" fmla="*/ 1116353 w 4769019"/>
              <a:gd name="connsiteY11" fmla="*/ 1500800 h 2864875"/>
              <a:gd name="connsiteX12" fmla="*/ 1256598 w 4769019"/>
              <a:gd name="connsiteY12" fmla="*/ 1371774 h 2864875"/>
              <a:gd name="connsiteX13" fmla="*/ 1346356 w 4769019"/>
              <a:gd name="connsiteY13" fmla="*/ 1214700 h 2864875"/>
              <a:gd name="connsiteX14" fmla="*/ 1408064 w 4769019"/>
              <a:gd name="connsiteY14" fmla="*/ 1018356 h 2864875"/>
              <a:gd name="connsiteX15" fmla="*/ 1598797 w 4769019"/>
              <a:gd name="connsiteY15" fmla="*/ 1007136 h 2864875"/>
              <a:gd name="connsiteX16" fmla="*/ 1767092 w 4769019"/>
              <a:gd name="connsiteY16" fmla="*/ 934209 h 2864875"/>
              <a:gd name="connsiteX17" fmla="*/ 1901728 w 4769019"/>
              <a:gd name="connsiteY17" fmla="*/ 838842 h 2864875"/>
              <a:gd name="connsiteX18" fmla="*/ 2098071 w 4769019"/>
              <a:gd name="connsiteY18" fmla="*/ 967868 h 2864875"/>
              <a:gd name="connsiteX19" fmla="*/ 2266366 w 4769019"/>
              <a:gd name="connsiteY19" fmla="*/ 1063235 h 2864875"/>
              <a:gd name="connsiteX20" fmla="*/ 2457099 w 4769019"/>
              <a:gd name="connsiteY20" fmla="*/ 1141772 h 2864875"/>
              <a:gd name="connsiteX21" fmla="*/ 2647833 w 4769019"/>
              <a:gd name="connsiteY21" fmla="*/ 1214700 h 2864875"/>
              <a:gd name="connsiteX22" fmla="*/ 2703931 w 4769019"/>
              <a:gd name="connsiteY22" fmla="*/ 1046405 h 2864875"/>
              <a:gd name="connsiteX23" fmla="*/ 2782469 w 4769019"/>
              <a:gd name="connsiteY23" fmla="*/ 799573 h 2864875"/>
              <a:gd name="connsiteX24" fmla="*/ 2945153 w 4769019"/>
              <a:gd name="connsiteY24" fmla="*/ 934209 h 2864875"/>
              <a:gd name="connsiteX25" fmla="*/ 3147107 w 4769019"/>
              <a:gd name="connsiteY25" fmla="*/ 1057625 h 2864875"/>
              <a:gd name="connsiteX26" fmla="*/ 3365889 w 4769019"/>
              <a:gd name="connsiteY26" fmla="*/ 1141772 h 2864875"/>
              <a:gd name="connsiteX27" fmla="*/ 3752967 w 4769019"/>
              <a:gd name="connsiteY27" fmla="*/ 1192260 h 2864875"/>
              <a:gd name="connsiteX28" fmla="*/ 3747357 w 4769019"/>
              <a:gd name="connsiteY28" fmla="*/ 1102503 h 2864875"/>
              <a:gd name="connsiteX29" fmla="*/ 3960530 w 4769019"/>
              <a:gd name="connsiteY29" fmla="*/ 1169821 h 2864875"/>
              <a:gd name="connsiteX30" fmla="*/ 4179313 w 4769019"/>
              <a:gd name="connsiteY30" fmla="*/ 1164211 h 2864875"/>
              <a:gd name="connsiteX31" fmla="*/ 4442974 w 4769019"/>
              <a:gd name="connsiteY31" fmla="*/ 1096893 h 2864875"/>
              <a:gd name="connsiteX32" fmla="*/ 4644928 w 4769019"/>
              <a:gd name="connsiteY32" fmla="*/ 945428 h 2864875"/>
              <a:gd name="connsiteX33" fmla="*/ 4757124 w 4769019"/>
              <a:gd name="connsiteY33" fmla="*/ 906160 h 2864875"/>
              <a:gd name="connsiteX34" fmla="*/ 4757124 w 4769019"/>
              <a:gd name="connsiteY34" fmla="*/ 676157 h 2864875"/>
              <a:gd name="connsiteX35" fmla="*/ 4768343 w 4769019"/>
              <a:gd name="connsiteY35" fmla="*/ 317129 h 2864875"/>
              <a:gd name="connsiteX36" fmla="*/ 4751514 w 4769019"/>
              <a:gd name="connsiteY36" fmla="*/ 120786 h 2864875"/>
              <a:gd name="connsiteX37" fmla="*/ 4622488 w 4769019"/>
              <a:gd name="connsiteY37" fmla="*/ 64687 h 2864875"/>
              <a:gd name="connsiteX38" fmla="*/ 4471023 w 4769019"/>
              <a:gd name="connsiteY38" fmla="*/ 120786 h 2864875"/>
              <a:gd name="connsiteX39" fmla="*/ 4341997 w 4769019"/>
              <a:gd name="connsiteY39" fmla="*/ 216152 h 2864875"/>
              <a:gd name="connsiteX40" fmla="*/ 4291509 w 4769019"/>
              <a:gd name="connsiteY40" fmla="*/ 165664 h 2864875"/>
              <a:gd name="connsiteX41" fmla="*/ 4207362 w 4769019"/>
              <a:gd name="connsiteY41" fmla="*/ 8589 h 2864875"/>
              <a:gd name="connsiteX42" fmla="*/ 4162483 w 4769019"/>
              <a:gd name="connsiteY42" fmla="*/ 36638 h 2864875"/>
              <a:gd name="connsiteX43" fmla="*/ 4235411 w 4769019"/>
              <a:gd name="connsiteY43" fmla="*/ 171274 h 2864875"/>
              <a:gd name="connsiteX44" fmla="*/ 4145654 w 4769019"/>
              <a:gd name="connsiteY44" fmla="*/ 154444 h 2864875"/>
              <a:gd name="connsiteX45" fmla="*/ 4044677 w 4769019"/>
              <a:gd name="connsiteY45" fmla="*/ 132005 h 2864875"/>
              <a:gd name="connsiteX46" fmla="*/ 3893212 w 4769019"/>
              <a:gd name="connsiteY46" fmla="*/ 81517 h 2864875"/>
              <a:gd name="connsiteX47" fmla="*/ 3696869 w 4769019"/>
              <a:gd name="connsiteY47" fmla="*/ 92736 h 2864875"/>
              <a:gd name="connsiteX48" fmla="*/ 3651990 w 4769019"/>
              <a:gd name="connsiteY48" fmla="*/ 160054 h 2864875"/>
              <a:gd name="connsiteX49" fmla="*/ 3573453 w 4769019"/>
              <a:gd name="connsiteY49" fmla="*/ 283470 h 2864875"/>
              <a:gd name="connsiteX50" fmla="*/ 3511745 w 4769019"/>
              <a:gd name="connsiteY50" fmla="*/ 345178 h 2864875"/>
              <a:gd name="connsiteX51" fmla="*/ 3472476 w 4769019"/>
              <a:gd name="connsiteY51" fmla="*/ 294690 h 2864875"/>
              <a:gd name="connsiteX52" fmla="*/ 3388329 w 4769019"/>
              <a:gd name="connsiteY52" fmla="*/ 261031 h 2864875"/>
              <a:gd name="connsiteX53" fmla="*/ 3276132 w 4769019"/>
              <a:gd name="connsiteY53" fmla="*/ 171274 h 2864875"/>
              <a:gd name="connsiteX54" fmla="*/ 3197595 w 4769019"/>
              <a:gd name="connsiteY54" fmla="*/ 221762 h 2864875"/>
              <a:gd name="connsiteX55" fmla="*/ 3119058 w 4769019"/>
              <a:gd name="connsiteY55" fmla="*/ 333959 h 2864875"/>
              <a:gd name="connsiteX56" fmla="*/ 3006861 w 4769019"/>
              <a:gd name="connsiteY56" fmla="*/ 322739 h 2864875"/>
              <a:gd name="connsiteX57" fmla="*/ 2872226 w 4769019"/>
              <a:gd name="connsiteY57" fmla="*/ 305909 h 2864875"/>
              <a:gd name="connsiteX58" fmla="*/ 2743200 w 4769019"/>
              <a:gd name="connsiteY58" fmla="*/ 216152 h 2864875"/>
              <a:gd name="connsiteX59" fmla="*/ 2636613 w 4769019"/>
              <a:gd name="connsiteY59" fmla="*/ 216152 h 2864875"/>
              <a:gd name="connsiteX60" fmla="*/ 2423440 w 4769019"/>
              <a:gd name="connsiteY60" fmla="*/ 249811 h 2864875"/>
              <a:gd name="connsiteX61" fmla="*/ 2372952 w 4769019"/>
              <a:gd name="connsiteY61" fmla="*/ 238592 h 2864875"/>
              <a:gd name="connsiteX62" fmla="*/ 2412221 w 4769019"/>
              <a:gd name="connsiteY62" fmla="*/ 204933 h 2864875"/>
              <a:gd name="connsiteX63" fmla="*/ 2423440 w 4769019"/>
              <a:gd name="connsiteY63" fmla="*/ 148835 h 2864875"/>
              <a:gd name="connsiteX64" fmla="*/ 2339293 w 4769019"/>
              <a:gd name="connsiteY64" fmla="*/ 148835 h 2864875"/>
              <a:gd name="connsiteX65" fmla="*/ 2238316 w 4769019"/>
              <a:gd name="connsiteY65" fmla="*/ 188103 h 2864875"/>
              <a:gd name="connsiteX66" fmla="*/ 2193438 w 4769019"/>
              <a:gd name="connsiteY66" fmla="*/ 216152 h 2864875"/>
              <a:gd name="connsiteX67" fmla="*/ 2131730 w 4769019"/>
              <a:gd name="connsiteY67" fmla="*/ 199323 h 2864875"/>
              <a:gd name="connsiteX68" fmla="*/ 2075632 w 4769019"/>
              <a:gd name="connsiteY68" fmla="*/ 154444 h 2864875"/>
              <a:gd name="connsiteX69" fmla="*/ 2064412 w 4769019"/>
              <a:gd name="connsiteY69" fmla="*/ 221762 h 2864875"/>
              <a:gd name="connsiteX70" fmla="*/ 1946606 w 4769019"/>
              <a:gd name="connsiteY70" fmla="*/ 255421 h 2864875"/>
              <a:gd name="connsiteX71" fmla="*/ 1856849 w 4769019"/>
              <a:gd name="connsiteY71" fmla="*/ 188103 h 2864875"/>
              <a:gd name="connsiteX72" fmla="*/ 1851239 w 4769019"/>
              <a:gd name="connsiteY72" fmla="*/ 305909 h 2864875"/>
              <a:gd name="connsiteX73" fmla="*/ 1800751 w 4769019"/>
              <a:gd name="connsiteY73" fmla="*/ 350788 h 2864875"/>
              <a:gd name="connsiteX74" fmla="*/ 1733433 w 4769019"/>
              <a:gd name="connsiteY74" fmla="*/ 395666 h 2864875"/>
              <a:gd name="connsiteX75" fmla="*/ 1744653 w 4769019"/>
              <a:gd name="connsiteY75" fmla="*/ 468594 h 2864875"/>
              <a:gd name="connsiteX76" fmla="*/ 1604407 w 4769019"/>
              <a:gd name="connsiteY76" fmla="*/ 468594 h 2864875"/>
              <a:gd name="connsiteX77" fmla="*/ 1565139 w 4769019"/>
              <a:gd name="connsiteY77" fmla="*/ 434935 h 2864875"/>
              <a:gd name="connsiteX78" fmla="*/ 1514650 w 4769019"/>
              <a:gd name="connsiteY78" fmla="*/ 378837 h 2864875"/>
              <a:gd name="connsiteX79" fmla="*/ 1492211 w 4769019"/>
              <a:gd name="connsiteY79" fmla="*/ 446155 h 2864875"/>
              <a:gd name="connsiteX80" fmla="*/ 1447332 w 4769019"/>
              <a:gd name="connsiteY80" fmla="*/ 496643 h 2864875"/>
              <a:gd name="connsiteX81" fmla="*/ 1408064 w 4769019"/>
              <a:gd name="connsiteY81" fmla="*/ 485424 h 2864875"/>
              <a:gd name="connsiteX82" fmla="*/ 1335136 w 4769019"/>
              <a:gd name="connsiteY82" fmla="*/ 468594 h 2864875"/>
              <a:gd name="connsiteX83" fmla="*/ 1346356 w 4769019"/>
              <a:gd name="connsiteY83" fmla="*/ 541522 h 2864875"/>
              <a:gd name="connsiteX84" fmla="*/ 1357575 w 4769019"/>
              <a:gd name="connsiteY84" fmla="*/ 558351 h 2864875"/>
              <a:gd name="connsiteX85" fmla="*/ 1329526 w 4769019"/>
              <a:gd name="connsiteY85" fmla="*/ 631279 h 2864875"/>
              <a:gd name="connsiteX86" fmla="*/ 1380015 w 4769019"/>
              <a:gd name="connsiteY86" fmla="*/ 726646 h 2864875"/>
              <a:gd name="connsiteX87" fmla="*/ 1329526 w 4769019"/>
              <a:gd name="connsiteY87" fmla="*/ 771524 h 2864875"/>
              <a:gd name="connsiteX88" fmla="*/ 1284648 w 4769019"/>
              <a:gd name="connsiteY88" fmla="*/ 771524 h 2864875"/>
              <a:gd name="connsiteX89" fmla="*/ 1183671 w 4769019"/>
              <a:gd name="connsiteY89" fmla="*/ 911770 h 2864875"/>
              <a:gd name="connsiteX90" fmla="*/ 1099524 w 4769019"/>
              <a:gd name="connsiteY90" fmla="*/ 956648 h 2864875"/>
              <a:gd name="connsiteX91" fmla="*/ 1082694 w 4769019"/>
              <a:gd name="connsiteY91" fmla="*/ 928599 h 2864875"/>
              <a:gd name="connsiteX92" fmla="*/ 1077085 w 4769019"/>
              <a:gd name="connsiteY92" fmla="*/ 1001527 h 2864875"/>
              <a:gd name="connsiteX93" fmla="*/ 1009767 w 4769019"/>
              <a:gd name="connsiteY93" fmla="*/ 1040795 h 2864875"/>
              <a:gd name="connsiteX94" fmla="*/ 908790 w 4769019"/>
              <a:gd name="connsiteY94" fmla="*/ 1096893 h 2864875"/>
              <a:gd name="connsiteX95" fmla="*/ 835862 w 4769019"/>
              <a:gd name="connsiteY95" fmla="*/ 1124943 h 2864875"/>
              <a:gd name="connsiteX96" fmla="*/ 779764 w 4769019"/>
              <a:gd name="connsiteY96" fmla="*/ 1175431 h 2864875"/>
              <a:gd name="connsiteX97" fmla="*/ 802204 w 4769019"/>
              <a:gd name="connsiteY97" fmla="*/ 1074454 h 2864875"/>
              <a:gd name="connsiteX98" fmla="*/ 712447 w 4769019"/>
              <a:gd name="connsiteY98" fmla="*/ 1124943 h 2864875"/>
              <a:gd name="connsiteX99" fmla="*/ 650739 w 4769019"/>
              <a:gd name="connsiteY99" fmla="*/ 1102503 h 2864875"/>
              <a:gd name="connsiteX100" fmla="*/ 594640 w 4769019"/>
              <a:gd name="connsiteY100" fmla="*/ 1136162 h 2864875"/>
              <a:gd name="connsiteX101" fmla="*/ 555372 w 4769019"/>
              <a:gd name="connsiteY101" fmla="*/ 1080064 h 2864875"/>
              <a:gd name="connsiteX102" fmla="*/ 510493 w 4769019"/>
              <a:gd name="connsiteY102" fmla="*/ 1186651 h 2864875"/>
              <a:gd name="connsiteX103" fmla="*/ 544152 w 4769019"/>
              <a:gd name="connsiteY103" fmla="*/ 1225919 h 2864875"/>
              <a:gd name="connsiteX104" fmla="*/ 600250 w 4769019"/>
              <a:gd name="connsiteY104" fmla="*/ 1282017 h 2864875"/>
              <a:gd name="connsiteX105" fmla="*/ 583421 w 4769019"/>
              <a:gd name="connsiteY105" fmla="*/ 1326896 h 2864875"/>
              <a:gd name="connsiteX106" fmla="*/ 527323 w 4769019"/>
              <a:gd name="connsiteY106" fmla="*/ 1326896 h 2864875"/>
              <a:gd name="connsiteX107" fmla="*/ 431956 w 4769019"/>
              <a:gd name="connsiteY107" fmla="*/ 1248359 h 2864875"/>
              <a:gd name="connsiteX108" fmla="*/ 415126 w 4769019"/>
              <a:gd name="connsiteY108" fmla="*/ 1321286 h 2864875"/>
              <a:gd name="connsiteX109" fmla="*/ 426346 w 4769019"/>
              <a:gd name="connsiteY109" fmla="*/ 1405433 h 2864875"/>
              <a:gd name="connsiteX110" fmla="*/ 336589 w 4769019"/>
              <a:gd name="connsiteY110" fmla="*/ 1439092 h 2864875"/>
              <a:gd name="connsiteX111" fmla="*/ 213173 w 4769019"/>
              <a:gd name="connsiteY111" fmla="*/ 1483971 h 2864875"/>
              <a:gd name="connsiteX112" fmla="*/ 235612 w 4769019"/>
              <a:gd name="connsiteY112" fmla="*/ 1584947 h 2864875"/>
              <a:gd name="connsiteX113" fmla="*/ 246832 w 4769019"/>
              <a:gd name="connsiteY113" fmla="*/ 1629826 h 2864875"/>
              <a:gd name="connsiteX114" fmla="*/ 145855 w 4769019"/>
              <a:gd name="connsiteY114" fmla="*/ 1641046 h 2864875"/>
              <a:gd name="connsiteX115" fmla="*/ 78537 w 4769019"/>
              <a:gd name="connsiteY115" fmla="*/ 1669095 h 2864875"/>
              <a:gd name="connsiteX116" fmla="*/ 162685 w 4769019"/>
              <a:gd name="connsiteY116" fmla="*/ 1803730 h 2864875"/>
              <a:gd name="connsiteX117" fmla="*/ 129026 w 4769019"/>
              <a:gd name="connsiteY117" fmla="*/ 1871048 h 2864875"/>
              <a:gd name="connsiteX118" fmla="*/ 56098 w 4769019"/>
              <a:gd name="connsiteY118" fmla="*/ 1949586 h 2864875"/>
              <a:gd name="connsiteX119" fmla="*/ 0 w 4769019"/>
              <a:gd name="connsiteY119" fmla="*/ 2028123 h 2864875"/>
              <a:gd name="connsiteX120" fmla="*/ 0 w 4769019"/>
              <a:gd name="connsiteY120" fmla="*/ 2039343 h 2864875"/>
              <a:gd name="connsiteX121" fmla="*/ 56098 w 4769019"/>
              <a:gd name="connsiteY121" fmla="*/ 2061782 h 2864875"/>
              <a:gd name="connsiteX122" fmla="*/ 61708 w 4769019"/>
              <a:gd name="connsiteY122" fmla="*/ 2134709 h 2864875"/>
              <a:gd name="connsiteX123" fmla="*/ 22439 w 4769019"/>
              <a:gd name="connsiteY123" fmla="*/ 2207637 h 2864875"/>
              <a:gd name="connsiteX124" fmla="*/ 39269 w 4769019"/>
              <a:gd name="connsiteY124" fmla="*/ 2303004 h 2864875"/>
              <a:gd name="connsiteX125" fmla="*/ 84147 w 4769019"/>
              <a:gd name="connsiteY125" fmla="*/ 2398371 h 2864875"/>
              <a:gd name="connsiteX126" fmla="*/ 72928 w 4769019"/>
              <a:gd name="connsiteY126" fmla="*/ 2476908 h 2864875"/>
              <a:gd name="connsiteX127" fmla="*/ 140245 w 4769019"/>
              <a:gd name="connsiteY127" fmla="*/ 2594714 h 2864875"/>
              <a:gd name="connsiteX128" fmla="*/ 157075 w 4769019"/>
              <a:gd name="connsiteY128" fmla="*/ 2729350 h 2864875"/>
              <a:gd name="connsiteX129" fmla="*/ 213173 w 4769019"/>
              <a:gd name="connsiteY129" fmla="*/ 2819107 h 2864875"/>
              <a:gd name="connsiteX130" fmla="*/ 342199 w 4769019"/>
              <a:gd name="connsiteY130" fmla="*/ 2863986 h 2864875"/>
              <a:gd name="connsiteX131" fmla="*/ 499274 w 4769019"/>
              <a:gd name="connsiteY131" fmla="*/ 2847156 h 2864875"/>
              <a:gd name="connsiteX132" fmla="*/ 639519 w 4769019"/>
              <a:gd name="connsiteY132" fmla="*/ 2824717 h 2864875"/>
              <a:gd name="connsiteX0" fmla="*/ 639519 w 4769019"/>
              <a:gd name="connsiteY0" fmla="*/ 2824717 h 2864875"/>
              <a:gd name="connsiteX1" fmla="*/ 673178 w 4769019"/>
              <a:gd name="connsiteY1" fmla="*/ 2639593 h 2864875"/>
              <a:gd name="connsiteX2" fmla="*/ 639519 w 4769019"/>
              <a:gd name="connsiteY2" fmla="*/ 2465689 h 2864875"/>
              <a:gd name="connsiteX3" fmla="*/ 555372 w 4769019"/>
              <a:gd name="connsiteY3" fmla="*/ 2347882 h 2864875"/>
              <a:gd name="connsiteX4" fmla="*/ 488054 w 4769019"/>
              <a:gd name="connsiteY4" fmla="*/ 2207637 h 2864875"/>
              <a:gd name="connsiteX5" fmla="*/ 381467 w 4769019"/>
              <a:gd name="connsiteY5" fmla="*/ 2112270 h 2864875"/>
              <a:gd name="connsiteX6" fmla="*/ 471224 w 4769019"/>
              <a:gd name="connsiteY6" fmla="*/ 1949586 h 2864875"/>
              <a:gd name="connsiteX7" fmla="*/ 504883 w 4769019"/>
              <a:gd name="connsiteY7" fmla="*/ 1831779 h 2864875"/>
              <a:gd name="connsiteX8" fmla="*/ 532932 w 4769019"/>
              <a:gd name="connsiteY8" fmla="*/ 1629826 h 2864875"/>
              <a:gd name="connsiteX9" fmla="*/ 723666 w 4769019"/>
              <a:gd name="connsiteY9" fmla="*/ 1641046 h 2864875"/>
              <a:gd name="connsiteX10" fmla="*/ 925620 w 4769019"/>
              <a:gd name="connsiteY10" fmla="*/ 1584947 h 2864875"/>
              <a:gd name="connsiteX11" fmla="*/ 1116353 w 4769019"/>
              <a:gd name="connsiteY11" fmla="*/ 1500800 h 2864875"/>
              <a:gd name="connsiteX12" fmla="*/ 1256598 w 4769019"/>
              <a:gd name="connsiteY12" fmla="*/ 1371774 h 2864875"/>
              <a:gd name="connsiteX13" fmla="*/ 1346356 w 4769019"/>
              <a:gd name="connsiteY13" fmla="*/ 1214700 h 2864875"/>
              <a:gd name="connsiteX14" fmla="*/ 1408064 w 4769019"/>
              <a:gd name="connsiteY14" fmla="*/ 1018356 h 2864875"/>
              <a:gd name="connsiteX15" fmla="*/ 1598797 w 4769019"/>
              <a:gd name="connsiteY15" fmla="*/ 1007136 h 2864875"/>
              <a:gd name="connsiteX16" fmla="*/ 1767092 w 4769019"/>
              <a:gd name="connsiteY16" fmla="*/ 934209 h 2864875"/>
              <a:gd name="connsiteX17" fmla="*/ 1901728 w 4769019"/>
              <a:gd name="connsiteY17" fmla="*/ 838842 h 2864875"/>
              <a:gd name="connsiteX18" fmla="*/ 2098071 w 4769019"/>
              <a:gd name="connsiteY18" fmla="*/ 967868 h 2864875"/>
              <a:gd name="connsiteX19" fmla="*/ 2266366 w 4769019"/>
              <a:gd name="connsiteY19" fmla="*/ 1063235 h 2864875"/>
              <a:gd name="connsiteX20" fmla="*/ 2457099 w 4769019"/>
              <a:gd name="connsiteY20" fmla="*/ 1141772 h 2864875"/>
              <a:gd name="connsiteX21" fmla="*/ 2647833 w 4769019"/>
              <a:gd name="connsiteY21" fmla="*/ 1214700 h 2864875"/>
              <a:gd name="connsiteX22" fmla="*/ 2703931 w 4769019"/>
              <a:gd name="connsiteY22" fmla="*/ 1046405 h 2864875"/>
              <a:gd name="connsiteX23" fmla="*/ 2782469 w 4769019"/>
              <a:gd name="connsiteY23" fmla="*/ 799573 h 2864875"/>
              <a:gd name="connsiteX24" fmla="*/ 2945153 w 4769019"/>
              <a:gd name="connsiteY24" fmla="*/ 934209 h 2864875"/>
              <a:gd name="connsiteX25" fmla="*/ 3147107 w 4769019"/>
              <a:gd name="connsiteY25" fmla="*/ 1057625 h 2864875"/>
              <a:gd name="connsiteX26" fmla="*/ 3365889 w 4769019"/>
              <a:gd name="connsiteY26" fmla="*/ 1141772 h 2864875"/>
              <a:gd name="connsiteX27" fmla="*/ 3752967 w 4769019"/>
              <a:gd name="connsiteY27" fmla="*/ 1192260 h 2864875"/>
              <a:gd name="connsiteX28" fmla="*/ 3747357 w 4769019"/>
              <a:gd name="connsiteY28" fmla="*/ 1102503 h 2864875"/>
              <a:gd name="connsiteX29" fmla="*/ 3960530 w 4769019"/>
              <a:gd name="connsiteY29" fmla="*/ 1169821 h 2864875"/>
              <a:gd name="connsiteX30" fmla="*/ 4179313 w 4769019"/>
              <a:gd name="connsiteY30" fmla="*/ 1164211 h 2864875"/>
              <a:gd name="connsiteX31" fmla="*/ 4442974 w 4769019"/>
              <a:gd name="connsiteY31" fmla="*/ 1096893 h 2864875"/>
              <a:gd name="connsiteX32" fmla="*/ 4644928 w 4769019"/>
              <a:gd name="connsiteY32" fmla="*/ 945428 h 2864875"/>
              <a:gd name="connsiteX33" fmla="*/ 4757124 w 4769019"/>
              <a:gd name="connsiteY33" fmla="*/ 906160 h 2864875"/>
              <a:gd name="connsiteX34" fmla="*/ 4757124 w 4769019"/>
              <a:gd name="connsiteY34" fmla="*/ 676157 h 2864875"/>
              <a:gd name="connsiteX35" fmla="*/ 4768343 w 4769019"/>
              <a:gd name="connsiteY35" fmla="*/ 317129 h 2864875"/>
              <a:gd name="connsiteX36" fmla="*/ 4751514 w 4769019"/>
              <a:gd name="connsiteY36" fmla="*/ 120786 h 2864875"/>
              <a:gd name="connsiteX37" fmla="*/ 4622488 w 4769019"/>
              <a:gd name="connsiteY37" fmla="*/ 64687 h 2864875"/>
              <a:gd name="connsiteX38" fmla="*/ 4471023 w 4769019"/>
              <a:gd name="connsiteY38" fmla="*/ 120786 h 2864875"/>
              <a:gd name="connsiteX39" fmla="*/ 4341997 w 4769019"/>
              <a:gd name="connsiteY39" fmla="*/ 216152 h 2864875"/>
              <a:gd name="connsiteX40" fmla="*/ 4291509 w 4769019"/>
              <a:gd name="connsiteY40" fmla="*/ 165664 h 2864875"/>
              <a:gd name="connsiteX41" fmla="*/ 4207362 w 4769019"/>
              <a:gd name="connsiteY41" fmla="*/ 8589 h 2864875"/>
              <a:gd name="connsiteX42" fmla="*/ 4162483 w 4769019"/>
              <a:gd name="connsiteY42" fmla="*/ 36638 h 2864875"/>
              <a:gd name="connsiteX43" fmla="*/ 4235411 w 4769019"/>
              <a:gd name="connsiteY43" fmla="*/ 171274 h 2864875"/>
              <a:gd name="connsiteX44" fmla="*/ 4145654 w 4769019"/>
              <a:gd name="connsiteY44" fmla="*/ 154444 h 2864875"/>
              <a:gd name="connsiteX45" fmla="*/ 4044677 w 4769019"/>
              <a:gd name="connsiteY45" fmla="*/ 132005 h 2864875"/>
              <a:gd name="connsiteX46" fmla="*/ 3893212 w 4769019"/>
              <a:gd name="connsiteY46" fmla="*/ 81517 h 2864875"/>
              <a:gd name="connsiteX47" fmla="*/ 3696869 w 4769019"/>
              <a:gd name="connsiteY47" fmla="*/ 92736 h 2864875"/>
              <a:gd name="connsiteX48" fmla="*/ 3651990 w 4769019"/>
              <a:gd name="connsiteY48" fmla="*/ 160054 h 2864875"/>
              <a:gd name="connsiteX49" fmla="*/ 3573453 w 4769019"/>
              <a:gd name="connsiteY49" fmla="*/ 283470 h 2864875"/>
              <a:gd name="connsiteX50" fmla="*/ 3511745 w 4769019"/>
              <a:gd name="connsiteY50" fmla="*/ 345178 h 2864875"/>
              <a:gd name="connsiteX51" fmla="*/ 3472476 w 4769019"/>
              <a:gd name="connsiteY51" fmla="*/ 294690 h 2864875"/>
              <a:gd name="connsiteX52" fmla="*/ 3388329 w 4769019"/>
              <a:gd name="connsiteY52" fmla="*/ 261031 h 2864875"/>
              <a:gd name="connsiteX53" fmla="*/ 3276132 w 4769019"/>
              <a:gd name="connsiteY53" fmla="*/ 171274 h 2864875"/>
              <a:gd name="connsiteX54" fmla="*/ 3197595 w 4769019"/>
              <a:gd name="connsiteY54" fmla="*/ 221762 h 2864875"/>
              <a:gd name="connsiteX55" fmla="*/ 3119058 w 4769019"/>
              <a:gd name="connsiteY55" fmla="*/ 333959 h 2864875"/>
              <a:gd name="connsiteX56" fmla="*/ 3006861 w 4769019"/>
              <a:gd name="connsiteY56" fmla="*/ 322739 h 2864875"/>
              <a:gd name="connsiteX57" fmla="*/ 2872226 w 4769019"/>
              <a:gd name="connsiteY57" fmla="*/ 305909 h 2864875"/>
              <a:gd name="connsiteX58" fmla="*/ 2743200 w 4769019"/>
              <a:gd name="connsiteY58" fmla="*/ 216152 h 2864875"/>
              <a:gd name="connsiteX59" fmla="*/ 2636613 w 4769019"/>
              <a:gd name="connsiteY59" fmla="*/ 216152 h 2864875"/>
              <a:gd name="connsiteX60" fmla="*/ 2423440 w 4769019"/>
              <a:gd name="connsiteY60" fmla="*/ 249811 h 2864875"/>
              <a:gd name="connsiteX61" fmla="*/ 2372952 w 4769019"/>
              <a:gd name="connsiteY61" fmla="*/ 238592 h 2864875"/>
              <a:gd name="connsiteX62" fmla="*/ 2412221 w 4769019"/>
              <a:gd name="connsiteY62" fmla="*/ 204933 h 2864875"/>
              <a:gd name="connsiteX63" fmla="*/ 2423440 w 4769019"/>
              <a:gd name="connsiteY63" fmla="*/ 148835 h 2864875"/>
              <a:gd name="connsiteX64" fmla="*/ 2339293 w 4769019"/>
              <a:gd name="connsiteY64" fmla="*/ 148835 h 2864875"/>
              <a:gd name="connsiteX65" fmla="*/ 2238316 w 4769019"/>
              <a:gd name="connsiteY65" fmla="*/ 188103 h 2864875"/>
              <a:gd name="connsiteX66" fmla="*/ 2193438 w 4769019"/>
              <a:gd name="connsiteY66" fmla="*/ 216152 h 2864875"/>
              <a:gd name="connsiteX67" fmla="*/ 2131730 w 4769019"/>
              <a:gd name="connsiteY67" fmla="*/ 199323 h 2864875"/>
              <a:gd name="connsiteX68" fmla="*/ 2075632 w 4769019"/>
              <a:gd name="connsiteY68" fmla="*/ 154444 h 2864875"/>
              <a:gd name="connsiteX69" fmla="*/ 2064412 w 4769019"/>
              <a:gd name="connsiteY69" fmla="*/ 221762 h 2864875"/>
              <a:gd name="connsiteX70" fmla="*/ 1946606 w 4769019"/>
              <a:gd name="connsiteY70" fmla="*/ 255421 h 2864875"/>
              <a:gd name="connsiteX71" fmla="*/ 1856849 w 4769019"/>
              <a:gd name="connsiteY71" fmla="*/ 188103 h 2864875"/>
              <a:gd name="connsiteX72" fmla="*/ 1851239 w 4769019"/>
              <a:gd name="connsiteY72" fmla="*/ 305909 h 2864875"/>
              <a:gd name="connsiteX73" fmla="*/ 1800751 w 4769019"/>
              <a:gd name="connsiteY73" fmla="*/ 350788 h 2864875"/>
              <a:gd name="connsiteX74" fmla="*/ 1733433 w 4769019"/>
              <a:gd name="connsiteY74" fmla="*/ 395666 h 2864875"/>
              <a:gd name="connsiteX75" fmla="*/ 1744653 w 4769019"/>
              <a:gd name="connsiteY75" fmla="*/ 468594 h 2864875"/>
              <a:gd name="connsiteX76" fmla="*/ 1604407 w 4769019"/>
              <a:gd name="connsiteY76" fmla="*/ 468594 h 2864875"/>
              <a:gd name="connsiteX77" fmla="*/ 1565139 w 4769019"/>
              <a:gd name="connsiteY77" fmla="*/ 434935 h 2864875"/>
              <a:gd name="connsiteX78" fmla="*/ 1514650 w 4769019"/>
              <a:gd name="connsiteY78" fmla="*/ 378837 h 2864875"/>
              <a:gd name="connsiteX79" fmla="*/ 1492211 w 4769019"/>
              <a:gd name="connsiteY79" fmla="*/ 446155 h 2864875"/>
              <a:gd name="connsiteX80" fmla="*/ 1480991 w 4769019"/>
              <a:gd name="connsiteY80" fmla="*/ 530302 h 2864875"/>
              <a:gd name="connsiteX81" fmla="*/ 1408064 w 4769019"/>
              <a:gd name="connsiteY81" fmla="*/ 485424 h 2864875"/>
              <a:gd name="connsiteX82" fmla="*/ 1335136 w 4769019"/>
              <a:gd name="connsiteY82" fmla="*/ 468594 h 2864875"/>
              <a:gd name="connsiteX83" fmla="*/ 1346356 w 4769019"/>
              <a:gd name="connsiteY83" fmla="*/ 541522 h 2864875"/>
              <a:gd name="connsiteX84" fmla="*/ 1357575 w 4769019"/>
              <a:gd name="connsiteY84" fmla="*/ 558351 h 2864875"/>
              <a:gd name="connsiteX85" fmla="*/ 1329526 w 4769019"/>
              <a:gd name="connsiteY85" fmla="*/ 631279 h 2864875"/>
              <a:gd name="connsiteX86" fmla="*/ 1380015 w 4769019"/>
              <a:gd name="connsiteY86" fmla="*/ 726646 h 2864875"/>
              <a:gd name="connsiteX87" fmla="*/ 1329526 w 4769019"/>
              <a:gd name="connsiteY87" fmla="*/ 771524 h 2864875"/>
              <a:gd name="connsiteX88" fmla="*/ 1284648 w 4769019"/>
              <a:gd name="connsiteY88" fmla="*/ 771524 h 2864875"/>
              <a:gd name="connsiteX89" fmla="*/ 1183671 w 4769019"/>
              <a:gd name="connsiteY89" fmla="*/ 911770 h 2864875"/>
              <a:gd name="connsiteX90" fmla="*/ 1099524 w 4769019"/>
              <a:gd name="connsiteY90" fmla="*/ 956648 h 2864875"/>
              <a:gd name="connsiteX91" fmla="*/ 1082694 w 4769019"/>
              <a:gd name="connsiteY91" fmla="*/ 928599 h 2864875"/>
              <a:gd name="connsiteX92" fmla="*/ 1077085 w 4769019"/>
              <a:gd name="connsiteY92" fmla="*/ 1001527 h 2864875"/>
              <a:gd name="connsiteX93" fmla="*/ 1009767 w 4769019"/>
              <a:gd name="connsiteY93" fmla="*/ 1040795 h 2864875"/>
              <a:gd name="connsiteX94" fmla="*/ 908790 w 4769019"/>
              <a:gd name="connsiteY94" fmla="*/ 1096893 h 2864875"/>
              <a:gd name="connsiteX95" fmla="*/ 835862 w 4769019"/>
              <a:gd name="connsiteY95" fmla="*/ 1124943 h 2864875"/>
              <a:gd name="connsiteX96" fmla="*/ 779764 w 4769019"/>
              <a:gd name="connsiteY96" fmla="*/ 1175431 h 2864875"/>
              <a:gd name="connsiteX97" fmla="*/ 802204 w 4769019"/>
              <a:gd name="connsiteY97" fmla="*/ 1074454 h 2864875"/>
              <a:gd name="connsiteX98" fmla="*/ 712447 w 4769019"/>
              <a:gd name="connsiteY98" fmla="*/ 1124943 h 2864875"/>
              <a:gd name="connsiteX99" fmla="*/ 650739 w 4769019"/>
              <a:gd name="connsiteY99" fmla="*/ 1102503 h 2864875"/>
              <a:gd name="connsiteX100" fmla="*/ 594640 w 4769019"/>
              <a:gd name="connsiteY100" fmla="*/ 1136162 h 2864875"/>
              <a:gd name="connsiteX101" fmla="*/ 555372 w 4769019"/>
              <a:gd name="connsiteY101" fmla="*/ 1080064 h 2864875"/>
              <a:gd name="connsiteX102" fmla="*/ 510493 w 4769019"/>
              <a:gd name="connsiteY102" fmla="*/ 1186651 h 2864875"/>
              <a:gd name="connsiteX103" fmla="*/ 544152 w 4769019"/>
              <a:gd name="connsiteY103" fmla="*/ 1225919 h 2864875"/>
              <a:gd name="connsiteX104" fmla="*/ 600250 w 4769019"/>
              <a:gd name="connsiteY104" fmla="*/ 1282017 h 2864875"/>
              <a:gd name="connsiteX105" fmla="*/ 583421 w 4769019"/>
              <a:gd name="connsiteY105" fmla="*/ 1326896 h 2864875"/>
              <a:gd name="connsiteX106" fmla="*/ 527323 w 4769019"/>
              <a:gd name="connsiteY106" fmla="*/ 1326896 h 2864875"/>
              <a:gd name="connsiteX107" fmla="*/ 431956 w 4769019"/>
              <a:gd name="connsiteY107" fmla="*/ 1248359 h 2864875"/>
              <a:gd name="connsiteX108" fmla="*/ 415126 w 4769019"/>
              <a:gd name="connsiteY108" fmla="*/ 1321286 h 2864875"/>
              <a:gd name="connsiteX109" fmla="*/ 426346 w 4769019"/>
              <a:gd name="connsiteY109" fmla="*/ 1405433 h 2864875"/>
              <a:gd name="connsiteX110" fmla="*/ 336589 w 4769019"/>
              <a:gd name="connsiteY110" fmla="*/ 1439092 h 2864875"/>
              <a:gd name="connsiteX111" fmla="*/ 213173 w 4769019"/>
              <a:gd name="connsiteY111" fmla="*/ 1483971 h 2864875"/>
              <a:gd name="connsiteX112" fmla="*/ 235612 w 4769019"/>
              <a:gd name="connsiteY112" fmla="*/ 1584947 h 2864875"/>
              <a:gd name="connsiteX113" fmla="*/ 246832 w 4769019"/>
              <a:gd name="connsiteY113" fmla="*/ 1629826 h 2864875"/>
              <a:gd name="connsiteX114" fmla="*/ 145855 w 4769019"/>
              <a:gd name="connsiteY114" fmla="*/ 1641046 h 2864875"/>
              <a:gd name="connsiteX115" fmla="*/ 78537 w 4769019"/>
              <a:gd name="connsiteY115" fmla="*/ 1669095 h 2864875"/>
              <a:gd name="connsiteX116" fmla="*/ 162685 w 4769019"/>
              <a:gd name="connsiteY116" fmla="*/ 1803730 h 2864875"/>
              <a:gd name="connsiteX117" fmla="*/ 129026 w 4769019"/>
              <a:gd name="connsiteY117" fmla="*/ 1871048 h 2864875"/>
              <a:gd name="connsiteX118" fmla="*/ 56098 w 4769019"/>
              <a:gd name="connsiteY118" fmla="*/ 1949586 h 2864875"/>
              <a:gd name="connsiteX119" fmla="*/ 0 w 4769019"/>
              <a:gd name="connsiteY119" fmla="*/ 2028123 h 2864875"/>
              <a:gd name="connsiteX120" fmla="*/ 0 w 4769019"/>
              <a:gd name="connsiteY120" fmla="*/ 2039343 h 2864875"/>
              <a:gd name="connsiteX121" fmla="*/ 56098 w 4769019"/>
              <a:gd name="connsiteY121" fmla="*/ 2061782 h 2864875"/>
              <a:gd name="connsiteX122" fmla="*/ 61708 w 4769019"/>
              <a:gd name="connsiteY122" fmla="*/ 2134709 h 2864875"/>
              <a:gd name="connsiteX123" fmla="*/ 22439 w 4769019"/>
              <a:gd name="connsiteY123" fmla="*/ 2207637 h 2864875"/>
              <a:gd name="connsiteX124" fmla="*/ 39269 w 4769019"/>
              <a:gd name="connsiteY124" fmla="*/ 2303004 h 2864875"/>
              <a:gd name="connsiteX125" fmla="*/ 84147 w 4769019"/>
              <a:gd name="connsiteY125" fmla="*/ 2398371 h 2864875"/>
              <a:gd name="connsiteX126" fmla="*/ 72928 w 4769019"/>
              <a:gd name="connsiteY126" fmla="*/ 2476908 h 2864875"/>
              <a:gd name="connsiteX127" fmla="*/ 140245 w 4769019"/>
              <a:gd name="connsiteY127" fmla="*/ 2594714 h 2864875"/>
              <a:gd name="connsiteX128" fmla="*/ 157075 w 4769019"/>
              <a:gd name="connsiteY128" fmla="*/ 2729350 h 2864875"/>
              <a:gd name="connsiteX129" fmla="*/ 213173 w 4769019"/>
              <a:gd name="connsiteY129" fmla="*/ 2819107 h 2864875"/>
              <a:gd name="connsiteX130" fmla="*/ 342199 w 4769019"/>
              <a:gd name="connsiteY130" fmla="*/ 2863986 h 2864875"/>
              <a:gd name="connsiteX131" fmla="*/ 499274 w 4769019"/>
              <a:gd name="connsiteY131" fmla="*/ 2847156 h 2864875"/>
              <a:gd name="connsiteX132" fmla="*/ 639519 w 4769019"/>
              <a:gd name="connsiteY132" fmla="*/ 2824717 h 2864875"/>
              <a:gd name="connsiteX0" fmla="*/ 639519 w 4769019"/>
              <a:gd name="connsiteY0" fmla="*/ 2824717 h 2864875"/>
              <a:gd name="connsiteX1" fmla="*/ 673178 w 4769019"/>
              <a:gd name="connsiteY1" fmla="*/ 2639593 h 2864875"/>
              <a:gd name="connsiteX2" fmla="*/ 639519 w 4769019"/>
              <a:gd name="connsiteY2" fmla="*/ 2465689 h 2864875"/>
              <a:gd name="connsiteX3" fmla="*/ 555372 w 4769019"/>
              <a:gd name="connsiteY3" fmla="*/ 2347882 h 2864875"/>
              <a:gd name="connsiteX4" fmla="*/ 488054 w 4769019"/>
              <a:gd name="connsiteY4" fmla="*/ 2207637 h 2864875"/>
              <a:gd name="connsiteX5" fmla="*/ 381467 w 4769019"/>
              <a:gd name="connsiteY5" fmla="*/ 2112270 h 2864875"/>
              <a:gd name="connsiteX6" fmla="*/ 471224 w 4769019"/>
              <a:gd name="connsiteY6" fmla="*/ 1949586 h 2864875"/>
              <a:gd name="connsiteX7" fmla="*/ 504883 w 4769019"/>
              <a:gd name="connsiteY7" fmla="*/ 1831779 h 2864875"/>
              <a:gd name="connsiteX8" fmla="*/ 532932 w 4769019"/>
              <a:gd name="connsiteY8" fmla="*/ 1629826 h 2864875"/>
              <a:gd name="connsiteX9" fmla="*/ 723666 w 4769019"/>
              <a:gd name="connsiteY9" fmla="*/ 1641046 h 2864875"/>
              <a:gd name="connsiteX10" fmla="*/ 925620 w 4769019"/>
              <a:gd name="connsiteY10" fmla="*/ 1584947 h 2864875"/>
              <a:gd name="connsiteX11" fmla="*/ 1116353 w 4769019"/>
              <a:gd name="connsiteY11" fmla="*/ 1500800 h 2864875"/>
              <a:gd name="connsiteX12" fmla="*/ 1256598 w 4769019"/>
              <a:gd name="connsiteY12" fmla="*/ 1371774 h 2864875"/>
              <a:gd name="connsiteX13" fmla="*/ 1346356 w 4769019"/>
              <a:gd name="connsiteY13" fmla="*/ 1214700 h 2864875"/>
              <a:gd name="connsiteX14" fmla="*/ 1408064 w 4769019"/>
              <a:gd name="connsiteY14" fmla="*/ 1018356 h 2864875"/>
              <a:gd name="connsiteX15" fmla="*/ 1598797 w 4769019"/>
              <a:gd name="connsiteY15" fmla="*/ 1007136 h 2864875"/>
              <a:gd name="connsiteX16" fmla="*/ 1767092 w 4769019"/>
              <a:gd name="connsiteY16" fmla="*/ 934209 h 2864875"/>
              <a:gd name="connsiteX17" fmla="*/ 1901728 w 4769019"/>
              <a:gd name="connsiteY17" fmla="*/ 838842 h 2864875"/>
              <a:gd name="connsiteX18" fmla="*/ 2098071 w 4769019"/>
              <a:gd name="connsiteY18" fmla="*/ 967868 h 2864875"/>
              <a:gd name="connsiteX19" fmla="*/ 2266366 w 4769019"/>
              <a:gd name="connsiteY19" fmla="*/ 1063235 h 2864875"/>
              <a:gd name="connsiteX20" fmla="*/ 2457099 w 4769019"/>
              <a:gd name="connsiteY20" fmla="*/ 1141772 h 2864875"/>
              <a:gd name="connsiteX21" fmla="*/ 2647833 w 4769019"/>
              <a:gd name="connsiteY21" fmla="*/ 1214700 h 2864875"/>
              <a:gd name="connsiteX22" fmla="*/ 2703931 w 4769019"/>
              <a:gd name="connsiteY22" fmla="*/ 1046405 h 2864875"/>
              <a:gd name="connsiteX23" fmla="*/ 2782469 w 4769019"/>
              <a:gd name="connsiteY23" fmla="*/ 799573 h 2864875"/>
              <a:gd name="connsiteX24" fmla="*/ 2945153 w 4769019"/>
              <a:gd name="connsiteY24" fmla="*/ 934209 h 2864875"/>
              <a:gd name="connsiteX25" fmla="*/ 3147107 w 4769019"/>
              <a:gd name="connsiteY25" fmla="*/ 1057625 h 2864875"/>
              <a:gd name="connsiteX26" fmla="*/ 3365889 w 4769019"/>
              <a:gd name="connsiteY26" fmla="*/ 1141772 h 2864875"/>
              <a:gd name="connsiteX27" fmla="*/ 3752967 w 4769019"/>
              <a:gd name="connsiteY27" fmla="*/ 1192260 h 2864875"/>
              <a:gd name="connsiteX28" fmla="*/ 3747357 w 4769019"/>
              <a:gd name="connsiteY28" fmla="*/ 1102503 h 2864875"/>
              <a:gd name="connsiteX29" fmla="*/ 3960530 w 4769019"/>
              <a:gd name="connsiteY29" fmla="*/ 1169821 h 2864875"/>
              <a:gd name="connsiteX30" fmla="*/ 4179313 w 4769019"/>
              <a:gd name="connsiteY30" fmla="*/ 1164211 h 2864875"/>
              <a:gd name="connsiteX31" fmla="*/ 4442974 w 4769019"/>
              <a:gd name="connsiteY31" fmla="*/ 1096893 h 2864875"/>
              <a:gd name="connsiteX32" fmla="*/ 4644928 w 4769019"/>
              <a:gd name="connsiteY32" fmla="*/ 945428 h 2864875"/>
              <a:gd name="connsiteX33" fmla="*/ 4757124 w 4769019"/>
              <a:gd name="connsiteY33" fmla="*/ 906160 h 2864875"/>
              <a:gd name="connsiteX34" fmla="*/ 4757124 w 4769019"/>
              <a:gd name="connsiteY34" fmla="*/ 676157 h 2864875"/>
              <a:gd name="connsiteX35" fmla="*/ 4768343 w 4769019"/>
              <a:gd name="connsiteY35" fmla="*/ 317129 h 2864875"/>
              <a:gd name="connsiteX36" fmla="*/ 4751514 w 4769019"/>
              <a:gd name="connsiteY36" fmla="*/ 120786 h 2864875"/>
              <a:gd name="connsiteX37" fmla="*/ 4622488 w 4769019"/>
              <a:gd name="connsiteY37" fmla="*/ 64687 h 2864875"/>
              <a:gd name="connsiteX38" fmla="*/ 4471023 w 4769019"/>
              <a:gd name="connsiteY38" fmla="*/ 120786 h 2864875"/>
              <a:gd name="connsiteX39" fmla="*/ 4341997 w 4769019"/>
              <a:gd name="connsiteY39" fmla="*/ 216152 h 2864875"/>
              <a:gd name="connsiteX40" fmla="*/ 4291509 w 4769019"/>
              <a:gd name="connsiteY40" fmla="*/ 165664 h 2864875"/>
              <a:gd name="connsiteX41" fmla="*/ 4207362 w 4769019"/>
              <a:gd name="connsiteY41" fmla="*/ 8589 h 2864875"/>
              <a:gd name="connsiteX42" fmla="*/ 4162483 w 4769019"/>
              <a:gd name="connsiteY42" fmla="*/ 36638 h 2864875"/>
              <a:gd name="connsiteX43" fmla="*/ 4235411 w 4769019"/>
              <a:gd name="connsiteY43" fmla="*/ 171274 h 2864875"/>
              <a:gd name="connsiteX44" fmla="*/ 4145654 w 4769019"/>
              <a:gd name="connsiteY44" fmla="*/ 154444 h 2864875"/>
              <a:gd name="connsiteX45" fmla="*/ 4044677 w 4769019"/>
              <a:gd name="connsiteY45" fmla="*/ 132005 h 2864875"/>
              <a:gd name="connsiteX46" fmla="*/ 3893212 w 4769019"/>
              <a:gd name="connsiteY46" fmla="*/ 81517 h 2864875"/>
              <a:gd name="connsiteX47" fmla="*/ 3696869 w 4769019"/>
              <a:gd name="connsiteY47" fmla="*/ 92736 h 2864875"/>
              <a:gd name="connsiteX48" fmla="*/ 3651990 w 4769019"/>
              <a:gd name="connsiteY48" fmla="*/ 160054 h 2864875"/>
              <a:gd name="connsiteX49" fmla="*/ 3573453 w 4769019"/>
              <a:gd name="connsiteY49" fmla="*/ 283470 h 2864875"/>
              <a:gd name="connsiteX50" fmla="*/ 3511745 w 4769019"/>
              <a:gd name="connsiteY50" fmla="*/ 345178 h 2864875"/>
              <a:gd name="connsiteX51" fmla="*/ 3472476 w 4769019"/>
              <a:gd name="connsiteY51" fmla="*/ 294690 h 2864875"/>
              <a:gd name="connsiteX52" fmla="*/ 3388329 w 4769019"/>
              <a:gd name="connsiteY52" fmla="*/ 261031 h 2864875"/>
              <a:gd name="connsiteX53" fmla="*/ 3276132 w 4769019"/>
              <a:gd name="connsiteY53" fmla="*/ 171274 h 2864875"/>
              <a:gd name="connsiteX54" fmla="*/ 3197595 w 4769019"/>
              <a:gd name="connsiteY54" fmla="*/ 221762 h 2864875"/>
              <a:gd name="connsiteX55" fmla="*/ 3119058 w 4769019"/>
              <a:gd name="connsiteY55" fmla="*/ 333959 h 2864875"/>
              <a:gd name="connsiteX56" fmla="*/ 3006861 w 4769019"/>
              <a:gd name="connsiteY56" fmla="*/ 322739 h 2864875"/>
              <a:gd name="connsiteX57" fmla="*/ 2872226 w 4769019"/>
              <a:gd name="connsiteY57" fmla="*/ 305909 h 2864875"/>
              <a:gd name="connsiteX58" fmla="*/ 2743200 w 4769019"/>
              <a:gd name="connsiteY58" fmla="*/ 216152 h 2864875"/>
              <a:gd name="connsiteX59" fmla="*/ 2636613 w 4769019"/>
              <a:gd name="connsiteY59" fmla="*/ 216152 h 2864875"/>
              <a:gd name="connsiteX60" fmla="*/ 2423440 w 4769019"/>
              <a:gd name="connsiteY60" fmla="*/ 249811 h 2864875"/>
              <a:gd name="connsiteX61" fmla="*/ 2372952 w 4769019"/>
              <a:gd name="connsiteY61" fmla="*/ 238592 h 2864875"/>
              <a:gd name="connsiteX62" fmla="*/ 2412221 w 4769019"/>
              <a:gd name="connsiteY62" fmla="*/ 204933 h 2864875"/>
              <a:gd name="connsiteX63" fmla="*/ 2423440 w 4769019"/>
              <a:gd name="connsiteY63" fmla="*/ 148835 h 2864875"/>
              <a:gd name="connsiteX64" fmla="*/ 2339293 w 4769019"/>
              <a:gd name="connsiteY64" fmla="*/ 148835 h 2864875"/>
              <a:gd name="connsiteX65" fmla="*/ 2238316 w 4769019"/>
              <a:gd name="connsiteY65" fmla="*/ 188103 h 2864875"/>
              <a:gd name="connsiteX66" fmla="*/ 2193438 w 4769019"/>
              <a:gd name="connsiteY66" fmla="*/ 216152 h 2864875"/>
              <a:gd name="connsiteX67" fmla="*/ 2131730 w 4769019"/>
              <a:gd name="connsiteY67" fmla="*/ 199323 h 2864875"/>
              <a:gd name="connsiteX68" fmla="*/ 2075632 w 4769019"/>
              <a:gd name="connsiteY68" fmla="*/ 154444 h 2864875"/>
              <a:gd name="connsiteX69" fmla="*/ 2064412 w 4769019"/>
              <a:gd name="connsiteY69" fmla="*/ 221762 h 2864875"/>
              <a:gd name="connsiteX70" fmla="*/ 1946606 w 4769019"/>
              <a:gd name="connsiteY70" fmla="*/ 255421 h 2864875"/>
              <a:gd name="connsiteX71" fmla="*/ 1856849 w 4769019"/>
              <a:gd name="connsiteY71" fmla="*/ 188103 h 2864875"/>
              <a:gd name="connsiteX72" fmla="*/ 1851239 w 4769019"/>
              <a:gd name="connsiteY72" fmla="*/ 305909 h 2864875"/>
              <a:gd name="connsiteX73" fmla="*/ 1800751 w 4769019"/>
              <a:gd name="connsiteY73" fmla="*/ 350788 h 2864875"/>
              <a:gd name="connsiteX74" fmla="*/ 1733433 w 4769019"/>
              <a:gd name="connsiteY74" fmla="*/ 395666 h 2864875"/>
              <a:gd name="connsiteX75" fmla="*/ 1744653 w 4769019"/>
              <a:gd name="connsiteY75" fmla="*/ 468594 h 2864875"/>
              <a:gd name="connsiteX76" fmla="*/ 1604407 w 4769019"/>
              <a:gd name="connsiteY76" fmla="*/ 468594 h 2864875"/>
              <a:gd name="connsiteX77" fmla="*/ 1565139 w 4769019"/>
              <a:gd name="connsiteY77" fmla="*/ 434935 h 2864875"/>
              <a:gd name="connsiteX78" fmla="*/ 1514650 w 4769019"/>
              <a:gd name="connsiteY78" fmla="*/ 378837 h 2864875"/>
              <a:gd name="connsiteX79" fmla="*/ 1492211 w 4769019"/>
              <a:gd name="connsiteY79" fmla="*/ 446155 h 2864875"/>
              <a:gd name="connsiteX80" fmla="*/ 1480991 w 4769019"/>
              <a:gd name="connsiteY80" fmla="*/ 530302 h 2864875"/>
              <a:gd name="connsiteX81" fmla="*/ 1408064 w 4769019"/>
              <a:gd name="connsiteY81" fmla="*/ 507863 h 2864875"/>
              <a:gd name="connsiteX82" fmla="*/ 1335136 w 4769019"/>
              <a:gd name="connsiteY82" fmla="*/ 468594 h 2864875"/>
              <a:gd name="connsiteX83" fmla="*/ 1346356 w 4769019"/>
              <a:gd name="connsiteY83" fmla="*/ 541522 h 2864875"/>
              <a:gd name="connsiteX84" fmla="*/ 1357575 w 4769019"/>
              <a:gd name="connsiteY84" fmla="*/ 558351 h 2864875"/>
              <a:gd name="connsiteX85" fmla="*/ 1329526 w 4769019"/>
              <a:gd name="connsiteY85" fmla="*/ 631279 h 2864875"/>
              <a:gd name="connsiteX86" fmla="*/ 1380015 w 4769019"/>
              <a:gd name="connsiteY86" fmla="*/ 726646 h 2864875"/>
              <a:gd name="connsiteX87" fmla="*/ 1329526 w 4769019"/>
              <a:gd name="connsiteY87" fmla="*/ 771524 h 2864875"/>
              <a:gd name="connsiteX88" fmla="*/ 1284648 w 4769019"/>
              <a:gd name="connsiteY88" fmla="*/ 771524 h 2864875"/>
              <a:gd name="connsiteX89" fmla="*/ 1183671 w 4769019"/>
              <a:gd name="connsiteY89" fmla="*/ 911770 h 2864875"/>
              <a:gd name="connsiteX90" fmla="*/ 1099524 w 4769019"/>
              <a:gd name="connsiteY90" fmla="*/ 956648 h 2864875"/>
              <a:gd name="connsiteX91" fmla="*/ 1082694 w 4769019"/>
              <a:gd name="connsiteY91" fmla="*/ 928599 h 2864875"/>
              <a:gd name="connsiteX92" fmla="*/ 1077085 w 4769019"/>
              <a:gd name="connsiteY92" fmla="*/ 1001527 h 2864875"/>
              <a:gd name="connsiteX93" fmla="*/ 1009767 w 4769019"/>
              <a:gd name="connsiteY93" fmla="*/ 1040795 h 2864875"/>
              <a:gd name="connsiteX94" fmla="*/ 908790 w 4769019"/>
              <a:gd name="connsiteY94" fmla="*/ 1096893 h 2864875"/>
              <a:gd name="connsiteX95" fmla="*/ 835862 w 4769019"/>
              <a:gd name="connsiteY95" fmla="*/ 1124943 h 2864875"/>
              <a:gd name="connsiteX96" fmla="*/ 779764 w 4769019"/>
              <a:gd name="connsiteY96" fmla="*/ 1175431 h 2864875"/>
              <a:gd name="connsiteX97" fmla="*/ 802204 w 4769019"/>
              <a:gd name="connsiteY97" fmla="*/ 1074454 h 2864875"/>
              <a:gd name="connsiteX98" fmla="*/ 712447 w 4769019"/>
              <a:gd name="connsiteY98" fmla="*/ 1124943 h 2864875"/>
              <a:gd name="connsiteX99" fmla="*/ 650739 w 4769019"/>
              <a:gd name="connsiteY99" fmla="*/ 1102503 h 2864875"/>
              <a:gd name="connsiteX100" fmla="*/ 594640 w 4769019"/>
              <a:gd name="connsiteY100" fmla="*/ 1136162 h 2864875"/>
              <a:gd name="connsiteX101" fmla="*/ 555372 w 4769019"/>
              <a:gd name="connsiteY101" fmla="*/ 1080064 h 2864875"/>
              <a:gd name="connsiteX102" fmla="*/ 510493 w 4769019"/>
              <a:gd name="connsiteY102" fmla="*/ 1186651 h 2864875"/>
              <a:gd name="connsiteX103" fmla="*/ 544152 w 4769019"/>
              <a:gd name="connsiteY103" fmla="*/ 1225919 h 2864875"/>
              <a:gd name="connsiteX104" fmla="*/ 600250 w 4769019"/>
              <a:gd name="connsiteY104" fmla="*/ 1282017 h 2864875"/>
              <a:gd name="connsiteX105" fmla="*/ 583421 w 4769019"/>
              <a:gd name="connsiteY105" fmla="*/ 1326896 h 2864875"/>
              <a:gd name="connsiteX106" fmla="*/ 527323 w 4769019"/>
              <a:gd name="connsiteY106" fmla="*/ 1326896 h 2864875"/>
              <a:gd name="connsiteX107" fmla="*/ 431956 w 4769019"/>
              <a:gd name="connsiteY107" fmla="*/ 1248359 h 2864875"/>
              <a:gd name="connsiteX108" fmla="*/ 415126 w 4769019"/>
              <a:gd name="connsiteY108" fmla="*/ 1321286 h 2864875"/>
              <a:gd name="connsiteX109" fmla="*/ 426346 w 4769019"/>
              <a:gd name="connsiteY109" fmla="*/ 1405433 h 2864875"/>
              <a:gd name="connsiteX110" fmla="*/ 336589 w 4769019"/>
              <a:gd name="connsiteY110" fmla="*/ 1439092 h 2864875"/>
              <a:gd name="connsiteX111" fmla="*/ 213173 w 4769019"/>
              <a:gd name="connsiteY111" fmla="*/ 1483971 h 2864875"/>
              <a:gd name="connsiteX112" fmla="*/ 235612 w 4769019"/>
              <a:gd name="connsiteY112" fmla="*/ 1584947 h 2864875"/>
              <a:gd name="connsiteX113" fmla="*/ 246832 w 4769019"/>
              <a:gd name="connsiteY113" fmla="*/ 1629826 h 2864875"/>
              <a:gd name="connsiteX114" fmla="*/ 145855 w 4769019"/>
              <a:gd name="connsiteY114" fmla="*/ 1641046 h 2864875"/>
              <a:gd name="connsiteX115" fmla="*/ 78537 w 4769019"/>
              <a:gd name="connsiteY115" fmla="*/ 1669095 h 2864875"/>
              <a:gd name="connsiteX116" fmla="*/ 162685 w 4769019"/>
              <a:gd name="connsiteY116" fmla="*/ 1803730 h 2864875"/>
              <a:gd name="connsiteX117" fmla="*/ 129026 w 4769019"/>
              <a:gd name="connsiteY117" fmla="*/ 1871048 h 2864875"/>
              <a:gd name="connsiteX118" fmla="*/ 56098 w 4769019"/>
              <a:gd name="connsiteY118" fmla="*/ 1949586 h 2864875"/>
              <a:gd name="connsiteX119" fmla="*/ 0 w 4769019"/>
              <a:gd name="connsiteY119" fmla="*/ 2028123 h 2864875"/>
              <a:gd name="connsiteX120" fmla="*/ 0 w 4769019"/>
              <a:gd name="connsiteY120" fmla="*/ 2039343 h 2864875"/>
              <a:gd name="connsiteX121" fmla="*/ 56098 w 4769019"/>
              <a:gd name="connsiteY121" fmla="*/ 2061782 h 2864875"/>
              <a:gd name="connsiteX122" fmla="*/ 61708 w 4769019"/>
              <a:gd name="connsiteY122" fmla="*/ 2134709 h 2864875"/>
              <a:gd name="connsiteX123" fmla="*/ 22439 w 4769019"/>
              <a:gd name="connsiteY123" fmla="*/ 2207637 h 2864875"/>
              <a:gd name="connsiteX124" fmla="*/ 39269 w 4769019"/>
              <a:gd name="connsiteY124" fmla="*/ 2303004 h 2864875"/>
              <a:gd name="connsiteX125" fmla="*/ 84147 w 4769019"/>
              <a:gd name="connsiteY125" fmla="*/ 2398371 h 2864875"/>
              <a:gd name="connsiteX126" fmla="*/ 72928 w 4769019"/>
              <a:gd name="connsiteY126" fmla="*/ 2476908 h 2864875"/>
              <a:gd name="connsiteX127" fmla="*/ 140245 w 4769019"/>
              <a:gd name="connsiteY127" fmla="*/ 2594714 h 2864875"/>
              <a:gd name="connsiteX128" fmla="*/ 157075 w 4769019"/>
              <a:gd name="connsiteY128" fmla="*/ 2729350 h 2864875"/>
              <a:gd name="connsiteX129" fmla="*/ 213173 w 4769019"/>
              <a:gd name="connsiteY129" fmla="*/ 2819107 h 2864875"/>
              <a:gd name="connsiteX130" fmla="*/ 342199 w 4769019"/>
              <a:gd name="connsiteY130" fmla="*/ 2863986 h 2864875"/>
              <a:gd name="connsiteX131" fmla="*/ 499274 w 4769019"/>
              <a:gd name="connsiteY131" fmla="*/ 2847156 h 2864875"/>
              <a:gd name="connsiteX132" fmla="*/ 639519 w 4769019"/>
              <a:gd name="connsiteY132" fmla="*/ 2824717 h 2864875"/>
              <a:gd name="connsiteX0" fmla="*/ 650315 w 4779815"/>
              <a:gd name="connsiteY0" fmla="*/ 2824717 h 2864875"/>
              <a:gd name="connsiteX1" fmla="*/ 683974 w 4779815"/>
              <a:gd name="connsiteY1" fmla="*/ 2639593 h 2864875"/>
              <a:gd name="connsiteX2" fmla="*/ 650315 w 4779815"/>
              <a:gd name="connsiteY2" fmla="*/ 2465689 h 2864875"/>
              <a:gd name="connsiteX3" fmla="*/ 566168 w 4779815"/>
              <a:gd name="connsiteY3" fmla="*/ 2347882 h 2864875"/>
              <a:gd name="connsiteX4" fmla="*/ 498850 w 4779815"/>
              <a:gd name="connsiteY4" fmla="*/ 2207637 h 2864875"/>
              <a:gd name="connsiteX5" fmla="*/ 392263 w 4779815"/>
              <a:gd name="connsiteY5" fmla="*/ 2112270 h 2864875"/>
              <a:gd name="connsiteX6" fmla="*/ 482020 w 4779815"/>
              <a:gd name="connsiteY6" fmla="*/ 1949586 h 2864875"/>
              <a:gd name="connsiteX7" fmla="*/ 515679 w 4779815"/>
              <a:gd name="connsiteY7" fmla="*/ 1831779 h 2864875"/>
              <a:gd name="connsiteX8" fmla="*/ 543728 w 4779815"/>
              <a:gd name="connsiteY8" fmla="*/ 1629826 h 2864875"/>
              <a:gd name="connsiteX9" fmla="*/ 734462 w 4779815"/>
              <a:gd name="connsiteY9" fmla="*/ 1641046 h 2864875"/>
              <a:gd name="connsiteX10" fmla="*/ 936416 w 4779815"/>
              <a:gd name="connsiteY10" fmla="*/ 1584947 h 2864875"/>
              <a:gd name="connsiteX11" fmla="*/ 1127149 w 4779815"/>
              <a:gd name="connsiteY11" fmla="*/ 1500800 h 2864875"/>
              <a:gd name="connsiteX12" fmla="*/ 1267394 w 4779815"/>
              <a:gd name="connsiteY12" fmla="*/ 1371774 h 2864875"/>
              <a:gd name="connsiteX13" fmla="*/ 1357152 w 4779815"/>
              <a:gd name="connsiteY13" fmla="*/ 1214700 h 2864875"/>
              <a:gd name="connsiteX14" fmla="*/ 1418860 w 4779815"/>
              <a:gd name="connsiteY14" fmla="*/ 1018356 h 2864875"/>
              <a:gd name="connsiteX15" fmla="*/ 1609593 w 4779815"/>
              <a:gd name="connsiteY15" fmla="*/ 1007136 h 2864875"/>
              <a:gd name="connsiteX16" fmla="*/ 1777888 w 4779815"/>
              <a:gd name="connsiteY16" fmla="*/ 934209 h 2864875"/>
              <a:gd name="connsiteX17" fmla="*/ 1912524 w 4779815"/>
              <a:gd name="connsiteY17" fmla="*/ 838842 h 2864875"/>
              <a:gd name="connsiteX18" fmla="*/ 2108867 w 4779815"/>
              <a:gd name="connsiteY18" fmla="*/ 967868 h 2864875"/>
              <a:gd name="connsiteX19" fmla="*/ 2277162 w 4779815"/>
              <a:gd name="connsiteY19" fmla="*/ 1063235 h 2864875"/>
              <a:gd name="connsiteX20" fmla="*/ 2467895 w 4779815"/>
              <a:gd name="connsiteY20" fmla="*/ 1141772 h 2864875"/>
              <a:gd name="connsiteX21" fmla="*/ 2658629 w 4779815"/>
              <a:gd name="connsiteY21" fmla="*/ 1214700 h 2864875"/>
              <a:gd name="connsiteX22" fmla="*/ 2714727 w 4779815"/>
              <a:gd name="connsiteY22" fmla="*/ 1046405 h 2864875"/>
              <a:gd name="connsiteX23" fmla="*/ 2793265 w 4779815"/>
              <a:gd name="connsiteY23" fmla="*/ 799573 h 2864875"/>
              <a:gd name="connsiteX24" fmla="*/ 2955949 w 4779815"/>
              <a:gd name="connsiteY24" fmla="*/ 934209 h 2864875"/>
              <a:gd name="connsiteX25" fmla="*/ 3157903 w 4779815"/>
              <a:gd name="connsiteY25" fmla="*/ 1057625 h 2864875"/>
              <a:gd name="connsiteX26" fmla="*/ 3376685 w 4779815"/>
              <a:gd name="connsiteY26" fmla="*/ 1141772 h 2864875"/>
              <a:gd name="connsiteX27" fmla="*/ 3763763 w 4779815"/>
              <a:gd name="connsiteY27" fmla="*/ 1192260 h 2864875"/>
              <a:gd name="connsiteX28" fmla="*/ 3758153 w 4779815"/>
              <a:gd name="connsiteY28" fmla="*/ 1102503 h 2864875"/>
              <a:gd name="connsiteX29" fmla="*/ 3971326 w 4779815"/>
              <a:gd name="connsiteY29" fmla="*/ 1169821 h 2864875"/>
              <a:gd name="connsiteX30" fmla="*/ 4190109 w 4779815"/>
              <a:gd name="connsiteY30" fmla="*/ 1164211 h 2864875"/>
              <a:gd name="connsiteX31" fmla="*/ 4453770 w 4779815"/>
              <a:gd name="connsiteY31" fmla="*/ 1096893 h 2864875"/>
              <a:gd name="connsiteX32" fmla="*/ 4655724 w 4779815"/>
              <a:gd name="connsiteY32" fmla="*/ 945428 h 2864875"/>
              <a:gd name="connsiteX33" fmla="*/ 4767920 w 4779815"/>
              <a:gd name="connsiteY33" fmla="*/ 906160 h 2864875"/>
              <a:gd name="connsiteX34" fmla="*/ 4767920 w 4779815"/>
              <a:gd name="connsiteY34" fmla="*/ 676157 h 2864875"/>
              <a:gd name="connsiteX35" fmla="*/ 4779139 w 4779815"/>
              <a:gd name="connsiteY35" fmla="*/ 317129 h 2864875"/>
              <a:gd name="connsiteX36" fmla="*/ 4762310 w 4779815"/>
              <a:gd name="connsiteY36" fmla="*/ 120786 h 2864875"/>
              <a:gd name="connsiteX37" fmla="*/ 4633284 w 4779815"/>
              <a:gd name="connsiteY37" fmla="*/ 64687 h 2864875"/>
              <a:gd name="connsiteX38" fmla="*/ 4481819 w 4779815"/>
              <a:gd name="connsiteY38" fmla="*/ 120786 h 2864875"/>
              <a:gd name="connsiteX39" fmla="*/ 4352793 w 4779815"/>
              <a:gd name="connsiteY39" fmla="*/ 216152 h 2864875"/>
              <a:gd name="connsiteX40" fmla="*/ 4302305 w 4779815"/>
              <a:gd name="connsiteY40" fmla="*/ 165664 h 2864875"/>
              <a:gd name="connsiteX41" fmla="*/ 4218158 w 4779815"/>
              <a:gd name="connsiteY41" fmla="*/ 8589 h 2864875"/>
              <a:gd name="connsiteX42" fmla="*/ 4173279 w 4779815"/>
              <a:gd name="connsiteY42" fmla="*/ 36638 h 2864875"/>
              <a:gd name="connsiteX43" fmla="*/ 4246207 w 4779815"/>
              <a:gd name="connsiteY43" fmla="*/ 171274 h 2864875"/>
              <a:gd name="connsiteX44" fmla="*/ 4156450 w 4779815"/>
              <a:gd name="connsiteY44" fmla="*/ 154444 h 2864875"/>
              <a:gd name="connsiteX45" fmla="*/ 4055473 w 4779815"/>
              <a:gd name="connsiteY45" fmla="*/ 132005 h 2864875"/>
              <a:gd name="connsiteX46" fmla="*/ 3904008 w 4779815"/>
              <a:gd name="connsiteY46" fmla="*/ 81517 h 2864875"/>
              <a:gd name="connsiteX47" fmla="*/ 3707665 w 4779815"/>
              <a:gd name="connsiteY47" fmla="*/ 92736 h 2864875"/>
              <a:gd name="connsiteX48" fmla="*/ 3662786 w 4779815"/>
              <a:gd name="connsiteY48" fmla="*/ 160054 h 2864875"/>
              <a:gd name="connsiteX49" fmla="*/ 3584249 w 4779815"/>
              <a:gd name="connsiteY49" fmla="*/ 283470 h 2864875"/>
              <a:gd name="connsiteX50" fmla="*/ 3522541 w 4779815"/>
              <a:gd name="connsiteY50" fmla="*/ 345178 h 2864875"/>
              <a:gd name="connsiteX51" fmla="*/ 3483272 w 4779815"/>
              <a:gd name="connsiteY51" fmla="*/ 294690 h 2864875"/>
              <a:gd name="connsiteX52" fmla="*/ 3399125 w 4779815"/>
              <a:gd name="connsiteY52" fmla="*/ 261031 h 2864875"/>
              <a:gd name="connsiteX53" fmla="*/ 3286928 w 4779815"/>
              <a:gd name="connsiteY53" fmla="*/ 171274 h 2864875"/>
              <a:gd name="connsiteX54" fmla="*/ 3208391 w 4779815"/>
              <a:gd name="connsiteY54" fmla="*/ 221762 h 2864875"/>
              <a:gd name="connsiteX55" fmla="*/ 3129854 w 4779815"/>
              <a:gd name="connsiteY55" fmla="*/ 333959 h 2864875"/>
              <a:gd name="connsiteX56" fmla="*/ 3017657 w 4779815"/>
              <a:gd name="connsiteY56" fmla="*/ 322739 h 2864875"/>
              <a:gd name="connsiteX57" fmla="*/ 2883022 w 4779815"/>
              <a:gd name="connsiteY57" fmla="*/ 305909 h 2864875"/>
              <a:gd name="connsiteX58" fmla="*/ 2753996 w 4779815"/>
              <a:gd name="connsiteY58" fmla="*/ 216152 h 2864875"/>
              <a:gd name="connsiteX59" fmla="*/ 2647409 w 4779815"/>
              <a:gd name="connsiteY59" fmla="*/ 216152 h 2864875"/>
              <a:gd name="connsiteX60" fmla="*/ 2434236 w 4779815"/>
              <a:gd name="connsiteY60" fmla="*/ 249811 h 2864875"/>
              <a:gd name="connsiteX61" fmla="*/ 2383748 w 4779815"/>
              <a:gd name="connsiteY61" fmla="*/ 238592 h 2864875"/>
              <a:gd name="connsiteX62" fmla="*/ 2423017 w 4779815"/>
              <a:gd name="connsiteY62" fmla="*/ 204933 h 2864875"/>
              <a:gd name="connsiteX63" fmla="*/ 2434236 w 4779815"/>
              <a:gd name="connsiteY63" fmla="*/ 148835 h 2864875"/>
              <a:gd name="connsiteX64" fmla="*/ 2350089 w 4779815"/>
              <a:gd name="connsiteY64" fmla="*/ 148835 h 2864875"/>
              <a:gd name="connsiteX65" fmla="*/ 2249112 w 4779815"/>
              <a:gd name="connsiteY65" fmla="*/ 188103 h 2864875"/>
              <a:gd name="connsiteX66" fmla="*/ 2204234 w 4779815"/>
              <a:gd name="connsiteY66" fmla="*/ 216152 h 2864875"/>
              <a:gd name="connsiteX67" fmla="*/ 2142526 w 4779815"/>
              <a:gd name="connsiteY67" fmla="*/ 199323 h 2864875"/>
              <a:gd name="connsiteX68" fmla="*/ 2086428 w 4779815"/>
              <a:gd name="connsiteY68" fmla="*/ 154444 h 2864875"/>
              <a:gd name="connsiteX69" fmla="*/ 2075208 w 4779815"/>
              <a:gd name="connsiteY69" fmla="*/ 221762 h 2864875"/>
              <a:gd name="connsiteX70" fmla="*/ 1957402 w 4779815"/>
              <a:gd name="connsiteY70" fmla="*/ 255421 h 2864875"/>
              <a:gd name="connsiteX71" fmla="*/ 1867645 w 4779815"/>
              <a:gd name="connsiteY71" fmla="*/ 188103 h 2864875"/>
              <a:gd name="connsiteX72" fmla="*/ 1862035 w 4779815"/>
              <a:gd name="connsiteY72" fmla="*/ 305909 h 2864875"/>
              <a:gd name="connsiteX73" fmla="*/ 1811547 w 4779815"/>
              <a:gd name="connsiteY73" fmla="*/ 350788 h 2864875"/>
              <a:gd name="connsiteX74" fmla="*/ 1744229 w 4779815"/>
              <a:gd name="connsiteY74" fmla="*/ 395666 h 2864875"/>
              <a:gd name="connsiteX75" fmla="*/ 1755449 w 4779815"/>
              <a:gd name="connsiteY75" fmla="*/ 468594 h 2864875"/>
              <a:gd name="connsiteX76" fmla="*/ 1615203 w 4779815"/>
              <a:gd name="connsiteY76" fmla="*/ 468594 h 2864875"/>
              <a:gd name="connsiteX77" fmla="*/ 1575935 w 4779815"/>
              <a:gd name="connsiteY77" fmla="*/ 434935 h 2864875"/>
              <a:gd name="connsiteX78" fmla="*/ 1525446 w 4779815"/>
              <a:gd name="connsiteY78" fmla="*/ 378837 h 2864875"/>
              <a:gd name="connsiteX79" fmla="*/ 1503007 w 4779815"/>
              <a:gd name="connsiteY79" fmla="*/ 446155 h 2864875"/>
              <a:gd name="connsiteX80" fmla="*/ 1491787 w 4779815"/>
              <a:gd name="connsiteY80" fmla="*/ 530302 h 2864875"/>
              <a:gd name="connsiteX81" fmla="*/ 1418860 w 4779815"/>
              <a:gd name="connsiteY81" fmla="*/ 507863 h 2864875"/>
              <a:gd name="connsiteX82" fmla="*/ 1345932 w 4779815"/>
              <a:gd name="connsiteY82" fmla="*/ 468594 h 2864875"/>
              <a:gd name="connsiteX83" fmla="*/ 1357152 w 4779815"/>
              <a:gd name="connsiteY83" fmla="*/ 541522 h 2864875"/>
              <a:gd name="connsiteX84" fmla="*/ 1368371 w 4779815"/>
              <a:gd name="connsiteY84" fmla="*/ 558351 h 2864875"/>
              <a:gd name="connsiteX85" fmla="*/ 1340322 w 4779815"/>
              <a:gd name="connsiteY85" fmla="*/ 631279 h 2864875"/>
              <a:gd name="connsiteX86" fmla="*/ 1390811 w 4779815"/>
              <a:gd name="connsiteY86" fmla="*/ 726646 h 2864875"/>
              <a:gd name="connsiteX87" fmla="*/ 1340322 w 4779815"/>
              <a:gd name="connsiteY87" fmla="*/ 771524 h 2864875"/>
              <a:gd name="connsiteX88" fmla="*/ 1295444 w 4779815"/>
              <a:gd name="connsiteY88" fmla="*/ 771524 h 2864875"/>
              <a:gd name="connsiteX89" fmla="*/ 1194467 w 4779815"/>
              <a:gd name="connsiteY89" fmla="*/ 911770 h 2864875"/>
              <a:gd name="connsiteX90" fmla="*/ 1110320 w 4779815"/>
              <a:gd name="connsiteY90" fmla="*/ 956648 h 2864875"/>
              <a:gd name="connsiteX91" fmla="*/ 1093490 w 4779815"/>
              <a:gd name="connsiteY91" fmla="*/ 928599 h 2864875"/>
              <a:gd name="connsiteX92" fmla="*/ 1087881 w 4779815"/>
              <a:gd name="connsiteY92" fmla="*/ 1001527 h 2864875"/>
              <a:gd name="connsiteX93" fmla="*/ 1020563 w 4779815"/>
              <a:gd name="connsiteY93" fmla="*/ 1040795 h 2864875"/>
              <a:gd name="connsiteX94" fmla="*/ 919586 w 4779815"/>
              <a:gd name="connsiteY94" fmla="*/ 1096893 h 2864875"/>
              <a:gd name="connsiteX95" fmla="*/ 846658 w 4779815"/>
              <a:gd name="connsiteY95" fmla="*/ 1124943 h 2864875"/>
              <a:gd name="connsiteX96" fmla="*/ 790560 w 4779815"/>
              <a:gd name="connsiteY96" fmla="*/ 1175431 h 2864875"/>
              <a:gd name="connsiteX97" fmla="*/ 813000 w 4779815"/>
              <a:gd name="connsiteY97" fmla="*/ 1074454 h 2864875"/>
              <a:gd name="connsiteX98" fmla="*/ 723243 w 4779815"/>
              <a:gd name="connsiteY98" fmla="*/ 1124943 h 2864875"/>
              <a:gd name="connsiteX99" fmla="*/ 661535 w 4779815"/>
              <a:gd name="connsiteY99" fmla="*/ 1102503 h 2864875"/>
              <a:gd name="connsiteX100" fmla="*/ 605436 w 4779815"/>
              <a:gd name="connsiteY100" fmla="*/ 1136162 h 2864875"/>
              <a:gd name="connsiteX101" fmla="*/ 566168 w 4779815"/>
              <a:gd name="connsiteY101" fmla="*/ 1080064 h 2864875"/>
              <a:gd name="connsiteX102" fmla="*/ 521289 w 4779815"/>
              <a:gd name="connsiteY102" fmla="*/ 1186651 h 2864875"/>
              <a:gd name="connsiteX103" fmla="*/ 554948 w 4779815"/>
              <a:gd name="connsiteY103" fmla="*/ 1225919 h 2864875"/>
              <a:gd name="connsiteX104" fmla="*/ 611046 w 4779815"/>
              <a:gd name="connsiteY104" fmla="*/ 1282017 h 2864875"/>
              <a:gd name="connsiteX105" fmla="*/ 594217 w 4779815"/>
              <a:gd name="connsiteY105" fmla="*/ 1326896 h 2864875"/>
              <a:gd name="connsiteX106" fmla="*/ 538119 w 4779815"/>
              <a:gd name="connsiteY106" fmla="*/ 1326896 h 2864875"/>
              <a:gd name="connsiteX107" fmla="*/ 442752 w 4779815"/>
              <a:gd name="connsiteY107" fmla="*/ 1248359 h 2864875"/>
              <a:gd name="connsiteX108" fmla="*/ 425922 w 4779815"/>
              <a:gd name="connsiteY108" fmla="*/ 1321286 h 2864875"/>
              <a:gd name="connsiteX109" fmla="*/ 437142 w 4779815"/>
              <a:gd name="connsiteY109" fmla="*/ 1405433 h 2864875"/>
              <a:gd name="connsiteX110" fmla="*/ 347385 w 4779815"/>
              <a:gd name="connsiteY110" fmla="*/ 1439092 h 2864875"/>
              <a:gd name="connsiteX111" fmla="*/ 223969 w 4779815"/>
              <a:gd name="connsiteY111" fmla="*/ 1483971 h 2864875"/>
              <a:gd name="connsiteX112" fmla="*/ 246408 w 4779815"/>
              <a:gd name="connsiteY112" fmla="*/ 1584947 h 2864875"/>
              <a:gd name="connsiteX113" fmla="*/ 257628 w 4779815"/>
              <a:gd name="connsiteY113" fmla="*/ 1629826 h 2864875"/>
              <a:gd name="connsiteX114" fmla="*/ 156651 w 4779815"/>
              <a:gd name="connsiteY114" fmla="*/ 1641046 h 2864875"/>
              <a:gd name="connsiteX115" fmla="*/ 89333 w 4779815"/>
              <a:gd name="connsiteY115" fmla="*/ 1669095 h 2864875"/>
              <a:gd name="connsiteX116" fmla="*/ 173481 w 4779815"/>
              <a:gd name="connsiteY116" fmla="*/ 1803730 h 2864875"/>
              <a:gd name="connsiteX117" fmla="*/ 139822 w 4779815"/>
              <a:gd name="connsiteY117" fmla="*/ 1871048 h 2864875"/>
              <a:gd name="connsiteX118" fmla="*/ 122992 w 4779815"/>
              <a:gd name="connsiteY118" fmla="*/ 1972025 h 2864875"/>
              <a:gd name="connsiteX119" fmla="*/ 10796 w 4779815"/>
              <a:gd name="connsiteY119" fmla="*/ 2028123 h 2864875"/>
              <a:gd name="connsiteX120" fmla="*/ 10796 w 4779815"/>
              <a:gd name="connsiteY120" fmla="*/ 2039343 h 2864875"/>
              <a:gd name="connsiteX121" fmla="*/ 66894 w 4779815"/>
              <a:gd name="connsiteY121" fmla="*/ 2061782 h 2864875"/>
              <a:gd name="connsiteX122" fmla="*/ 72504 w 4779815"/>
              <a:gd name="connsiteY122" fmla="*/ 2134709 h 2864875"/>
              <a:gd name="connsiteX123" fmla="*/ 33235 w 4779815"/>
              <a:gd name="connsiteY123" fmla="*/ 2207637 h 2864875"/>
              <a:gd name="connsiteX124" fmla="*/ 50065 w 4779815"/>
              <a:gd name="connsiteY124" fmla="*/ 2303004 h 2864875"/>
              <a:gd name="connsiteX125" fmla="*/ 94943 w 4779815"/>
              <a:gd name="connsiteY125" fmla="*/ 2398371 h 2864875"/>
              <a:gd name="connsiteX126" fmla="*/ 83724 w 4779815"/>
              <a:gd name="connsiteY126" fmla="*/ 2476908 h 2864875"/>
              <a:gd name="connsiteX127" fmla="*/ 151041 w 4779815"/>
              <a:gd name="connsiteY127" fmla="*/ 2594714 h 2864875"/>
              <a:gd name="connsiteX128" fmla="*/ 167871 w 4779815"/>
              <a:gd name="connsiteY128" fmla="*/ 2729350 h 2864875"/>
              <a:gd name="connsiteX129" fmla="*/ 223969 w 4779815"/>
              <a:gd name="connsiteY129" fmla="*/ 2819107 h 2864875"/>
              <a:gd name="connsiteX130" fmla="*/ 352995 w 4779815"/>
              <a:gd name="connsiteY130" fmla="*/ 2863986 h 2864875"/>
              <a:gd name="connsiteX131" fmla="*/ 510070 w 4779815"/>
              <a:gd name="connsiteY131" fmla="*/ 2847156 h 2864875"/>
              <a:gd name="connsiteX132" fmla="*/ 650315 w 4779815"/>
              <a:gd name="connsiteY132" fmla="*/ 2824717 h 286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4779815" h="2864875">
                <a:moveTo>
                  <a:pt x="650315" y="2824717"/>
                </a:moveTo>
                <a:cubicBezTo>
                  <a:pt x="679299" y="2790123"/>
                  <a:pt x="683974" y="2699431"/>
                  <a:pt x="683974" y="2639593"/>
                </a:cubicBezTo>
                <a:cubicBezTo>
                  <a:pt x="683974" y="2579755"/>
                  <a:pt x="669949" y="2514307"/>
                  <a:pt x="650315" y="2465689"/>
                </a:cubicBezTo>
                <a:cubicBezTo>
                  <a:pt x="630681" y="2417071"/>
                  <a:pt x="591412" y="2390891"/>
                  <a:pt x="566168" y="2347882"/>
                </a:cubicBezTo>
                <a:cubicBezTo>
                  <a:pt x="540924" y="2304873"/>
                  <a:pt x="527834" y="2246906"/>
                  <a:pt x="498850" y="2207637"/>
                </a:cubicBezTo>
                <a:cubicBezTo>
                  <a:pt x="469866" y="2168368"/>
                  <a:pt x="395068" y="2155278"/>
                  <a:pt x="392263" y="2112270"/>
                </a:cubicBezTo>
                <a:cubicBezTo>
                  <a:pt x="389458" y="2069262"/>
                  <a:pt x="461451" y="1996334"/>
                  <a:pt x="482020" y="1949586"/>
                </a:cubicBezTo>
                <a:cubicBezTo>
                  <a:pt x="502589" y="1902838"/>
                  <a:pt x="505394" y="1885072"/>
                  <a:pt x="515679" y="1831779"/>
                </a:cubicBezTo>
                <a:cubicBezTo>
                  <a:pt x="525964" y="1778486"/>
                  <a:pt x="507264" y="1661615"/>
                  <a:pt x="543728" y="1629826"/>
                </a:cubicBezTo>
                <a:cubicBezTo>
                  <a:pt x="580192" y="1598037"/>
                  <a:pt x="669014" y="1648526"/>
                  <a:pt x="734462" y="1641046"/>
                </a:cubicBezTo>
                <a:cubicBezTo>
                  <a:pt x="799910" y="1633566"/>
                  <a:pt x="870968" y="1608321"/>
                  <a:pt x="936416" y="1584947"/>
                </a:cubicBezTo>
                <a:cubicBezTo>
                  <a:pt x="1001864" y="1561573"/>
                  <a:pt x="1071986" y="1536329"/>
                  <a:pt x="1127149" y="1500800"/>
                </a:cubicBezTo>
                <a:cubicBezTo>
                  <a:pt x="1182312" y="1465271"/>
                  <a:pt x="1229060" y="1419457"/>
                  <a:pt x="1267394" y="1371774"/>
                </a:cubicBezTo>
                <a:cubicBezTo>
                  <a:pt x="1305728" y="1324091"/>
                  <a:pt x="1331908" y="1273603"/>
                  <a:pt x="1357152" y="1214700"/>
                </a:cubicBezTo>
                <a:cubicBezTo>
                  <a:pt x="1382396" y="1155797"/>
                  <a:pt x="1376787" y="1052950"/>
                  <a:pt x="1418860" y="1018356"/>
                </a:cubicBezTo>
                <a:cubicBezTo>
                  <a:pt x="1460934" y="983762"/>
                  <a:pt x="1549755" y="1021160"/>
                  <a:pt x="1609593" y="1007136"/>
                </a:cubicBezTo>
                <a:cubicBezTo>
                  <a:pt x="1669431" y="993112"/>
                  <a:pt x="1727400" y="962258"/>
                  <a:pt x="1777888" y="934209"/>
                </a:cubicBezTo>
                <a:cubicBezTo>
                  <a:pt x="1828376" y="906160"/>
                  <a:pt x="1857361" y="833232"/>
                  <a:pt x="1912524" y="838842"/>
                </a:cubicBezTo>
                <a:cubicBezTo>
                  <a:pt x="1967687" y="844452"/>
                  <a:pt x="2048094" y="930469"/>
                  <a:pt x="2108867" y="967868"/>
                </a:cubicBezTo>
                <a:cubicBezTo>
                  <a:pt x="2169640" y="1005267"/>
                  <a:pt x="2217324" y="1034251"/>
                  <a:pt x="2277162" y="1063235"/>
                </a:cubicBezTo>
                <a:cubicBezTo>
                  <a:pt x="2337000" y="1092219"/>
                  <a:pt x="2404317" y="1116528"/>
                  <a:pt x="2467895" y="1141772"/>
                </a:cubicBezTo>
                <a:cubicBezTo>
                  <a:pt x="2531473" y="1167016"/>
                  <a:pt x="2617490" y="1230594"/>
                  <a:pt x="2658629" y="1214700"/>
                </a:cubicBezTo>
                <a:cubicBezTo>
                  <a:pt x="2699768" y="1198806"/>
                  <a:pt x="2692288" y="1115593"/>
                  <a:pt x="2714727" y="1046405"/>
                </a:cubicBezTo>
                <a:cubicBezTo>
                  <a:pt x="2737166" y="977217"/>
                  <a:pt x="2753061" y="818272"/>
                  <a:pt x="2793265" y="799573"/>
                </a:cubicBezTo>
                <a:cubicBezTo>
                  <a:pt x="2833469" y="780874"/>
                  <a:pt x="2895176" y="891200"/>
                  <a:pt x="2955949" y="934209"/>
                </a:cubicBezTo>
                <a:cubicBezTo>
                  <a:pt x="3016722" y="977218"/>
                  <a:pt x="3087781" y="1023031"/>
                  <a:pt x="3157903" y="1057625"/>
                </a:cubicBezTo>
                <a:cubicBezTo>
                  <a:pt x="3228025" y="1092219"/>
                  <a:pt x="3275708" y="1119333"/>
                  <a:pt x="3376685" y="1141772"/>
                </a:cubicBezTo>
                <a:cubicBezTo>
                  <a:pt x="3477662" y="1164211"/>
                  <a:pt x="3700185" y="1198805"/>
                  <a:pt x="3763763" y="1192260"/>
                </a:cubicBezTo>
                <a:cubicBezTo>
                  <a:pt x="3827341" y="1185715"/>
                  <a:pt x="3723559" y="1106243"/>
                  <a:pt x="3758153" y="1102503"/>
                </a:cubicBezTo>
                <a:cubicBezTo>
                  <a:pt x="3792747" y="1098763"/>
                  <a:pt x="3899333" y="1159536"/>
                  <a:pt x="3971326" y="1169821"/>
                </a:cubicBezTo>
                <a:cubicBezTo>
                  <a:pt x="4043319" y="1180106"/>
                  <a:pt x="4109702" y="1176366"/>
                  <a:pt x="4190109" y="1164211"/>
                </a:cubicBezTo>
                <a:cubicBezTo>
                  <a:pt x="4270516" y="1152056"/>
                  <a:pt x="4376168" y="1133357"/>
                  <a:pt x="4453770" y="1096893"/>
                </a:cubicBezTo>
                <a:cubicBezTo>
                  <a:pt x="4531372" y="1060429"/>
                  <a:pt x="4603366" y="977217"/>
                  <a:pt x="4655724" y="945428"/>
                </a:cubicBezTo>
                <a:cubicBezTo>
                  <a:pt x="4708082" y="913639"/>
                  <a:pt x="4749221" y="951038"/>
                  <a:pt x="4767920" y="906160"/>
                </a:cubicBezTo>
                <a:cubicBezTo>
                  <a:pt x="4786619" y="861282"/>
                  <a:pt x="4766050" y="774329"/>
                  <a:pt x="4767920" y="676157"/>
                </a:cubicBezTo>
                <a:cubicBezTo>
                  <a:pt x="4769790" y="577985"/>
                  <a:pt x="4780074" y="409691"/>
                  <a:pt x="4779139" y="317129"/>
                </a:cubicBezTo>
                <a:cubicBezTo>
                  <a:pt x="4778204" y="224567"/>
                  <a:pt x="4786619" y="162860"/>
                  <a:pt x="4762310" y="120786"/>
                </a:cubicBezTo>
                <a:cubicBezTo>
                  <a:pt x="4738001" y="78712"/>
                  <a:pt x="4680032" y="64687"/>
                  <a:pt x="4633284" y="64687"/>
                </a:cubicBezTo>
                <a:cubicBezTo>
                  <a:pt x="4586536" y="64687"/>
                  <a:pt x="4528568" y="95542"/>
                  <a:pt x="4481819" y="120786"/>
                </a:cubicBezTo>
                <a:cubicBezTo>
                  <a:pt x="4435071" y="146030"/>
                  <a:pt x="4382712" y="208672"/>
                  <a:pt x="4352793" y="216152"/>
                </a:cubicBezTo>
                <a:cubicBezTo>
                  <a:pt x="4322874" y="223632"/>
                  <a:pt x="4324744" y="200258"/>
                  <a:pt x="4302305" y="165664"/>
                </a:cubicBezTo>
                <a:cubicBezTo>
                  <a:pt x="4279866" y="131070"/>
                  <a:pt x="4239662" y="30093"/>
                  <a:pt x="4218158" y="8589"/>
                </a:cubicBezTo>
                <a:cubicBezTo>
                  <a:pt x="4196654" y="-12915"/>
                  <a:pt x="4168604" y="9524"/>
                  <a:pt x="4173279" y="36638"/>
                </a:cubicBezTo>
                <a:cubicBezTo>
                  <a:pt x="4177954" y="63752"/>
                  <a:pt x="4249012" y="151640"/>
                  <a:pt x="4246207" y="171274"/>
                </a:cubicBezTo>
                <a:cubicBezTo>
                  <a:pt x="4243402" y="190908"/>
                  <a:pt x="4188239" y="160989"/>
                  <a:pt x="4156450" y="154444"/>
                </a:cubicBezTo>
                <a:cubicBezTo>
                  <a:pt x="4124661" y="147899"/>
                  <a:pt x="4097547" y="144160"/>
                  <a:pt x="4055473" y="132005"/>
                </a:cubicBezTo>
                <a:cubicBezTo>
                  <a:pt x="4013399" y="119850"/>
                  <a:pt x="3961976" y="88062"/>
                  <a:pt x="3904008" y="81517"/>
                </a:cubicBezTo>
                <a:cubicBezTo>
                  <a:pt x="3846040" y="74972"/>
                  <a:pt x="3747869" y="79647"/>
                  <a:pt x="3707665" y="92736"/>
                </a:cubicBezTo>
                <a:cubicBezTo>
                  <a:pt x="3667461" y="105825"/>
                  <a:pt x="3683355" y="128265"/>
                  <a:pt x="3662786" y="160054"/>
                </a:cubicBezTo>
                <a:cubicBezTo>
                  <a:pt x="3642217" y="191843"/>
                  <a:pt x="3607623" y="252616"/>
                  <a:pt x="3584249" y="283470"/>
                </a:cubicBezTo>
                <a:cubicBezTo>
                  <a:pt x="3560875" y="314324"/>
                  <a:pt x="3539370" y="343308"/>
                  <a:pt x="3522541" y="345178"/>
                </a:cubicBezTo>
                <a:cubicBezTo>
                  <a:pt x="3505712" y="347048"/>
                  <a:pt x="3503841" y="308714"/>
                  <a:pt x="3483272" y="294690"/>
                </a:cubicBezTo>
                <a:cubicBezTo>
                  <a:pt x="3462703" y="280665"/>
                  <a:pt x="3431849" y="281600"/>
                  <a:pt x="3399125" y="261031"/>
                </a:cubicBezTo>
                <a:cubicBezTo>
                  <a:pt x="3366401" y="240462"/>
                  <a:pt x="3318717" y="177819"/>
                  <a:pt x="3286928" y="171274"/>
                </a:cubicBezTo>
                <a:cubicBezTo>
                  <a:pt x="3255139" y="164729"/>
                  <a:pt x="3234570" y="194648"/>
                  <a:pt x="3208391" y="221762"/>
                </a:cubicBezTo>
                <a:cubicBezTo>
                  <a:pt x="3182212" y="248876"/>
                  <a:pt x="3161643" y="317130"/>
                  <a:pt x="3129854" y="333959"/>
                </a:cubicBezTo>
                <a:cubicBezTo>
                  <a:pt x="3098065" y="350788"/>
                  <a:pt x="3058796" y="327414"/>
                  <a:pt x="3017657" y="322739"/>
                </a:cubicBezTo>
                <a:cubicBezTo>
                  <a:pt x="2976518" y="318064"/>
                  <a:pt x="2926965" y="323673"/>
                  <a:pt x="2883022" y="305909"/>
                </a:cubicBezTo>
                <a:cubicBezTo>
                  <a:pt x="2839079" y="288145"/>
                  <a:pt x="2793265" y="231111"/>
                  <a:pt x="2753996" y="216152"/>
                </a:cubicBezTo>
                <a:cubicBezTo>
                  <a:pt x="2714727" y="201192"/>
                  <a:pt x="2700702" y="210542"/>
                  <a:pt x="2647409" y="216152"/>
                </a:cubicBezTo>
                <a:cubicBezTo>
                  <a:pt x="2594116" y="221762"/>
                  <a:pt x="2478179" y="246071"/>
                  <a:pt x="2434236" y="249811"/>
                </a:cubicBezTo>
                <a:cubicBezTo>
                  <a:pt x="2390293" y="253551"/>
                  <a:pt x="2385618" y="246072"/>
                  <a:pt x="2383748" y="238592"/>
                </a:cubicBezTo>
                <a:cubicBezTo>
                  <a:pt x="2381878" y="231112"/>
                  <a:pt x="2414602" y="219892"/>
                  <a:pt x="2423017" y="204933"/>
                </a:cubicBezTo>
                <a:cubicBezTo>
                  <a:pt x="2431432" y="189974"/>
                  <a:pt x="2446391" y="158185"/>
                  <a:pt x="2434236" y="148835"/>
                </a:cubicBezTo>
                <a:cubicBezTo>
                  <a:pt x="2422081" y="139485"/>
                  <a:pt x="2380943" y="142290"/>
                  <a:pt x="2350089" y="148835"/>
                </a:cubicBezTo>
                <a:cubicBezTo>
                  <a:pt x="2319235" y="155380"/>
                  <a:pt x="2273421" y="176884"/>
                  <a:pt x="2249112" y="188103"/>
                </a:cubicBezTo>
                <a:cubicBezTo>
                  <a:pt x="2224803" y="199322"/>
                  <a:pt x="2221998" y="214282"/>
                  <a:pt x="2204234" y="216152"/>
                </a:cubicBezTo>
                <a:cubicBezTo>
                  <a:pt x="2186470" y="218022"/>
                  <a:pt x="2162160" y="209608"/>
                  <a:pt x="2142526" y="199323"/>
                </a:cubicBezTo>
                <a:cubicBezTo>
                  <a:pt x="2122892" y="189038"/>
                  <a:pt x="2097648" y="150704"/>
                  <a:pt x="2086428" y="154444"/>
                </a:cubicBezTo>
                <a:cubicBezTo>
                  <a:pt x="2075208" y="158184"/>
                  <a:pt x="2096712" y="204933"/>
                  <a:pt x="2075208" y="221762"/>
                </a:cubicBezTo>
                <a:cubicBezTo>
                  <a:pt x="2053704" y="238591"/>
                  <a:pt x="1991996" y="261031"/>
                  <a:pt x="1957402" y="255421"/>
                </a:cubicBezTo>
                <a:cubicBezTo>
                  <a:pt x="1922808" y="249811"/>
                  <a:pt x="1883540" y="179688"/>
                  <a:pt x="1867645" y="188103"/>
                </a:cubicBezTo>
                <a:cubicBezTo>
                  <a:pt x="1851750" y="196518"/>
                  <a:pt x="1871385" y="278795"/>
                  <a:pt x="1862035" y="305909"/>
                </a:cubicBezTo>
                <a:cubicBezTo>
                  <a:pt x="1852685" y="333023"/>
                  <a:pt x="1831181" y="335829"/>
                  <a:pt x="1811547" y="350788"/>
                </a:cubicBezTo>
                <a:cubicBezTo>
                  <a:pt x="1791913" y="365747"/>
                  <a:pt x="1753579" y="376032"/>
                  <a:pt x="1744229" y="395666"/>
                </a:cubicBezTo>
                <a:cubicBezTo>
                  <a:pt x="1734879" y="415300"/>
                  <a:pt x="1776953" y="456439"/>
                  <a:pt x="1755449" y="468594"/>
                </a:cubicBezTo>
                <a:cubicBezTo>
                  <a:pt x="1733945" y="480749"/>
                  <a:pt x="1645122" y="474204"/>
                  <a:pt x="1615203" y="468594"/>
                </a:cubicBezTo>
                <a:cubicBezTo>
                  <a:pt x="1585284" y="462984"/>
                  <a:pt x="1590894" y="449894"/>
                  <a:pt x="1575935" y="434935"/>
                </a:cubicBezTo>
                <a:cubicBezTo>
                  <a:pt x="1560976" y="419976"/>
                  <a:pt x="1537601" y="376967"/>
                  <a:pt x="1525446" y="378837"/>
                </a:cubicBezTo>
                <a:cubicBezTo>
                  <a:pt x="1513291" y="380707"/>
                  <a:pt x="1508617" y="420911"/>
                  <a:pt x="1503007" y="446155"/>
                </a:cubicBezTo>
                <a:cubicBezTo>
                  <a:pt x="1497397" y="471399"/>
                  <a:pt x="1505812" y="520017"/>
                  <a:pt x="1491787" y="530302"/>
                </a:cubicBezTo>
                <a:cubicBezTo>
                  <a:pt x="1477762" y="540587"/>
                  <a:pt x="1443169" y="518148"/>
                  <a:pt x="1418860" y="507863"/>
                </a:cubicBezTo>
                <a:cubicBezTo>
                  <a:pt x="1394551" y="497578"/>
                  <a:pt x="1356217" y="462984"/>
                  <a:pt x="1345932" y="468594"/>
                </a:cubicBezTo>
                <a:cubicBezTo>
                  <a:pt x="1335647" y="474204"/>
                  <a:pt x="1353412" y="526562"/>
                  <a:pt x="1357152" y="541522"/>
                </a:cubicBezTo>
                <a:cubicBezTo>
                  <a:pt x="1360892" y="556482"/>
                  <a:pt x="1371176" y="543392"/>
                  <a:pt x="1368371" y="558351"/>
                </a:cubicBezTo>
                <a:cubicBezTo>
                  <a:pt x="1365566" y="573310"/>
                  <a:pt x="1336582" y="603230"/>
                  <a:pt x="1340322" y="631279"/>
                </a:cubicBezTo>
                <a:cubicBezTo>
                  <a:pt x="1344062" y="659328"/>
                  <a:pt x="1390811" y="703272"/>
                  <a:pt x="1390811" y="726646"/>
                </a:cubicBezTo>
                <a:cubicBezTo>
                  <a:pt x="1390811" y="750020"/>
                  <a:pt x="1356216" y="764044"/>
                  <a:pt x="1340322" y="771524"/>
                </a:cubicBezTo>
                <a:cubicBezTo>
                  <a:pt x="1324428" y="779004"/>
                  <a:pt x="1319753" y="748150"/>
                  <a:pt x="1295444" y="771524"/>
                </a:cubicBezTo>
                <a:cubicBezTo>
                  <a:pt x="1271135" y="794898"/>
                  <a:pt x="1225321" y="880916"/>
                  <a:pt x="1194467" y="911770"/>
                </a:cubicBezTo>
                <a:cubicBezTo>
                  <a:pt x="1163613" y="942624"/>
                  <a:pt x="1127150" y="953843"/>
                  <a:pt x="1110320" y="956648"/>
                </a:cubicBezTo>
                <a:cubicBezTo>
                  <a:pt x="1093491" y="959453"/>
                  <a:pt x="1097230" y="921119"/>
                  <a:pt x="1093490" y="928599"/>
                </a:cubicBezTo>
                <a:cubicBezTo>
                  <a:pt x="1089750" y="936079"/>
                  <a:pt x="1100035" y="982828"/>
                  <a:pt x="1087881" y="1001527"/>
                </a:cubicBezTo>
                <a:cubicBezTo>
                  <a:pt x="1075727" y="1020226"/>
                  <a:pt x="1048612" y="1024901"/>
                  <a:pt x="1020563" y="1040795"/>
                </a:cubicBezTo>
                <a:cubicBezTo>
                  <a:pt x="992514" y="1056689"/>
                  <a:pt x="948570" y="1082868"/>
                  <a:pt x="919586" y="1096893"/>
                </a:cubicBezTo>
                <a:cubicBezTo>
                  <a:pt x="890602" y="1110918"/>
                  <a:pt x="868162" y="1111853"/>
                  <a:pt x="846658" y="1124943"/>
                </a:cubicBezTo>
                <a:cubicBezTo>
                  <a:pt x="825154" y="1138033"/>
                  <a:pt x="796170" y="1183846"/>
                  <a:pt x="790560" y="1175431"/>
                </a:cubicBezTo>
                <a:cubicBezTo>
                  <a:pt x="784950" y="1167016"/>
                  <a:pt x="824219" y="1082869"/>
                  <a:pt x="813000" y="1074454"/>
                </a:cubicBezTo>
                <a:cubicBezTo>
                  <a:pt x="801781" y="1066039"/>
                  <a:pt x="748487" y="1120268"/>
                  <a:pt x="723243" y="1124943"/>
                </a:cubicBezTo>
                <a:cubicBezTo>
                  <a:pt x="697999" y="1129618"/>
                  <a:pt x="681170" y="1100633"/>
                  <a:pt x="661535" y="1102503"/>
                </a:cubicBezTo>
                <a:cubicBezTo>
                  <a:pt x="641900" y="1104373"/>
                  <a:pt x="621331" y="1139902"/>
                  <a:pt x="605436" y="1136162"/>
                </a:cubicBezTo>
                <a:cubicBezTo>
                  <a:pt x="589541" y="1132422"/>
                  <a:pt x="580192" y="1071649"/>
                  <a:pt x="566168" y="1080064"/>
                </a:cubicBezTo>
                <a:cubicBezTo>
                  <a:pt x="552144" y="1088479"/>
                  <a:pt x="523159" y="1162342"/>
                  <a:pt x="521289" y="1186651"/>
                </a:cubicBezTo>
                <a:cubicBezTo>
                  <a:pt x="519419" y="1210960"/>
                  <a:pt x="539989" y="1210025"/>
                  <a:pt x="554948" y="1225919"/>
                </a:cubicBezTo>
                <a:cubicBezTo>
                  <a:pt x="569907" y="1241813"/>
                  <a:pt x="604501" y="1265187"/>
                  <a:pt x="611046" y="1282017"/>
                </a:cubicBezTo>
                <a:cubicBezTo>
                  <a:pt x="617591" y="1298846"/>
                  <a:pt x="606371" y="1319416"/>
                  <a:pt x="594217" y="1326896"/>
                </a:cubicBezTo>
                <a:cubicBezTo>
                  <a:pt x="582063" y="1334376"/>
                  <a:pt x="563363" y="1339985"/>
                  <a:pt x="538119" y="1326896"/>
                </a:cubicBezTo>
                <a:cubicBezTo>
                  <a:pt x="512875" y="1313807"/>
                  <a:pt x="461451" y="1249294"/>
                  <a:pt x="442752" y="1248359"/>
                </a:cubicBezTo>
                <a:cubicBezTo>
                  <a:pt x="424053" y="1247424"/>
                  <a:pt x="426857" y="1295107"/>
                  <a:pt x="425922" y="1321286"/>
                </a:cubicBezTo>
                <a:cubicBezTo>
                  <a:pt x="424987" y="1347465"/>
                  <a:pt x="450231" y="1385799"/>
                  <a:pt x="437142" y="1405433"/>
                </a:cubicBezTo>
                <a:cubicBezTo>
                  <a:pt x="424053" y="1425067"/>
                  <a:pt x="347385" y="1439092"/>
                  <a:pt x="347385" y="1439092"/>
                </a:cubicBezTo>
                <a:cubicBezTo>
                  <a:pt x="311856" y="1452182"/>
                  <a:pt x="240799" y="1459662"/>
                  <a:pt x="223969" y="1483971"/>
                </a:cubicBezTo>
                <a:cubicBezTo>
                  <a:pt x="207139" y="1508280"/>
                  <a:pt x="240798" y="1560638"/>
                  <a:pt x="246408" y="1584947"/>
                </a:cubicBezTo>
                <a:cubicBezTo>
                  <a:pt x="252018" y="1609256"/>
                  <a:pt x="272587" y="1620476"/>
                  <a:pt x="257628" y="1629826"/>
                </a:cubicBezTo>
                <a:cubicBezTo>
                  <a:pt x="242669" y="1639176"/>
                  <a:pt x="184700" y="1634501"/>
                  <a:pt x="156651" y="1641046"/>
                </a:cubicBezTo>
                <a:cubicBezTo>
                  <a:pt x="128602" y="1647591"/>
                  <a:pt x="86528" y="1641981"/>
                  <a:pt x="89333" y="1669095"/>
                </a:cubicBezTo>
                <a:cubicBezTo>
                  <a:pt x="92138" y="1696209"/>
                  <a:pt x="165066" y="1770071"/>
                  <a:pt x="173481" y="1803730"/>
                </a:cubicBezTo>
                <a:cubicBezTo>
                  <a:pt x="181896" y="1837389"/>
                  <a:pt x="148237" y="1842999"/>
                  <a:pt x="139822" y="1871048"/>
                </a:cubicBezTo>
                <a:cubicBezTo>
                  <a:pt x="131407" y="1899097"/>
                  <a:pt x="144496" y="1945846"/>
                  <a:pt x="122992" y="1972025"/>
                </a:cubicBezTo>
                <a:cubicBezTo>
                  <a:pt x="101488" y="1998204"/>
                  <a:pt x="29495" y="2016903"/>
                  <a:pt x="10796" y="2028123"/>
                </a:cubicBezTo>
                <a:cubicBezTo>
                  <a:pt x="-7903" y="2039343"/>
                  <a:pt x="1446" y="2033733"/>
                  <a:pt x="10796" y="2039343"/>
                </a:cubicBezTo>
                <a:cubicBezTo>
                  <a:pt x="20146" y="2044953"/>
                  <a:pt x="56609" y="2045888"/>
                  <a:pt x="66894" y="2061782"/>
                </a:cubicBezTo>
                <a:cubicBezTo>
                  <a:pt x="77179" y="2077676"/>
                  <a:pt x="78114" y="2110400"/>
                  <a:pt x="72504" y="2134709"/>
                </a:cubicBezTo>
                <a:cubicBezTo>
                  <a:pt x="66894" y="2159018"/>
                  <a:pt x="36975" y="2179588"/>
                  <a:pt x="33235" y="2207637"/>
                </a:cubicBezTo>
                <a:cubicBezTo>
                  <a:pt x="29495" y="2235686"/>
                  <a:pt x="39780" y="2271215"/>
                  <a:pt x="50065" y="2303004"/>
                </a:cubicBezTo>
                <a:cubicBezTo>
                  <a:pt x="60350" y="2334793"/>
                  <a:pt x="89333" y="2369387"/>
                  <a:pt x="94943" y="2398371"/>
                </a:cubicBezTo>
                <a:cubicBezTo>
                  <a:pt x="100553" y="2427355"/>
                  <a:pt x="74374" y="2444184"/>
                  <a:pt x="83724" y="2476908"/>
                </a:cubicBezTo>
                <a:cubicBezTo>
                  <a:pt x="93074" y="2509632"/>
                  <a:pt x="137016" y="2552640"/>
                  <a:pt x="151041" y="2594714"/>
                </a:cubicBezTo>
                <a:cubicBezTo>
                  <a:pt x="165066" y="2636788"/>
                  <a:pt x="155716" y="2691951"/>
                  <a:pt x="167871" y="2729350"/>
                </a:cubicBezTo>
                <a:cubicBezTo>
                  <a:pt x="180026" y="2766749"/>
                  <a:pt x="193115" y="2796668"/>
                  <a:pt x="223969" y="2819107"/>
                </a:cubicBezTo>
                <a:cubicBezTo>
                  <a:pt x="254823" y="2841546"/>
                  <a:pt x="305311" y="2859311"/>
                  <a:pt x="352995" y="2863986"/>
                </a:cubicBezTo>
                <a:cubicBezTo>
                  <a:pt x="400678" y="2868661"/>
                  <a:pt x="460517" y="2853701"/>
                  <a:pt x="510070" y="2847156"/>
                </a:cubicBezTo>
                <a:cubicBezTo>
                  <a:pt x="559623" y="2840611"/>
                  <a:pt x="621331" y="2859311"/>
                  <a:pt x="650315" y="2824717"/>
                </a:cubicBezTo>
                <a:close/>
              </a:path>
            </a:pathLst>
          </a:custGeom>
          <a:blipFill dpi="0" rotWithShape="1">
            <a:blip r:embed="rId7" cstate="print">
              <a:alphaModFix amt="80000"/>
            </a:blip>
            <a:srcRect/>
            <a:stretch>
              <a:fillRect l="-19333" t="-39204" r="-44595" b="-101313"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9" descr="WSFO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065" y="86388"/>
            <a:ext cx="46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File:WAS IS butto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5763" y="6139208"/>
            <a:ext cx="909900" cy="608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049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keawhisk.com/wp-content/uploads/2009/07/ice-cream-cones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397940"/>
            <a:ext cx="4038994" cy="577426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101566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C0504D">
                    <a:lumMod val="75000"/>
                  </a:srgbClr>
                </a:solidFill>
              </a:rPr>
              <a:t>Rainfall</a:t>
            </a:r>
            <a:endParaRPr lang="en-US" sz="5400" b="1" dirty="0">
              <a:solidFill>
                <a:srgbClr val="C0504D">
                  <a:lumMod val="75000"/>
                </a:srgbClr>
              </a:solidFill>
            </a:endParaRPr>
          </a:p>
        </p:txBody>
      </p:sp>
      <p:pic>
        <p:nvPicPr>
          <p:cNvPr id="5" name="Picture 8" descr="NO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798" y="79124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1143000" y="152400"/>
            <a:ext cx="0" cy="655320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Loading Storm Graphics Loo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335279"/>
            <a:ext cx="7772400" cy="62179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</p:pic>
      <p:sp>
        <p:nvSpPr>
          <p:cNvPr id="12" name="Freeform 11"/>
          <p:cNvSpPr/>
          <p:nvPr/>
        </p:nvSpPr>
        <p:spPr>
          <a:xfrm>
            <a:off x="3073400" y="335278"/>
            <a:ext cx="4927600" cy="5590393"/>
          </a:xfrm>
          <a:custGeom>
            <a:avLst/>
            <a:gdLst>
              <a:gd name="connsiteX0" fmla="*/ 30579 w 2483929"/>
              <a:gd name="connsiteY0" fmla="*/ 2977646 h 3021995"/>
              <a:gd name="connsiteX1" fmla="*/ 186590 w 2483929"/>
              <a:gd name="connsiteY1" fmla="*/ 3020983 h 3021995"/>
              <a:gd name="connsiteX2" fmla="*/ 368603 w 2483929"/>
              <a:gd name="connsiteY2" fmla="*/ 2999314 h 3021995"/>
              <a:gd name="connsiteX3" fmla="*/ 559284 w 2483929"/>
              <a:gd name="connsiteY3" fmla="*/ 2903974 h 3021995"/>
              <a:gd name="connsiteX4" fmla="*/ 706628 w 2483929"/>
              <a:gd name="connsiteY4" fmla="*/ 2830302 h 3021995"/>
              <a:gd name="connsiteX5" fmla="*/ 918977 w 2483929"/>
              <a:gd name="connsiteY5" fmla="*/ 2708960 h 3021995"/>
              <a:gd name="connsiteX6" fmla="*/ 1096656 w 2483929"/>
              <a:gd name="connsiteY6" fmla="*/ 2565949 h 3021995"/>
              <a:gd name="connsiteX7" fmla="*/ 1235333 w 2483929"/>
              <a:gd name="connsiteY7" fmla="*/ 2383936 h 3021995"/>
              <a:gd name="connsiteX8" fmla="*/ 1304671 w 2483929"/>
              <a:gd name="connsiteY8" fmla="*/ 2171587 h 3021995"/>
              <a:gd name="connsiteX9" fmla="*/ 1395678 w 2483929"/>
              <a:gd name="connsiteY9" fmla="*/ 2019910 h 3021995"/>
              <a:gd name="connsiteX10" fmla="*/ 1378343 w 2483929"/>
              <a:gd name="connsiteY10" fmla="*/ 1928903 h 3021995"/>
              <a:gd name="connsiteX11" fmla="*/ 1317672 w 2483929"/>
              <a:gd name="connsiteY11" fmla="*/ 1911568 h 3021995"/>
              <a:gd name="connsiteX12" fmla="*/ 1209331 w 2483929"/>
              <a:gd name="connsiteY12" fmla="*/ 1928903 h 3021995"/>
              <a:gd name="connsiteX13" fmla="*/ 1092323 w 2483929"/>
              <a:gd name="connsiteY13" fmla="*/ 1946238 h 3021995"/>
              <a:gd name="connsiteX14" fmla="*/ 992649 w 2483929"/>
              <a:gd name="connsiteY14" fmla="*/ 1941904 h 3021995"/>
              <a:gd name="connsiteX15" fmla="*/ 944979 w 2483929"/>
              <a:gd name="connsiteY15" fmla="*/ 1898568 h 3021995"/>
              <a:gd name="connsiteX16" fmla="*/ 953646 w 2483929"/>
              <a:gd name="connsiteY16" fmla="*/ 1759891 h 3021995"/>
              <a:gd name="connsiteX17" fmla="*/ 1014317 w 2483929"/>
              <a:gd name="connsiteY17" fmla="*/ 1595212 h 3021995"/>
              <a:gd name="connsiteX18" fmla="*/ 1122658 w 2483929"/>
              <a:gd name="connsiteY18" fmla="*/ 1404531 h 3021995"/>
              <a:gd name="connsiteX19" fmla="*/ 1274336 w 2483929"/>
              <a:gd name="connsiteY19" fmla="*/ 1205184 h 3021995"/>
              <a:gd name="connsiteX20" fmla="*/ 1417346 w 2483929"/>
              <a:gd name="connsiteY20" fmla="*/ 1079508 h 3021995"/>
              <a:gd name="connsiteX21" fmla="*/ 1499686 w 2483929"/>
              <a:gd name="connsiteY21" fmla="*/ 958166 h 3021995"/>
              <a:gd name="connsiteX22" fmla="*/ 1647030 w 2483929"/>
              <a:gd name="connsiteY22" fmla="*/ 793487 h 3021995"/>
              <a:gd name="connsiteX23" fmla="*/ 1733703 w 2483929"/>
              <a:gd name="connsiteY23" fmla="*/ 728482 h 3021995"/>
              <a:gd name="connsiteX24" fmla="*/ 1894048 w 2483929"/>
              <a:gd name="connsiteY24" fmla="*/ 654810 h 3021995"/>
              <a:gd name="connsiteX25" fmla="*/ 2045725 w 2483929"/>
              <a:gd name="connsiteY25" fmla="*/ 529134 h 3021995"/>
              <a:gd name="connsiteX26" fmla="*/ 2145399 w 2483929"/>
              <a:gd name="connsiteY26" fmla="*/ 485798 h 3021995"/>
              <a:gd name="connsiteX27" fmla="*/ 2197403 w 2483929"/>
              <a:gd name="connsiteY27" fmla="*/ 364456 h 3021995"/>
              <a:gd name="connsiteX28" fmla="*/ 2297077 w 2483929"/>
              <a:gd name="connsiteY28" fmla="*/ 282116 h 3021995"/>
              <a:gd name="connsiteX29" fmla="*/ 2401085 w 2483929"/>
              <a:gd name="connsiteY29" fmla="*/ 156440 h 3021995"/>
              <a:gd name="connsiteX30" fmla="*/ 2483424 w 2483929"/>
              <a:gd name="connsiteY30" fmla="*/ 30765 h 3021995"/>
              <a:gd name="connsiteX31" fmla="*/ 2362082 w 2483929"/>
              <a:gd name="connsiteY31" fmla="*/ 13430 h 3021995"/>
              <a:gd name="connsiteX32" fmla="*/ 2019724 w 2483929"/>
              <a:gd name="connsiteY32" fmla="*/ 9096 h 3021995"/>
              <a:gd name="connsiteX33" fmla="*/ 1777039 w 2483929"/>
              <a:gd name="connsiteY33" fmla="*/ 4763 h 3021995"/>
              <a:gd name="connsiteX34" fmla="*/ 1751037 w 2483929"/>
              <a:gd name="connsiteY34" fmla="*/ 82768 h 3021995"/>
              <a:gd name="connsiteX35" fmla="*/ 1647030 w 2483929"/>
              <a:gd name="connsiteY35" fmla="*/ 152107 h 3021995"/>
              <a:gd name="connsiteX36" fmla="*/ 1469350 w 2483929"/>
              <a:gd name="connsiteY36" fmla="*/ 264782 h 3021995"/>
              <a:gd name="connsiteX37" fmla="*/ 1348008 w 2483929"/>
              <a:gd name="connsiteY37" fmla="*/ 355788 h 3021995"/>
              <a:gd name="connsiteX38" fmla="*/ 1248334 w 2483929"/>
              <a:gd name="connsiteY38" fmla="*/ 477131 h 3021995"/>
              <a:gd name="connsiteX39" fmla="*/ 1061987 w 2483929"/>
              <a:gd name="connsiteY39" fmla="*/ 685146 h 3021995"/>
              <a:gd name="connsiteX40" fmla="*/ 897308 w 2483929"/>
              <a:gd name="connsiteY40" fmla="*/ 849824 h 3021995"/>
              <a:gd name="connsiteX41" fmla="*/ 754298 w 2483929"/>
              <a:gd name="connsiteY41" fmla="*/ 992835 h 3021995"/>
              <a:gd name="connsiteX42" fmla="*/ 628622 w 2483929"/>
              <a:gd name="connsiteY42" fmla="*/ 1196516 h 3021995"/>
              <a:gd name="connsiteX43" fmla="*/ 537615 w 2483929"/>
              <a:gd name="connsiteY43" fmla="*/ 1395864 h 3021995"/>
              <a:gd name="connsiteX44" fmla="*/ 468277 w 2483929"/>
              <a:gd name="connsiteY44" fmla="*/ 1538875 h 3021995"/>
              <a:gd name="connsiteX45" fmla="*/ 416273 w 2483929"/>
              <a:gd name="connsiteY45" fmla="*/ 1807561 h 3021995"/>
              <a:gd name="connsiteX46" fmla="*/ 394605 w 2483929"/>
              <a:gd name="connsiteY46" fmla="*/ 2019910 h 3021995"/>
              <a:gd name="connsiteX47" fmla="*/ 411940 w 2483929"/>
              <a:gd name="connsiteY47" fmla="*/ 2297263 h 3021995"/>
              <a:gd name="connsiteX48" fmla="*/ 420607 w 2483929"/>
              <a:gd name="connsiteY48" fmla="*/ 2435940 h 3021995"/>
              <a:gd name="connsiteX49" fmla="*/ 368603 w 2483929"/>
              <a:gd name="connsiteY49" fmla="*/ 2570283 h 3021995"/>
              <a:gd name="connsiteX50" fmla="*/ 251595 w 2483929"/>
              <a:gd name="connsiteY50" fmla="*/ 2661290 h 3021995"/>
              <a:gd name="connsiteX51" fmla="*/ 78249 w 2483929"/>
              <a:gd name="connsiteY51" fmla="*/ 2769631 h 3021995"/>
              <a:gd name="connsiteX52" fmla="*/ 4577 w 2483929"/>
              <a:gd name="connsiteY52" fmla="*/ 2886640 h 3021995"/>
              <a:gd name="connsiteX53" fmla="*/ 30579 w 2483929"/>
              <a:gd name="connsiteY53" fmla="*/ 2977646 h 3021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483929" h="3021995">
                <a:moveTo>
                  <a:pt x="30579" y="2977646"/>
                </a:moveTo>
                <a:cubicBezTo>
                  <a:pt x="60914" y="3000036"/>
                  <a:pt x="130253" y="3017372"/>
                  <a:pt x="186590" y="3020983"/>
                </a:cubicBezTo>
                <a:cubicBezTo>
                  <a:pt x="242927" y="3024594"/>
                  <a:pt x="306487" y="3018816"/>
                  <a:pt x="368603" y="2999314"/>
                </a:cubicBezTo>
                <a:cubicBezTo>
                  <a:pt x="430719" y="2979813"/>
                  <a:pt x="559284" y="2903974"/>
                  <a:pt x="559284" y="2903974"/>
                </a:cubicBezTo>
                <a:cubicBezTo>
                  <a:pt x="615621" y="2875805"/>
                  <a:pt x="646679" y="2862804"/>
                  <a:pt x="706628" y="2830302"/>
                </a:cubicBezTo>
                <a:cubicBezTo>
                  <a:pt x="766577" y="2797800"/>
                  <a:pt x="853972" y="2753019"/>
                  <a:pt x="918977" y="2708960"/>
                </a:cubicBezTo>
                <a:cubicBezTo>
                  <a:pt x="983982" y="2664901"/>
                  <a:pt x="1043930" y="2620120"/>
                  <a:pt x="1096656" y="2565949"/>
                </a:cubicBezTo>
                <a:cubicBezTo>
                  <a:pt x="1149382" y="2511778"/>
                  <a:pt x="1200664" y="2449663"/>
                  <a:pt x="1235333" y="2383936"/>
                </a:cubicBezTo>
                <a:cubicBezTo>
                  <a:pt x="1270002" y="2318209"/>
                  <a:pt x="1277947" y="2232258"/>
                  <a:pt x="1304671" y="2171587"/>
                </a:cubicBezTo>
                <a:cubicBezTo>
                  <a:pt x="1331395" y="2110916"/>
                  <a:pt x="1383399" y="2060357"/>
                  <a:pt x="1395678" y="2019910"/>
                </a:cubicBezTo>
                <a:cubicBezTo>
                  <a:pt x="1407957" y="1979463"/>
                  <a:pt x="1391344" y="1946960"/>
                  <a:pt x="1378343" y="1928903"/>
                </a:cubicBezTo>
                <a:cubicBezTo>
                  <a:pt x="1365342" y="1910846"/>
                  <a:pt x="1345841" y="1911568"/>
                  <a:pt x="1317672" y="1911568"/>
                </a:cubicBezTo>
                <a:cubicBezTo>
                  <a:pt x="1289503" y="1911568"/>
                  <a:pt x="1209331" y="1928903"/>
                  <a:pt x="1209331" y="1928903"/>
                </a:cubicBezTo>
                <a:cubicBezTo>
                  <a:pt x="1171773" y="1934681"/>
                  <a:pt x="1128437" y="1944071"/>
                  <a:pt x="1092323" y="1946238"/>
                </a:cubicBezTo>
                <a:cubicBezTo>
                  <a:pt x="1056209" y="1948405"/>
                  <a:pt x="1017206" y="1949849"/>
                  <a:pt x="992649" y="1941904"/>
                </a:cubicBezTo>
                <a:cubicBezTo>
                  <a:pt x="968092" y="1933959"/>
                  <a:pt x="951479" y="1928903"/>
                  <a:pt x="944979" y="1898568"/>
                </a:cubicBezTo>
                <a:cubicBezTo>
                  <a:pt x="938479" y="1868233"/>
                  <a:pt x="942090" y="1810450"/>
                  <a:pt x="953646" y="1759891"/>
                </a:cubicBezTo>
                <a:cubicBezTo>
                  <a:pt x="965202" y="1709332"/>
                  <a:pt x="986148" y="1654439"/>
                  <a:pt x="1014317" y="1595212"/>
                </a:cubicBezTo>
                <a:cubicBezTo>
                  <a:pt x="1042486" y="1535985"/>
                  <a:pt x="1079322" y="1469536"/>
                  <a:pt x="1122658" y="1404531"/>
                </a:cubicBezTo>
                <a:cubicBezTo>
                  <a:pt x="1165995" y="1339526"/>
                  <a:pt x="1225221" y="1259354"/>
                  <a:pt x="1274336" y="1205184"/>
                </a:cubicBezTo>
                <a:cubicBezTo>
                  <a:pt x="1323451" y="1151014"/>
                  <a:pt x="1379788" y="1120678"/>
                  <a:pt x="1417346" y="1079508"/>
                </a:cubicBezTo>
                <a:cubicBezTo>
                  <a:pt x="1454904" y="1038338"/>
                  <a:pt x="1461405" y="1005836"/>
                  <a:pt x="1499686" y="958166"/>
                </a:cubicBezTo>
                <a:cubicBezTo>
                  <a:pt x="1537967" y="910496"/>
                  <a:pt x="1608027" y="831768"/>
                  <a:pt x="1647030" y="793487"/>
                </a:cubicBezTo>
                <a:cubicBezTo>
                  <a:pt x="1686033" y="755206"/>
                  <a:pt x="1692533" y="751595"/>
                  <a:pt x="1733703" y="728482"/>
                </a:cubicBezTo>
                <a:cubicBezTo>
                  <a:pt x="1774873" y="705369"/>
                  <a:pt x="1842044" y="688035"/>
                  <a:pt x="1894048" y="654810"/>
                </a:cubicBezTo>
                <a:cubicBezTo>
                  <a:pt x="1946052" y="621585"/>
                  <a:pt x="2003833" y="557303"/>
                  <a:pt x="2045725" y="529134"/>
                </a:cubicBezTo>
                <a:cubicBezTo>
                  <a:pt x="2087617" y="500965"/>
                  <a:pt x="2120119" y="513244"/>
                  <a:pt x="2145399" y="485798"/>
                </a:cubicBezTo>
                <a:cubicBezTo>
                  <a:pt x="2170679" y="458352"/>
                  <a:pt x="2172123" y="398403"/>
                  <a:pt x="2197403" y="364456"/>
                </a:cubicBezTo>
                <a:cubicBezTo>
                  <a:pt x="2222683" y="330509"/>
                  <a:pt x="2263130" y="316785"/>
                  <a:pt x="2297077" y="282116"/>
                </a:cubicBezTo>
                <a:cubicBezTo>
                  <a:pt x="2331024" y="247447"/>
                  <a:pt x="2370027" y="198332"/>
                  <a:pt x="2401085" y="156440"/>
                </a:cubicBezTo>
                <a:cubicBezTo>
                  <a:pt x="2432143" y="114548"/>
                  <a:pt x="2489925" y="54600"/>
                  <a:pt x="2483424" y="30765"/>
                </a:cubicBezTo>
                <a:cubicBezTo>
                  <a:pt x="2476924" y="6930"/>
                  <a:pt x="2439365" y="17042"/>
                  <a:pt x="2362082" y="13430"/>
                </a:cubicBezTo>
                <a:cubicBezTo>
                  <a:pt x="2284799" y="9818"/>
                  <a:pt x="2019724" y="9096"/>
                  <a:pt x="2019724" y="9096"/>
                </a:cubicBezTo>
                <a:cubicBezTo>
                  <a:pt x="1922217" y="7652"/>
                  <a:pt x="1821820" y="-7516"/>
                  <a:pt x="1777039" y="4763"/>
                </a:cubicBezTo>
                <a:cubicBezTo>
                  <a:pt x="1732258" y="17042"/>
                  <a:pt x="1772705" y="58211"/>
                  <a:pt x="1751037" y="82768"/>
                </a:cubicBezTo>
                <a:cubicBezTo>
                  <a:pt x="1729369" y="107325"/>
                  <a:pt x="1693978" y="121771"/>
                  <a:pt x="1647030" y="152107"/>
                </a:cubicBezTo>
                <a:cubicBezTo>
                  <a:pt x="1600082" y="182443"/>
                  <a:pt x="1519187" y="230835"/>
                  <a:pt x="1469350" y="264782"/>
                </a:cubicBezTo>
                <a:cubicBezTo>
                  <a:pt x="1419513" y="298729"/>
                  <a:pt x="1384844" y="320397"/>
                  <a:pt x="1348008" y="355788"/>
                </a:cubicBezTo>
                <a:cubicBezTo>
                  <a:pt x="1311172" y="391179"/>
                  <a:pt x="1296004" y="422238"/>
                  <a:pt x="1248334" y="477131"/>
                </a:cubicBezTo>
                <a:cubicBezTo>
                  <a:pt x="1200664" y="532024"/>
                  <a:pt x="1120491" y="623030"/>
                  <a:pt x="1061987" y="685146"/>
                </a:cubicBezTo>
                <a:cubicBezTo>
                  <a:pt x="1003483" y="747261"/>
                  <a:pt x="897308" y="849824"/>
                  <a:pt x="897308" y="849824"/>
                </a:cubicBezTo>
                <a:cubicBezTo>
                  <a:pt x="846027" y="901105"/>
                  <a:pt x="799079" y="935053"/>
                  <a:pt x="754298" y="992835"/>
                </a:cubicBezTo>
                <a:cubicBezTo>
                  <a:pt x="709517" y="1050617"/>
                  <a:pt x="664736" y="1129345"/>
                  <a:pt x="628622" y="1196516"/>
                </a:cubicBezTo>
                <a:cubicBezTo>
                  <a:pt x="592508" y="1263687"/>
                  <a:pt x="564339" y="1338804"/>
                  <a:pt x="537615" y="1395864"/>
                </a:cubicBezTo>
                <a:cubicBezTo>
                  <a:pt x="510891" y="1452924"/>
                  <a:pt x="488501" y="1470259"/>
                  <a:pt x="468277" y="1538875"/>
                </a:cubicBezTo>
                <a:cubicBezTo>
                  <a:pt x="448053" y="1607491"/>
                  <a:pt x="428552" y="1727389"/>
                  <a:pt x="416273" y="1807561"/>
                </a:cubicBezTo>
                <a:cubicBezTo>
                  <a:pt x="403994" y="1887733"/>
                  <a:pt x="395327" y="1938293"/>
                  <a:pt x="394605" y="2019910"/>
                </a:cubicBezTo>
                <a:cubicBezTo>
                  <a:pt x="393883" y="2101527"/>
                  <a:pt x="411940" y="2297263"/>
                  <a:pt x="411940" y="2297263"/>
                </a:cubicBezTo>
                <a:cubicBezTo>
                  <a:pt x="416274" y="2366601"/>
                  <a:pt x="427830" y="2390437"/>
                  <a:pt x="420607" y="2435940"/>
                </a:cubicBezTo>
                <a:cubicBezTo>
                  <a:pt x="413384" y="2481443"/>
                  <a:pt x="396772" y="2532725"/>
                  <a:pt x="368603" y="2570283"/>
                </a:cubicBezTo>
                <a:cubicBezTo>
                  <a:pt x="340434" y="2607841"/>
                  <a:pt x="299987" y="2628065"/>
                  <a:pt x="251595" y="2661290"/>
                </a:cubicBezTo>
                <a:cubicBezTo>
                  <a:pt x="203203" y="2694515"/>
                  <a:pt x="119419" y="2732073"/>
                  <a:pt x="78249" y="2769631"/>
                </a:cubicBezTo>
                <a:cubicBezTo>
                  <a:pt x="37079" y="2807189"/>
                  <a:pt x="14689" y="2854860"/>
                  <a:pt x="4577" y="2886640"/>
                </a:cubicBezTo>
                <a:cubicBezTo>
                  <a:pt x="-5535" y="2918420"/>
                  <a:pt x="244" y="2955256"/>
                  <a:pt x="30579" y="2977646"/>
                </a:cubicBezTo>
                <a:close/>
              </a:path>
            </a:pathLst>
          </a:custGeom>
          <a:blipFill dpi="0" rotWithShape="1">
            <a:blip r:embed="rId6" cstate="print">
              <a:alphaModFix amt="70000"/>
            </a:blip>
            <a:srcRect/>
            <a:stretch>
              <a:fillRect l="-120499" t="-38391" r="-100277" b="-9133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WSFO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065" y="86388"/>
            <a:ext cx="46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File:WAS IS butt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5763" y="6139208"/>
            <a:ext cx="909900" cy="608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733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/>
          <p:cNvSpPr txBox="1">
            <a:spLocks noChangeArrowheads="1"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000" b="1" dirty="0">
                <a:solidFill>
                  <a:srgbClr val="FF0000"/>
                </a:solidFill>
              </a:rPr>
              <a:t>Surface Wind Field</a:t>
            </a:r>
            <a:r>
              <a:rPr lang="en-US" sz="4000" b="1" dirty="0">
                <a:solidFill>
                  <a:srgbClr val="FFFF00"/>
                </a:solidFill>
              </a:rPr>
              <a:t/>
            </a:r>
            <a:br>
              <a:rPr lang="en-US" sz="4000" b="1" dirty="0">
                <a:solidFill>
                  <a:srgbClr val="FFFF00"/>
                </a:solidFill>
              </a:rPr>
            </a:br>
            <a:endParaRPr lang="en-US" sz="2000" b="1" dirty="0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60960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858000" y="1371600"/>
            <a:ext cx="1728358" cy="397031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prstClr val="white"/>
                </a:solidFill>
              </a:rPr>
              <a:t>Shows:</a:t>
            </a:r>
          </a:p>
          <a:p>
            <a:endParaRPr lang="en-US" sz="2800" b="1" dirty="0">
              <a:solidFill>
                <a:prstClr val="white"/>
              </a:solidFill>
            </a:endParaRPr>
          </a:p>
          <a:p>
            <a:r>
              <a:rPr lang="en-US" sz="2800" b="1" dirty="0">
                <a:solidFill>
                  <a:srgbClr val="FFFF00"/>
                </a:solidFill>
              </a:rPr>
              <a:t>Wind field</a:t>
            </a:r>
          </a:p>
          <a:p>
            <a:endParaRPr lang="en-US" sz="2800" b="1" dirty="0">
              <a:solidFill>
                <a:srgbClr val="FFFF00"/>
              </a:solidFill>
            </a:endParaRPr>
          </a:p>
          <a:p>
            <a:r>
              <a:rPr lang="en-US" sz="2800" b="1" dirty="0">
                <a:solidFill>
                  <a:srgbClr val="FFFF00"/>
                </a:solidFill>
              </a:rPr>
              <a:t>Past track</a:t>
            </a:r>
          </a:p>
          <a:p>
            <a:endParaRPr lang="en-US" sz="2800" b="1" dirty="0">
              <a:solidFill>
                <a:srgbClr val="FFFF00"/>
              </a:solidFill>
            </a:endParaRPr>
          </a:p>
          <a:p>
            <a:r>
              <a:rPr lang="en-US" sz="2800" b="1" dirty="0">
                <a:solidFill>
                  <a:srgbClr val="FFFF00"/>
                </a:solidFill>
              </a:rPr>
              <a:t>Current</a:t>
            </a:r>
          </a:p>
          <a:p>
            <a:r>
              <a:rPr lang="en-US" sz="2800" b="1" dirty="0">
                <a:solidFill>
                  <a:srgbClr val="FFFF00"/>
                </a:solidFill>
              </a:rPr>
              <a:t>  watches/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  warnings</a:t>
            </a:r>
          </a:p>
        </p:txBody>
      </p:sp>
    </p:spTree>
    <p:extLst>
      <p:ext uri="{BB962C8B-B14F-4D97-AF65-F5344CB8AC3E}">
        <p14:creationId xmlns:p14="http://schemas.microsoft.com/office/powerpoint/2010/main" val="187142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2803</TotalTime>
  <Words>308</Words>
  <Application>Microsoft Office PowerPoint</Application>
  <PresentationFormat>On-screen Show (4:3)</PresentationFormat>
  <Paragraphs>105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1_Office Theme</vt:lpstr>
      <vt:lpstr>Office Theme</vt:lpstr>
      <vt:lpstr>2_Office Theme</vt:lpstr>
      <vt:lpstr>3_Office Theme</vt:lpstr>
      <vt:lpstr>4_Office Theme</vt:lpstr>
      <vt:lpstr>5_Office Theme</vt:lpstr>
      <vt:lpstr>6_Office Theme</vt:lpstr>
      <vt:lpstr>Default Design</vt:lpstr>
      <vt:lpstr>7_Office Theme</vt:lpstr>
      <vt:lpstr>8_Office Theme</vt:lpstr>
      <vt:lpstr>9_Office Theme</vt:lpstr>
      <vt:lpstr>National Hurricane Center  Graphical Products </vt:lpstr>
      <vt:lpstr>PowerPoint Presentation</vt:lpstr>
      <vt:lpstr>NHC Forecast Cone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Cangialosi P. John</dc:creator>
  <cp:lastModifiedBy>Cangialosi P. John</cp:lastModifiedBy>
  <cp:revision>21</cp:revision>
  <cp:lastPrinted>2011-05-03T18:28:57Z</cp:lastPrinted>
  <dcterms:created xsi:type="dcterms:W3CDTF">2011-04-18T13:52:52Z</dcterms:created>
  <dcterms:modified xsi:type="dcterms:W3CDTF">2011-05-10T13:08:17Z</dcterms:modified>
</cp:coreProperties>
</file>