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7.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8.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9.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93" r:id="rId2"/>
    <p:sldMasterId id="2147483707" r:id="rId3"/>
    <p:sldMasterId id="2147483721" r:id="rId4"/>
    <p:sldMasterId id="2147483734" r:id="rId5"/>
    <p:sldMasterId id="2147483767" r:id="rId6"/>
    <p:sldMasterId id="2147483786" r:id="rId7"/>
    <p:sldMasterId id="2147483805" r:id="rId8"/>
    <p:sldMasterId id="2147483819" r:id="rId9"/>
    <p:sldMasterId id="2147483852" r:id="rId10"/>
  </p:sldMasterIdLst>
  <p:notesMasterIdLst>
    <p:notesMasterId r:id="rId38"/>
  </p:notesMasterIdLst>
  <p:sldIdLst>
    <p:sldId id="256" r:id="rId11"/>
    <p:sldId id="281" r:id="rId12"/>
    <p:sldId id="307" r:id="rId13"/>
    <p:sldId id="308" r:id="rId14"/>
    <p:sldId id="306" r:id="rId15"/>
    <p:sldId id="310" r:id="rId16"/>
    <p:sldId id="302" r:id="rId17"/>
    <p:sldId id="304" r:id="rId18"/>
    <p:sldId id="336" r:id="rId19"/>
    <p:sldId id="311" r:id="rId20"/>
    <p:sldId id="315" r:id="rId21"/>
    <p:sldId id="316" r:id="rId22"/>
    <p:sldId id="317" r:id="rId23"/>
    <p:sldId id="321" r:id="rId24"/>
    <p:sldId id="323" r:id="rId25"/>
    <p:sldId id="325" r:id="rId26"/>
    <p:sldId id="326" r:id="rId27"/>
    <p:sldId id="324" r:id="rId28"/>
    <p:sldId id="305" r:id="rId29"/>
    <p:sldId id="266" r:id="rId30"/>
    <p:sldId id="282" r:id="rId31"/>
    <p:sldId id="301" r:id="rId32"/>
    <p:sldId id="314" r:id="rId33"/>
    <p:sldId id="319" r:id="rId34"/>
    <p:sldId id="335" r:id="rId35"/>
    <p:sldId id="300" r:id="rId36"/>
    <p:sldId id="294" r:id="rId37"/>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160">
          <p15:clr>
            <a:srgbClr val="A4A3A4"/>
          </p15:clr>
        </p15:guide>
        <p15:guide id="2" pos="3840">
          <p15:clr>
            <a:srgbClr val="A4A3A4"/>
          </p15:clr>
        </p15:guide>
      </p15:sldGuideLst>
    </p:ext>
    <p:ext uri="{2D200454-40CA-4A62-9FC3-DE9A4176ACB9}">
      <p15:notes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928">
          <p15:clr>
            <a:srgbClr val="A4A3A4"/>
          </p15:clr>
        </p15:guide>
        <p15:guide id="2" pos="2208">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2" roundtripDataSignature="AMtx7mjh+EHIPccFpXrD6Vu50uETQu55W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0000"/>
    <a:srgbClr val="FF00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F4AF703D-6BE6-46E8-B70A-32F52AC843AC}">
  <a:tblStyle styleId="{F4AF703D-6BE6-46E8-B70A-32F52AC843AC}"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A2C17C11-FA4B-4F04-98F0-71B5EF3DABBB}" styleName="Table_1">
    <a:wholeTbl>
      <a:tcTxStyle b="off" i="off">
        <a:font>
          <a:latin typeface="Times New Roman"/>
          <a:ea typeface="Times New Roman"/>
          <a:cs typeface="Times New Roman"/>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F6E6"/>
          </a:solidFill>
        </a:fill>
      </a:tcStyle>
    </a:wholeTbl>
    <a:band1H>
      <a:tcTxStyle b="off" i="off"/>
      <a:tcStyle>
        <a:tcBdr/>
        <a:fill>
          <a:solidFill>
            <a:srgbClr val="CAECCA"/>
          </a:solidFill>
        </a:fill>
      </a:tcStyle>
    </a:band1H>
    <a:band2H>
      <a:tcTxStyle b="off" i="off"/>
      <a:tcStyle>
        <a:tcBdr/>
      </a:tcStyle>
    </a:band2H>
    <a:band1V>
      <a:tcTxStyle b="off" i="off"/>
      <a:tcStyle>
        <a:tcBdr/>
        <a:fill>
          <a:solidFill>
            <a:srgbClr val="CAECCA"/>
          </a:solidFill>
        </a:fill>
      </a:tcStyle>
    </a:band1V>
    <a:band2V>
      <a:tcTxStyle b="off" i="off"/>
      <a:tcStyle>
        <a:tcBdr/>
      </a:tcStyle>
    </a:band2V>
    <a:lastCol>
      <a:tcTxStyle b="on" i="off">
        <a:font>
          <a:latin typeface="Times New Roman"/>
          <a:ea typeface="Times New Roman"/>
          <a:cs typeface="Times New Roman"/>
        </a:font>
        <a:schemeClr val="lt1"/>
      </a:tcTxStyle>
      <a:tcStyle>
        <a:tcBdr/>
        <a:fill>
          <a:solidFill>
            <a:schemeClr val="accent1"/>
          </a:solidFill>
        </a:fill>
      </a:tcStyle>
    </a:lastCol>
    <a:firstCol>
      <a:tcTxStyle b="on" i="off">
        <a:font>
          <a:latin typeface="Times New Roman"/>
          <a:ea typeface="Times New Roman"/>
          <a:cs typeface="Times New Roman"/>
        </a:font>
        <a:schemeClr val="lt1"/>
      </a:tcTxStyle>
      <a:tcStyle>
        <a:tcBdr/>
        <a:fill>
          <a:solidFill>
            <a:schemeClr val="accent1"/>
          </a:solidFill>
        </a:fill>
      </a:tcStyle>
    </a:firstCol>
    <a:lastRow>
      <a:tcTxStyle b="on" i="off">
        <a:font>
          <a:latin typeface="Times New Roman"/>
          <a:ea typeface="Times New Roman"/>
          <a:cs typeface="Times New Roman"/>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Times New Roman"/>
          <a:ea typeface="Times New Roman"/>
          <a:cs typeface="Times New Roman"/>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35F93CED-7F52-4831-9615-0487B7E5C1C4}" styleName="Table_2">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showComments="0">
  <p:normalViewPr>
    <p:restoredLeft sz="16478" autoAdjust="0"/>
    <p:restoredTop sz="94660"/>
  </p:normalViewPr>
  <p:slideViewPr>
    <p:cSldViewPr snapToGrid="0">
      <p:cViewPr>
        <p:scale>
          <a:sx n="100" d="100"/>
          <a:sy n="100" d="100"/>
        </p:scale>
        <p:origin x="-344" y="-80"/>
      </p:cViewPr>
      <p:guideLst>
        <p:guide orient="horz" pos="2160"/>
        <p:guide pos="3840"/>
      </p:guideLst>
    </p:cSldViewPr>
  </p:slid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100" d="100"/>
          <a:sy n="100"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0.xml"/><Relationship Id="rId21" Type="http://schemas.openxmlformats.org/officeDocument/2006/relationships/slide" Target="slides/slide11.xml"/><Relationship Id="rId22" Type="http://schemas.openxmlformats.org/officeDocument/2006/relationships/slide" Target="slides/slide12.xml"/><Relationship Id="rId23" Type="http://schemas.openxmlformats.org/officeDocument/2006/relationships/slide" Target="slides/slide13.xml"/><Relationship Id="rId24" Type="http://schemas.openxmlformats.org/officeDocument/2006/relationships/slide" Target="slides/slide14.xml"/><Relationship Id="rId25" Type="http://schemas.openxmlformats.org/officeDocument/2006/relationships/slide" Target="slides/slide15.xml"/><Relationship Id="rId26" Type="http://schemas.openxmlformats.org/officeDocument/2006/relationships/slide" Target="slides/slide16.xml"/><Relationship Id="rId27" Type="http://schemas.openxmlformats.org/officeDocument/2006/relationships/slide" Target="slides/slide17.xml"/><Relationship Id="rId28" Type="http://schemas.openxmlformats.org/officeDocument/2006/relationships/slide" Target="slides/slide18.xml"/><Relationship Id="rId29" Type="http://schemas.openxmlformats.org/officeDocument/2006/relationships/slide" Target="slides/slide19.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0.xml"/><Relationship Id="rId31" Type="http://schemas.openxmlformats.org/officeDocument/2006/relationships/slide" Target="slides/slide21.xml"/><Relationship Id="rId32" Type="http://schemas.openxmlformats.org/officeDocument/2006/relationships/slide" Target="slides/slide22.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23.xml"/><Relationship Id="rId34" Type="http://schemas.openxmlformats.org/officeDocument/2006/relationships/slide" Target="slides/slide24.xml"/><Relationship Id="rId35" Type="http://schemas.openxmlformats.org/officeDocument/2006/relationships/slide" Target="slides/slide25.xml"/><Relationship Id="rId36" Type="http://schemas.openxmlformats.org/officeDocument/2006/relationships/slide" Target="slides/slide26.xml"/><Relationship Id="rId10" Type="http://schemas.openxmlformats.org/officeDocument/2006/relationships/slideMaster" Target="slideMasters/slideMaster10.xml"/><Relationship Id="rId11" Type="http://schemas.openxmlformats.org/officeDocument/2006/relationships/slide" Target="slides/slide1.xml"/><Relationship Id="rId12" Type="http://schemas.openxmlformats.org/officeDocument/2006/relationships/slide" Target="slides/slide2.xml"/><Relationship Id="rId13" Type="http://schemas.openxmlformats.org/officeDocument/2006/relationships/slide" Target="slides/slide3.xml"/><Relationship Id="rId14" Type="http://schemas.openxmlformats.org/officeDocument/2006/relationships/slide" Target="slides/slide4.xml"/><Relationship Id="rId15" Type="http://schemas.openxmlformats.org/officeDocument/2006/relationships/slide" Target="slides/slide5.xml"/><Relationship Id="rId16" Type="http://schemas.openxmlformats.org/officeDocument/2006/relationships/slide" Target="slides/slide6.xml"/><Relationship Id="rId17" Type="http://schemas.openxmlformats.org/officeDocument/2006/relationships/slide" Target="slides/slide7.xml"/><Relationship Id="rId18" Type="http://schemas.openxmlformats.org/officeDocument/2006/relationships/slide" Target="slides/slide8.xml"/><Relationship Id="rId19" Type="http://schemas.openxmlformats.org/officeDocument/2006/relationships/slide" Target="slides/slide9.xml"/><Relationship Id="rId37" Type="http://schemas.openxmlformats.org/officeDocument/2006/relationships/slide" Target="slides/slide27.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62" Type="http://customschemas.google.com/relationships/presentationmetadata" Target="metadata"/><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StanG:Desktop:OldDesktop051317:MiscWorkStuff:NOAAOutlook:NOAASeasonalOutlook2022:atlantic_Stats_051822.xlsx" TargetMode="External"/><Relationship Id="rId2"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StanG:Desktop:OldDesktop051317:MiscWorkStuff:NOAAOutlook:NOAASeasonalOutlook2022:atlantic_Stats_05182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1800">
                <a:solidFill>
                  <a:srgbClr val="FF0000"/>
                </a:solidFill>
              </a:defRPr>
            </a:pPr>
            <a:r>
              <a:rPr lang="en-US" sz="1800" dirty="0" smtClean="0">
                <a:solidFill>
                  <a:srgbClr val="FF0000"/>
                </a:solidFill>
              </a:rPr>
              <a:t>ACE HAE </a:t>
            </a:r>
            <a:r>
              <a:rPr lang="en-US" sz="1800" dirty="0">
                <a:solidFill>
                  <a:srgbClr val="FF0000"/>
                </a:solidFill>
              </a:rPr>
              <a:t>(1995-2021)</a:t>
            </a:r>
            <a:r>
              <a:rPr lang="en-US" sz="1800" baseline="0" dirty="0">
                <a:solidFill>
                  <a:srgbClr val="FF0000"/>
                </a:solidFill>
              </a:rPr>
              <a:t> 5 </a:t>
            </a:r>
            <a:r>
              <a:rPr lang="en-US" sz="1800" baseline="0" dirty="0" err="1">
                <a:solidFill>
                  <a:srgbClr val="FF0000"/>
                </a:solidFill>
              </a:rPr>
              <a:t>yr</a:t>
            </a:r>
            <a:r>
              <a:rPr lang="en-US" sz="1800" baseline="0" dirty="0">
                <a:solidFill>
                  <a:srgbClr val="FF0000"/>
                </a:solidFill>
              </a:rPr>
              <a:t> </a:t>
            </a:r>
            <a:r>
              <a:rPr lang="en-US" sz="1800" baseline="0" dirty="0" smtClean="0">
                <a:solidFill>
                  <a:srgbClr val="FF0000"/>
                </a:solidFill>
              </a:rPr>
              <a:t>RM</a:t>
            </a:r>
            <a:endParaRPr lang="en-US" sz="1800" dirty="0">
              <a:solidFill>
                <a:srgbClr val="FF0000"/>
              </a:solidFill>
            </a:endParaRPr>
          </a:p>
        </c:rich>
      </c:tx>
      <c:layout>
        <c:manualLayout>
          <c:xMode val="edge"/>
          <c:yMode val="edge"/>
          <c:x val="0.17763107355483"/>
          <c:y val="0.0213362544318507"/>
        </c:manualLayout>
      </c:layout>
      <c:overlay val="0"/>
    </c:title>
    <c:autoTitleDeleted val="0"/>
    <c:plotArea>
      <c:layout>
        <c:manualLayout>
          <c:layoutTarget val="inner"/>
          <c:xMode val="edge"/>
          <c:yMode val="edge"/>
          <c:x val="0.0402418064500844"/>
          <c:y val="0.0973459994882231"/>
          <c:w val="0.843884744283245"/>
          <c:h val="0.796158537789225"/>
        </c:manualLayout>
      </c:layout>
      <c:lineChart>
        <c:grouping val="standard"/>
        <c:varyColors val="0"/>
        <c:ser>
          <c:idx val="1"/>
          <c:order val="0"/>
          <c:tx>
            <c:strRef>
              <c:f>Sheet1!$K$50</c:f>
              <c:strCache>
                <c:ptCount val="1"/>
                <c:pt idx="0">
                  <c:v>ACE</c:v>
                </c:pt>
              </c:strCache>
            </c:strRef>
          </c:tx>
          <c:marker>
            <c:symbol val="none"/>
          </c:marker>
          <c:cat>
            <c:numRef>
              <c:f>Sheet1!$J$51:$J$77</c:f>
              <c:numCache>
                <c:formatCode>General</c:formatCode>
                <c:ptCount val="27"/>
                <c:pt idx="0">
                  <c:v>1995.0</c:v>
                </c:pt>
                <c:pt idx="1">
                  <c:v>1996.0</c:v>
                </c:pt>
                <c:pt idx="2">
                  <c:v>1997.0</c:v>
                </c:pt>
                <c:pt idx="3">
                  <c:v>1998.0</c:v>
                </c:pt>
                <c:pt idx="4">
                  <c:v>1999.0</c:v>
                </c:pt>
                <c:pt idx="5">
                  <c:v>2000.0</c:v>
                </c:pt>
                <c:pt idx="6">
                  <c:v>2001.0</c:v>
                </c:pt>
                <c:pt idx="7">
                  <c:v>2002.0</c:v>
                </c:pt>
                <c:pt idx="8">
                  <c:v>2003.0</c:v>
                </c:pt>
                <c:pt idx="9">
                  <c:v>2004.0</c:v>
                </c:pt>
                <c:pt idx="10">
                  <c:v>2005.0</c:v>
                </c:pt>
                <c:pt idx="11">
                  <c:v>2006.0</c:v>
                </c:pt>
                <c:pt idx="12">
                  <c:v>2007.0</c:v>
                </c:pt>
                <c:pt idx="13">
                  <c:v>2008.0</c:v>
                </c:pt>
                <c:pt idx="14">
                  <c:v>2009.0</c:v>
                </c:pt>
                <c:pt idx="15">
                  <c:v>2010.0</c:v>
                </c:pt>
                <c:pt idx="16">
                  <c:v>2011.0</c:v>
                </c:pt>
                <c:pt idx="17">
                  <c:v>2012.0</c:v>
                </c:pt>
                <c:pt idx="18">
                  <c:v>2013.0</c:v>
                </c:pt>
                <c:pt idx="19">
                  <c:v>2014.0</c:v>
                </c:pt>
                <c:pt idx="20">
                  <c:v>2015.0</c:v>
                </c:pt>
                <c:pt idx="21">
                  <c:v>2016.0</c:v>
                </c:pt>
                <c:pt idx="22">
                  <c:v>2017.0</c:v>
                </c:pt>
                <c:pt idx="23">
                  <c:v>2018.0</c:v>
                </c:pt>
                <c:pt idx="24">
                  <c:v>2019.0</c:v>
                </c:pt>
                <c:pt idx="25">
                  <c:v>2020.0</c:v>
                </c:pt>
                <c:pt idx="26">
                  <c:v>2021.0</c:v>
                </c:pt>
              </c:numCache>
            </c:numRef>
          </c:cat>
          <c:val>
            <c:numRef>
              <c:f>Sheet1!$K$51:$K$77</c:f>
              <c:numCache>
                <c:formatCode>General</c:formatCode>
                <c:ptCount val="27"/>
                <c:pt idx="0">
                  <c:v>156.6566666666667</c:v>
                </c:pt>
                <c:pt idx="1">
                  <c:v>166.675</c:v>
                </c:pt>
                <c:pt idx="2">
                  <c:v>171.552</c:v>
                </c:pt>
                <c:pt idx="3">
                  <c:v>148.182</c:v>
                </c:pt>
                <c:pt idx="4">
                  <c:v>136.036</c:v>
                </c:pt>
                <c:pt idx="5">
                  <c:v>141.772</c:v>
                </c:pt>
                <c:pt idx="6">
                  <c:v>140.584</c:v>
                </c:pt>
                <c:pt idx="7">
                  <c:v>151.484</c:v>
                </c:pt>
                <c:pt idx="8">
                  <c:v>178.8</c:v>
                </c:pt>
                <c:pt idx="9">
                  <c:v>173.01</c:v>
                </c:pt>
                <c:pt idx="10">
                  <c:v>174.408</c:v>
                </c:pt>
                <c:pt idx="11">
                  <c:v>167.794</c:v>
                </c:pt>
                <c:pt idx="12">
                  <c:v>130.064</c:v>
                </c:pt>
                <c:pt idx="13">
                  <c:v>112.78</c:v>
                </c:pt>
                <c:pt idx="14">
                  <c:v>122.082</c:v>
                </c:pt>
                <c:pt idx="15">
                  <c:v>134.798</c:v>
                </c:pt>
                <c:pt idx="16">
                  <c:v>111.072</c:v>
                </c:pt>
                <c:pt idx="17">
                  <c:v>114.134</c:v>
                </c:pt>
                <c:pt idx="18">
                  <c:v>91.882</c:v>
                </c:pt>
                <c:pt idx="19">
                  <c:v>95.11800000000001</c:v>
                </c:pt>
                <c:pt idx="20">
                  <c:v>114.612</c:v>
                </c:pt>
                <c:pt idx="21">
                  <c:v>135.432</c:v>
                </c:pt>
                <c:pt idx="22">
                  <c:v>149.606</c:v>
                </c:pt>
                <c:pt idx="23">
                  <c:v>172.678</c:v>
                </c:pt>
                <c:pt idx="24">
                  <c:v>171.912</c:v>
                </c:pt>
                <c:pt idx="25">
                  <c:v>154.635</c:v>
                </c:pt>
                <c:pt idx="26">
                  <c:v>158.45</c:v>
                </c:pt>
              </c:numCache>
            </c:numRef>
          </c:val>
          <c:smooth val="0"/>
        </c:ser>
        <c:dLbls>
          <c:showLegendKey val="0"/>
          <c:showVal val="0"/>
          <c:showCatName val="0"/>
          <c:showSerName val="0"/>
          <c:showPercent val="0"/>
          <c:showBubbleSize val="0"/>
        </c:dLbls>
        <c:marker val="1"/>
        <c:smooth val="0"/>
        <c:axId val="-2098418312"/>
        <c:axId val="-2098415368"/>
      </c:lineChart>
      <c:catAx>
        <c:axId val="-2098418312"/>
        <c:scaling>
          <c:orientation val="minMax"/>
        </c:scaling>
        <c:delete val="0"/>
        <c:axPos val="b"/>
        <c:numFmt formatCode="General" sourceLinked="1"/>
        <c:majorTickMark val="out"/>
        <c:minorTickMark val="none"/>
        <c:tickLblPos val="nextTo"/>
        <c:crossAx val="-2098415368"/>
        <c:crosses val="autoZero"/>
        <c:auto val="1"/>
        <c:lblAlgn val="ctr"/>
        <c:lblOffset val="100"/>
        <c:noMultiLvlLbl val="0"/>
      </c:catAx>
      <c:valAx>
        <c:axId val="-2098415368"/>
        <c:scaling>
          <c:orientation val="minMax"/>
        </c:scaling>
        <c:delete val="0"/>
        <c:axPos val="l"/>
        <c:majorGridlines/>
        <c:numFmt formatCode="General" sourceLinked="1"/>
        <c:majorTickMark val="out"/>
        <c:minorTickMark val="none"/>
        <c:tickLblPos val="nextTo"/>
        <c:crossAx val="-2098418312"/>
        <c:crosses val="autoZero"/>
        <c:crossBetween val="between"/>
      </c:valAx>
    </c:plotArea>
    <c:legend>
      <c:legendPos val="r"/>
      <c:layout>
        <c:manualLayout>
          <c:xMode val="edge"/>
          <c:yMode val="edge"/>
          <c:x val="0.155552930883639"/>
          <c:y val="0.672493073782444"/>
          <c:w val="0.133335958005249"/>
          <c:h val="0.0929764508603091"/>
        </c:manualLayout>
      </c:layout>
      <c:overlay val="0"/>
    </c:legend>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solidFill>
                  <a:srgbClr val="0000FF"/>
                </a:solidFill>
              </a:defRPr>
            </a:pPr>
            <a:r>
              <a:rPr lang="en-US" dirty="0">
                <a:solidFill>
                  <a:srgbClr val="0000FF"/>
                </a:solidFill>
              </a:rPr>
              <a:t>ACE </a:t>
            </a:r>
            <a:r>
              <a:rPr lang="en-US" dirty="0" smtClean="0">
                <a:solidFill>
                  <a:srgbClr val="0000FF"/>
                </a:solidFill>
              </a:rPr>
              <a:t>LAE (1971-1994) 5 </a:t>
            </a:r>
            <a:r>
              <a:rPr lang="en-US" dirty="0" err="1" smtClean="0">
                <a:solidFill>
                  <a:srgbClr val="0000FF"/>
                </a:solidFill>
              </a:rPr>
              <a:t>yr</a:t>
            </a:r>
            <a:r>
              <a:rPr lang="en-US" dirty="0" smtClean="0">
                <a:solidFill>
                  <a:srgbClr val="0000FF"/>
                </a:solidFill>
              </a:rPr>
              <a:t> RM</a:t>
            </a:r>
            <a:endParaRPr lang="en-US" dirty="0">
              <a:solidFill>
                <a:srgbClr val="0000FF"/>
              </a:solidFill>
            </a:endParaRPr>
          </a:p>
        </c:rich>
      </c:tx>
      <c:layout>
        <c:manualLayout>
          <c:xMode val="edge"/>
          <c:yMode val="edge"/>
          <c:x val="0.148928166166347"/>
          <c:y val="0.0543478260869565"/>
        </c:manualLayout>
      </c:layout>
      <c:overlay val="0"/>
    </c:title>
    <c:autoTitleDeleted val="0"/>
    <c:plotArea>
      <c:layout>
        <c:manualLayout>
          <c:layoutTarget val="inner"/>
          <c:xMode val="edge"/>
          <c:yMode val="edge"/>
          <c:x val="0.0830244744234853"/>
          <c:y val="0.178449273593871"/>
          <c:w val="0.897521818570981"/>
          <c:h val="0.724821063867288"/>
        </c:manualLayout>
      </c:layout>
      <c:lineChart>
        <c:grouping val="standard"/>
        <c:varyColors val="0"/>
        <c:ser>
          <c:idx val="1"/>
          <c:order val="0"/>
          <c:tx>
            <c:strRef>
              <c:f>Sheet1!$K$23</c:f>
              <c:strCache>
                <c:ptCount val="1"/>
                <c:pt idx="0">
                  <c:v>ACE (RM)</c:v>
                </c:pt>
              </c:strCache>
            </c:strRef>
          </c:tx>
          <c:marker>
            <c:symbol val="none"/>
          </c:marker>
          <c:cat>
            <c:numRef>
              <c:f>Sheet1!$J$24:$J$47</c:f>
              <c:numCache>
                <c:formatCode>General</c:formatCode>
                <c:ptCount val="24"/>
                <c:pt idx="0">
                  <c:v>1971.0</c:v>
                </c:pt>
                <c:pt idx="1">
                  <c:v>1972.0</c:v>
                </c:pt>
                <c:pt idx="2">
                  <c:v>1973.0</c:v>
                </c:pt>
                <c:pt idx="3">
                  <c:v>1974.0</c:v>
                </c:pt>
                <c:pt idx="4">
                  <c:v>1975.0</c:v>
                </c:pt>
                <c:pt idx="5">
                  <c:v>1976.0</c:v>
                </c:pt>
                <c:pt idx="6">
                  <c:v>1977.0</c:v>
                </c:pt>
                <c:pt idx="7">
                  <c:v>1978.0</c:v>
                </c:pt>
                <c:pt idx="8">
                  <c:v>1979.0</c:v>
                </c:pt>
                <c:pt idx="9">
                  <c:v>1980.0</c:v>
                </c:pt>
                <c:pt idx="10">
                  <c:v>1981.0</c:v>
                </c:pt>
                <c:pt idx="11">
                  <c:v>1982.0</c:v>
                </c:pt>
                <c:pt idx="12">
                  <c:v>1983.0</c:v>
                </c:pt>
                <c:pt idx="13">
                  <c:v>1984.0</c:v>
                </c:pt>
                <c:pt idx="14">
                  <c:v>1985.0</c:v>
                </c:pt>
                <c:pt idx="15">
                  <c:v>1986.0</c:v>
                </c:pt>
                <c:pt idx="16">
                  <c:v>1987.0</c:v>
                </c:pt>
                <c:pt idx="17">
                  <c:v>1988.0</c:v>
                </c:pt>
                <c:pt idx="18">
                  <c:v>1989.0</c:v>
                </c:pt>
                <c:pt idx="19">
                  <c:v>1990.0</c:v>
                </c:pt>
                <c:pt idx="20">
                  <c:v>1991.0</c:v>
                </c:pt>
                <c:pt idx="21">
                  <c:v>1992.0</c:v>
                </c:pt>
                <c:pt idx="22">
                  <c:v>1993.0</c:v>
                </c:pt>
                <c:pt idx="23">
                  <c:v>1994.0</c:v>
                </c:pt>
              </c:numCache>
            </c:numRef>
          </c:cat>
          <c:val>
            <c:numRef>
              <c:f>Sheet1!$K$24:$K$47</c:f>
              <c:numCache>
                <c:formatCode>General</c:formatCode>
                <c:ptCount val="24"/>
                <c:pt idx="0">
                  <c:v>65.02333333333327</c:v>
                </c:pt>
                <c:pt idx="1">
                  <c:v>65.65549999999998</c:v>
                </c:pt>
                <c:pt idx="2">
                  <c:v>70.28</c:v>
                </c:pt>
                <c:pt idx="3">
                  <c:v>67.552</c:v>
                </c:pt>
                <c:pt idx="4">
                  <c:v>65.324</c:v>
                </c:pt>
                <c:pt idx="5">
                  <c:v>68.65000000000001</c:v>
                </c:pt>
                <c:pt idx="6">
                  <c:v>73.964</c:v>
                </c:pt>
                <c:pt idx="7">
                  <c:v>89.738</c:v>
                </c:pt>
                <c:pt idx="8">
                  <c:v>93.23599999999998</c:v>
                </c:pt>
                <c:pt idx="9">
                  <c:v>94.57599999999998</c:v>
                </c:pt>
                <c:pt idx="10">
                  <c:v>84.66</c:v>
                </c:pt>
                <c:pt idx="11">
                  <c:v>82.794</c:v>
                </c:pt>
                <c:pt idx="12">
                  <c:v>69.6</c:v>
                </c:pt>
                <c:pt idx="13">
                  <c:v>55.63000000000001</c:v>
                </c:pt>
                <c:pt idx="14">
                  <c:v>56.248</c:v>
                </c:pt>
                <c:pt idx="15">
                  <c:v>74.774</c:v>
                </c:pt>
                <c:pt idx="16">
                  <c:v>85.776</c:v>
                </c:pt>
                <c:pt idx="17">
                  <c:v>87.684</c:v>
                </c:pt>
                <c:pt idx="18">
                  <c:v>87.62799999999998</c:v>
                </c:pt>
                <c:pt idx="19">
                  <c:v>96.69</c:v>
                </c:pt>
                <c:pt idx="20">
                  <c:v>82.766</c:v>
                </c:pt>
                <c:pt idx="21">
                  <c:v>60.448</c:v>
                </c:pt>
                <c:pt idx="22">
                  <c:v>49.3675</c:v>
                </c:pt>
                <c:pt idx="23">
                  <c:v>53.00333333333333</c:v>
                </c:pt>
              </c:numCache>
            </c:numRef>
          </c:val>
          <c:smooth val="0"/>
        </c:ser>
        <c:dLbls>
          <c:showLegendKey val="0"/>
          <c:showVal val="0"/>
          <c:showCatName val="0"/>
          <c:showSerName val="0"/>
          <c:showPercent val="0"/>
          <c:showBubbleSize val="0"/>
        </c:dLbls>
        <c:marker val="1"/>
        <c:smooth val="0"/>
        <c:axId val="-2096648392"/>
        <c:axId val="-2096651704"/>
      </c:lineChart>
      <c:catAx>
        <c:axId val="-2096648392"/>
        <c:scaling>
          <c:orientation val="minMax"/>
        </c:scaling>
        <c:delete val="0"/>
        <c:axPos val="b"/>
        <c:numFmt formatCode="General" sourceLinked="1"/>
        <c:majorTickMark val="out"/>
        <c:minorTickMark val="none"/>
        <c:tickLblPos val="nextTo"/>
        <c:txPr>
          <a:bodyPr rot="0" vert="horz"/>
          <a:lstStyle/>
          <a:p>
            <a:pPr>
              <a:defRPr/>
            </a:pPr>
            <a:endParaRPr lang="en-US"/>
          </a:p>
        </c:txPr>
        <c:crossAx val="-2096651704"/>
        <c:crosses val="autoZero"/>
        <c:auto val="1"/>
        <c:lblAlgn val="ctr"/>
        <c:lblOffset val="100"/>
        <c:noMultiLvlLbl val="0"/>
      </c:catAx>
      <c:valAx>
        <c:axId val="-2096651704"/>
        <c:scaling>
          <c:orientation val="minMax"/>
        </c:scaling>
        <c:delete val="0"/>
        <c:axPos val="l"/>
        <c:majorGridlines/>
        <c:numFmt formatCode="General" sourceLinked="1"/>
        <c:majorTickMark val="out"/>
        <c:minorTickMark val="none"/>
        <c:tickLblPos val="nextTo"/>
        <c:crossAx val="-2096648392"/>
        <c:crosses val="autoZero"/>
        <c:crossBetween val="between"/>
      </c:valAx>
      <c:spPr>
        <a:noFill/>
        <a:ln w="25400">
          <a:noFill/>
        </a:ln>
      </c:spPr>
    </c:plotArea>
    <c:legend>
      <c:legendPos val="r"/>
      <c:layout/>
      <c:overlay val="0"/>
    </c:legend>
    <c:plotVisOnly val="1"/>
    <c:dispBlanksAs val="gap"/>
    <c:showDLblsOverMax val="0"/>
  </c:chart>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0.05355</cdr:x>
      <cdr:y>0.23662</cdr:y>
    </cdr:from>
    <cdr:to>
      <cdr:x>0.89959</cdr:x>
      <cdr:y>0.23662</cdr:y>
    </cdr:to>
    <cdr:cxnSp macro="">
      <cdr:nvCxnSpPr>
        <cdr:cNvPr id="5" name="Straight Connector 4"/>
        <cdr:cNvCxnSpPr/>
      </cdr:nvCxnSpPr>
      <cdr:spPr>
        <a:xfrm xmlns:a="http://schemas.openxmlformats.org/drawingml/2006/main">
          <a:off x="334577" y="1150016"/>
          <a:ext cx="5286396" cy="0"/>
        </a:xfrm>
        <a:prstGeom xmlns:a="http://schemas.openxmlformats.org/drawingml/2006/main" prst="line">
          <a:avLst/>
        </a:prstGeom>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0.05454</cdr:x>
      <cdr:y>0.39712</cdr:y>
    </cdr:from>
    <cdr:to>
      <cdr:x>0.90058</cdr:x>
      <cdr:y>0.39712</cdr:y>
    </cdr:to>
    <cdr:cxnSp macro="">
      <cdr:nvCxnSpPr>
        <cdr:cNvPr id="7" name="Straight Connector 6"/>
        <cdr:cNvCxnSpPr/>
      </cdr:nvCxnSpPr>
      <cdr:spPr>
        <a:xfrm xmlns:a="http://schemas.openxmlformats.org/drawingml/2006/main">
          <a:off x="340797" y="1930122"/>
          <a:ext cx="5286396" cy="0"/>
        </a:xfrm>
        <a:prstGeom xmlns:a="http://schemas.openxmlformats.org/drawingml/2006/main" prst="line">
          <a:avLst/>
        </a:prstGeom>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0.05559</cdr:x>
      <cdr:y>0.60809</cdr:y>
    </cdr:from>
    <cdr:to>
      <cdr:x>0.90163</cdr:x>
      <cdr:y>0.60809</cdr:y>
    </cdr:to>
    <cdr:cxnSp macro="">
      <cdr:nvCxnSpPr>
        <cdr:cNvPr id="8" name="Straight Connector 7"/>
        <cdr:cNvCxnSpPr/>
      </cdr:nvCxnSpPr>
      <cdr:spPr>
        <a:xfrm xmlns:a="http://schemas.openxmlformats.org/drawingml/2006/main">
          <a:off x="347378" y="2955472"/>
          <a:ext cx="5286396" cy="0"/>
        </a:xfrm>
        <a:prstGeom xmlns:a="http://schemas.openxmlformats.org/drawingml/2006/main" prst="line">
          <a:avLst/>
        </a:prstGeom>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4820"/>
          </a:xfrm>
          <a:prstGeom prst="rect">
            <a:avLst/>
          </a:prstGeom>
          <a:noFill/>
          <a:ln>
            <a:noFill/>
          </a:ln>
        </p:spPr>
        <p:txBody>
          <a:bodyPr spcFirstLastPara="1" wrap="square" lIns="93175" tIns="46575" rIns="93175" bIns="4657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2pPr>
            <a:lvl3pPr marR="0" lvl="2"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3pPr>
            <a:lvl4pPr marR="0" lvl="3"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4pPr>
            <a:lvl5pPr marR="0" lvl="4"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5pPr>
            <a:lvl6pPr marR="0" lvl="5"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6pPr>
            <a:lvl7pPr marR="0" lvl="6"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7pPr>
            <a:lvl8pPr marR="0" lvl="7"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8pPr>
            <a:lvl9pPr marR="0" lvl="8"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9pPr>
          </a:lstStyle>
          <a:p>
            <a:endParaRPr/>
          </a:p>
        </p:txBody>
      </p:sp>
      <p:sp>
        <p:nvSpPr>
          <p:cNvPr id="4" name="Google Shape;4;n"/>
          <p:cNvSpPr txBox="1">
            <a:spLocks noGrp="1"/>
          </p:cNvSpPr>
          <p:nvPr>
            <p:ph type="dt" idx="10"/>
          </p:nvPr>
        </p:nvSpPr>
        <p:spPr>
          <a:xfrm>
            <a:off x="3972560" y="0"/>
            <a:ext cx="3037840" cy="464820"/>
          </a:xfrm>
          <a:prstGeom prst="rect">
            <a:avLst/>
          </a:prstGeom>
          <a:noFill/>
          <a:ln>
            <a:noFill/>
          </a:ln>
        </p:spPr>
        <p:txBody>
          <a:bodyPr spcFirstLastPara="1" wrap="square" lIns="93175" tIns="46575" rIns="93175" bIns="4657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2pPr>
            <a:lvl3pPr marR="0" lvl="2"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3pPr>
            <a:lvl4pPr marR="0" lvl="3"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4pPr>
            <a:lvl5pPr marR="0" lvl="4"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5pPr>
            <a:lvl6pPr marR="0" lvl="5"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6pPr>
            <a:lvl7pPr marR="0" lvl="6"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7pPr>
            <a:lvl8pPr marR="0" lvl="7"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8pPr>
            <a:lvl9pPr marR="0" lvl="8"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9pPr>
          </a:lstStyle>
          <a:p>
            <a:endParaRPr/>
          </a:p>
        </p:txBody>
      </p:sp>
      <p:sp>
        <p:nvSpPr>
          <p:cNvPr id="5" name="Google Shape;5;n"/>
          <p:cNvSpPr>
            <a:spLocks noGrp="1" noRot="1" noChangeAspect="1"/>
          </p:cNvSpPr>
          <p:nvPr>
            <p:ph type="sldImg" idx="3"/>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31580"/>
            <a:ext cx="3037840" cy="464820"/>
          </a:xfrm>
          <a:prstGeom prst="rect">
            <a:avLst/>
          </a:prstGeom>
          <a:noFill/>
          <a:ln>
            <a:noFill/>
          </a:ln>
        </p:spPr>
        <p:txBody>
          <a:bodyPr spcFirstLastPara="1" wrap="square" lIns="93175" tIns="46575" rIns="93175" bIns="4657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2pPr>
            <a:lvl3pPr marR="0" lvl="2"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3pPr>
            <a:lvl4pPr marR="0" lvl="3"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4pPr>
            <a:lvl5pPr marR="0" lvl="4"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5pPr>
            <a:lvl6pPr marR="0" lvl="5"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6pPr>
            <a:lvl7pPr marR="0" lvl="6"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7pPr>
            <a:lvl8pPr marR="0" lvl="7"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8pPr>
            <a:lvl9pPr marR="0" lvl="8"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9pPr>
          </a:lstStyle>
          <a:p>
            <a:endParaRPr/>
          </a:p>
        </p:txBody>
      </p:sp>
      <p:sp>
        <p:nvSpPr>
          <p:cNvPr id="8" name="Google Shape;8;n"/>
          <p:cNvSpPr txBox="1">
            <a:spLocks noGrp="1"/>
          </p:cNvSpPr>
          <p:nvPr>
            <p:ph type="sldNum" idx="12"/>
          </p:nvPr>
        </p:nvSpPr>
        <p:spPr>
          <a:xfrm>
            <a:off x="3972560" y="8831580"/>
            <a:ext cx="3037840" cy="464820"/>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a:t>
            </a:fld>
            <a:endParaRPr sz="12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9141541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www.cpc.ncep.noaa.gov/products/hurricane/diagnostics/animation/hgt_1000_atl_60d_45.gif"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1: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100" name="Google Shape;100;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5: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0"/>
              </a:spcBef>
            </a:pPr>
            <a:r>
              <a:rPr lang="en-US">
                <a:latin typeface="Calibri"/>
                <a:ea typeface="Calibri"/>
                <a:cs typeface="Calibri"/>
                <a:sym typeface="Calibri"/>
              </a:rPr>
              <a:t>Sources:</a:t>
            </a:r>
            <a:endParaRPr sz="1400">
              <a:solidFill>
                <a:srgbClr val="000000"/>
              </a:solidFill>
              <a:latin typeface="Arial"/>
              <a:ea typeface="Arial"/>
              <a:cs typeface="Arial"/>
              <a:sym typeface="Arial"/>
            </a:endParaRPr>
          </a:p>
          <a:p>
            <a:pPr marL="0" indent="0">
              <a:spcBef>
                <a:spcPts val="0"/>
              </a:spcBef>
            </a:pPr>
            <a:r>
              <a:rPr lang="en-US">
                <a:latin typeface="Calibri"/>
                <a:ea typeface="Calibri"/>
                <a:cs typeface="Calibri"/>
                <a:sym typeface="Calibri"/>
              </a:rPr>
              <a:t>(Top) Slide 3, CFS Hi-Res packet from Hui Wang </a:t>
            </a:r>
            <a:endParaRPr sz="1400">
              <a:solidFill>
                <a:srgbClr val="000000"/>
              </a:solidFill>
              <a:latin typeface="Arial"/>
              <a:ea typeface="Arial"/>
              <a:cs typeface="Arial"/>
              <a:sym typeface="Arial"/>
            </a:endParaRPr>
          </a:p>
          <a:p>
            <a:pPr marL="0" indent="0">
              <a:spcBef>
                <a:spcPts val="0"/>
              </a:spcBef>
            </a:pPr>
            <a:r>
              <a:rPr lang="en-US">
                <a:latin typeface="Calibri"/>
                <a:ea typeface="Calibri"/>
                <a:cs typeface="Calibri"/>
                <a:sym typeface="Calibri"/>
              </a:rPr>
              <a:t>(bottom) Slides 6 , CFS Hybrid Hurricane Forecast from Hui Wang</a:t>
            </a:r>
            <a:endParaRPr sz="1400">
              <a:solidFill>
                <a:srgbClr val="000000"/>
              </a:solidFill>
              <a:latin typeface="Arial"/>
              <a:ea typeface="Arial"/>
              <a:cs typeface="Arial"/>
              <a:sym typeface="Arial"/>
            </a:endParaRPr>
          </a:p>
          <a:p>
            <a:pPr marL="0" indent="0">
              <a:spcBef>
                <a:spcPts val="361"/>
              </a:spcBef>
            </a:pPr>
            <a:endParaRPr/>
          </a:p>
        </p:txBody>
      </p:sp>
      <p:sp>
        <p:nvSpPr>
          <p:cNvPr id="298" name="Google Shape;298;p1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25: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0"/>
              </a:spcBef>
            </a:pPr>
            <a:r>
              <a:rPr lang="en-US">
                <a:latin typeface="Calibri"/>
                <a:ea typeface="Calibri"/>
                <a:cs typeface="Calibri"/>
                <a:sym typeface="Calibri"/>
              </a:rPr>
              <a:t>Source: https://www.cpc.ncep.noaa.gov/products/hurricane/shear_200-850_atl_45d_anim.html</a:t>
            </a:r>
            <a:endParaRPr sz="1400">
              <a:solidFill>
                <a:srgbClr val="000000"/>
              </a:solidFill>
              <a:latin typeface="Arial"/>
              <a:ea typeface="Arial"/>
              <a:cs typeface="Arial"/>
              <a:sym typeface="Arial"/>
            </a:endParaRPr>
          </a:p>
          <a:p>
            <a:pPr marL="0" indent="0">
              <a:spcBef>
                <a:spcPts val="361"/>
              </a:spcBef>
            </a:pPr>
            <a:endParaRPr/>
          </a:p>
        </p:txBody>
      </p:sp>
      <p:sp>
        <p:nvSpPr>
          <p:cNvPr id="340" name="Google Shape;340;p2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3e1f191a52_0_77:notes"/>
          <p:cNvSpPr txBox="1">
            <a:spLocks noGrp="1"/>
          </p:cNvSpPr>
          <p:nvPr>
            <p:ph type="body" idx="1"/>
          </p:nvPr>
        </p:nvSpPr>
        <p:spPr>
          <a:xfrm>
            <a:off x="934720" y="4415790"/>
            <a:ext cx="5141100" cy="41835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Clr>
                <a:schemeClr val="dk1"/>
              </a:buClr>
              <a:buSzPts val="1400"/>
              <a:buFont typeface="Times New Roman"/>
              <a:buNone/>
            </a:pPr>
            <a:endParaRPr/>
          </a:p>
        </p:txBody>
      </p:sp>
      <p:sp>
        <p:nvSpPr>
          <p:cNvPr id="81" name="Google Shape;81;g13e1f191a52_0_7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27: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361"/>
              </a:spcBef>
            </a:pPr>
            <a:endParaRPr/>
          </a:p>
        </p:txBody>
      </p:sp>
      <p:sp>
        <p:nvSpPr>
          <p:cNvPr id="360" name="Google Shape;360;p2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27: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361"/>
              </a:spcBef>
            </a:pPr>
            <a:endParaRPr/>
          </a:p>
        </p:txBody>
      </p:sp>
      <p:sp>
        <p:nvSpPr>
          <p:cNvPr id="360" name="Google Shape;360;p2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 name="Google Shape;71;p4: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Clr>
                <a:schemeClr val="dk1"/>
              </a:buClr>
              <a:buSzPts val="1200"/>
              <a:buFont typeface="Times New Roman"/>
              <a:buNone/>
            </a:pPr>
            <a:r>
              <a:rPr lang="en-US" sz="1200" b="0"/>
              <a:t>Caption: Observed Atlantic seasonal Accumulated Cyclone Energy (ACE) index during 1950-2019 (Blue bars) and NOAA’s 2020 outlook ranges with a 70% probability of occurrence (Red bars). Shading indicates NOAA’s thresholds for classifying hurricane season strength. The 120% threshold reflects an above-normal season, and the 165% threshold reflects an extremely active season. </a:t>
            </a:r>
            <a:endParaRPr/>
          </a:p>
          <a:p>
            <a:pPr marL="0" marR="0" lvl="0" indent="0" algn="l" rtl="0">
              <a:lnSpc>
                <a:spcPct val="100000"/>
              </a:lnSpc>
              <a:spcBef>
                <a:spcPts val="360"/>
              </a:spcBef>
              <a:spcAft>
                <a:spcPts val="0"/>
              </a:spcAft>
              <a:buClr>
                <a:schemeClr val="dk1"/>
              </a:buClr>
              <a:buSzPts val="1200"/>
              <a:buFont typeface="Times New Roman"/>
              <a:buNone/>
            </a:pPr>
            <a:endParaRPr sz="1200" b="0"/>
          </a:p>
          <a:p>
            <a:pPr marL="0" marR="0" lvl="0" indent="0" algn="l" rtl="0">
              <a:lnSpc>
                <a:spcPct val="100000"/>
              </a:lnSpc>
              <a:spcBef>
                <a:spcPts val="360"/>
              </a:spcBef>
              <a:spcAft>
                <a:spcPts val="0"/>
              </a:spcAft>
              <a:buClr>
                <a:schemeClr val="dk1"/>
              </a:buClr>
              <a:buSzPts val="1200"/>
              <a:buFont typeface="Times New Roman"/>
              <a:buNone/>
            </a:pPr>
            <a:r>
              <a:rPr lang="en-US" sz="1200" b="0" i="1"/>
              <a:t>ACE=Sum of squares of maximum sustained surface wind speed (measured 6-hourly) for all named storms while at least tropical storm strength. </a:t>
            </a:r>
            <a:endParaRPr/>
          </a:p>
          <a:p>
            <a:pPr marL="0" marR="0" lvl="0" indent="0" algn="l" rtl="0">
              <a:lnSpc>
                <a:spcPct val="100000"/>
              </a:lnSpc>
              <a:spcBef>
                <a:spcPts val="360"/>
              </a:spcBef>
              <a:spcAft>
                <a:spcPts val="0"/>
              </a:spcAft>
              <a:buClr>
                <a:schemeClr val="dk1"/>
              </a:buClr>
              <a:buSzPts val="1200"/>
              <a:buFont typeface="Times New Roman"/>
              <a:buNone/>
            </a:pPr>
            <a:endParaRPr sz="1200" b="0"/>
          </a:p>
          <a:p>
            <a:pPr marL="0" lvl="0" indent="0" algn="l" rtl="0">
              <a:lnSpc>
                <a:spcPct val="100000"/>
              </a:lnSpc>
              <a:spcBef>
                <a:spcPts val="360"/>
              </a:spcBef>
              <a:spcAft>
                <a:spcPts val="0"/>
              </a:spcAft>
              <a:buSzPts val="1400"/>
              <a:buNone/>
            </a:pPr>
            <a:endParaRPr/>
          </a:p>
        </p:txBody>
      </p:sp>
      <p:sp>
        <p:nvSpPr>
          <p:cNvPr id="72" name="Google Shape;72;p4:notes"/>
          <p:cNvSpPr txBox="1">
            <a:spLocks noGrp="1"/>
          </p:cNvSpPr>
          <p:nvPr>
            <p:ph type="sldNum" idx="12"/>
          </p:nvPr>
        </p:nvSpPr>
        <p:spPr>
          <a:xfrm>
            <a:off x="3972560" y="8831580"/>
            <a:ext cx="3037840" cy="464820"/>
          </a:xfrm>
          <a:prstGeom prst="rect">
            <a:avLst/>
          </a:prstGeom>
          <a:noFill/>
          <a:ln>
            <a:noFill/>
          </a:ln>
        </p:spPr>
        <p:txBody>
          <a:bodyPr spcFirstLastPara="1" wrap="square" lIns="93175" tIns="46575" rIns="93175" bIns="46575" anchor="b" anchorCtr="0">
            <a:noAutofit/>
          </a:bodyPr>
          <a:lstStyle/>
          <a:p>
            <a:pPr>
              <a:buSzPts val="1400"/>
            </a:pPr>
            <a:fld id="{00000000-1234-1234-1234-123412341234}" type="slidenum">
              <a:rPr lang="en-US"/>
              <a:pPr>
                <a:buSzPts val="1400"/>
              </a:pPr>
              <a:t>19</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2: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32" name="Google Shape;232;p1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3: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39" name="Google Shape;239;p1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0" name="Google Shape;200;p12: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0"/>
              </a:spcBef>
            </a:pPr>
            <a:r>
              <a:rPr lang="en-US"/>
              <a:t>Automatic updating link:</a:t>
            </a:r>
            <a:endParaRPr/>
          </a:p>
          <a:p>
            <a:pPr marL="0" indent="0">
              <a:spcBef>
                <a:spcPts val="361"/>
              </a:spcBef>
            </a:pPr>
            <a:r>
              <a:rPr lang="en-US"/>
              <a:t>http://iri.columbia.edu/climate/ENSO/currentinfo/SST_table.gif</a:t>
            </a:r>
            <a:endParaRPr/>
          </a:p>
          <a:p>
            <a:pPr marL="0" indent="0">
              <a:spcBef>
                <a:spcPts val="361"/>
              </a:spcBef>
            </a:pPr>
            <a:endParaRPr/>
          </a:p>
        </p:txBody>
      </p:sp>
      <p:sp>
        <p:nvSpPr>
          <p:cNvPr id="201" name="Google Shape;201;p12:notes"/>
          <p:cNvSpPr txBox="1">
            <a:spLocks noGrp="1"/>
          </p:cNvSpPr>
          <p:nvPr>
            <p:ph type="sldNum" idx="12"/>
          </p:nvPr>
        </p:nvSpPr>
        <p:spPr>
          <a:xfrm>
            <a:off x="3972773" y="8831580"/>
            <a:ext cx="3037628" cy="464820"/>
          </a:xfrm>
          <a:prstGeom prst="rect">
            <a:avLst/>
          </a:prstGeom>
          <a:noFill/>
          <a:ln>
            <a:noFill/>
          </a:ln>
        </p:spPr>
        <p:txBody>
          <a:bodyPr spcFirstLastPara="1" wrap="square" lIns="93139" tIns="46557" rIns="93139" bIns="46557" anchor="b" anchorCtr="0">
            <a:noAutofit/>
          </a:bodyPr>
          <a:lstStyle/>
          <a:p>
            <a:pPr>
              <a:buSzPts val="1400"/>
            </a:pPr>
            <a:fld id="{00000000-1234-1234-1234-123412341234}" type="slidenum">
              <a:rPr lang="en-US"/>
              <a:pPr>
                <a:buSzPts val="1400"/>
              </a:pPr>
              <a:t>23</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23: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0"/>
              </a:spcBef>
            </a:pPr>
            <a:r>
              <a:rPr lang="en-US">
                <a:latin typeface="Calibri"/>
                <a:ea typeface="Calibri"/>
                <a:cs typeface="Calibri"/>
                <a:sym typeface="Calibri"/>
              </a:rPr>
              <a:t>Source: https://www.cpc.ncep.noaa.gov/products/hurricane/vpot_200_atl_45d_anim.html</a:t>
            </a:r>
            <a:endParaRPr sz="1400">
              <a:solidFill>
                <a:srgbClr val="000000"/>
              </a:solidFill>
              <a:latin typeface="Arial"/>
              <a:ea typeface="Arial"/>
              <a:cs typeface="Arial"/>
              <a:sym typeface="Arial"/>
            </a:endParaRPr>
          </a:p>
          <a:p>
            <a:pPr marL="0" indent="0">
              <a:spcBef>
                <a:spcPts val="0"/>
              </a:spcBef>
            </a:pPr>
            <a:r>
              <a:rPr lang="en-US">
                <a:latin typeface="Calibri"/>
                <a:ea typeface="Calibri"/>
                <a:cs typeface="Calibri"/>
                <a:sym typeface="Calibri"/>
              </a:rPr>
              <a:t>Climate Diagnostics Bulletin: https://www.cpc.ncep.noaa.gov/products/CDB/CDB_Archive_html/bulletin_032020/Extratropics/fige4.shtml</a:t>
            </a:r>
            <a:endParaRPr sz="1400">
              <a:solidFill>
                <a:srgbClr val="000000"/>
              </a:solidFill>
              <a:latin typeface="Arial"/>
              <a:ea typeface="Arial"/>
              <a:cs typeface="Arial"/>
              <a:sym typeface="Arial"/>
            </a:endParaRPr>
          </a:p>
          <a:p>
            <a:pPr marL="0" indent="0">
              <a:spcBef>
                <a:spcPts val="361"/>
              </a:spcBef>
            </a:pPr>
            <a:endParaRPr/>
          </a:p>
        </p:txBody>
      </p:sp>
      <p:sp>
        <p:nvSpPr>
          <p:cNvPr id="275" name="Google Shape;275;p2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361"/>
              </a:spcBef>
            </a:pPr>
            <a:endParaRPr/>
          </a:p>
        </p:txBody>
      </p:sp>
      <p:sp>
        <p:nvSpPr>
          <p:cNvPr id="115" name="Google Shape;115;p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0: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04" name="Google Shape;204;p1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2000">
                <a:solidFill>
                  <a:schemeClr val="tx1"/>
                </a:solidFill>
                <a:latin typeface="Times" charset="0"/>
                <a:ea typeface="ＭＳ Ｐゴシック" charset="0"/>
                <a:cs typeface="ＭＳ Ｐゴシック" charset="0"/>
              </a:defRPr>
            </a:lvl1pPr>
            <a:lvl2pPr marL="742950" indent="-285750">
              <a:defRPr sz="2000">
                <a:solidFill>
                  <a:schemeClr val="tx1"/>
                </a:solidFill>
                <a:latin typeface="Times" charset="0"/>
                <a:ea typeface="ＭＳ Ｐゴシック" charset="0"/>
              </a:defRPr>
            </a:lvl2pPr>
            <a:lvl3pPr marL="1143000" indent="-228600">
              <a:defRPr sz="2000">
                <a:solidFill>
                  <a:schemeClr val="tx1"/>
                </a:solidFill>
                <a:latin typeface="Times" charset="0"/>
                <a:ea typeface="ＭＳ Ｐゴシック" charset="0"/>
              </a:defRPr>
            </a:lvl3pPr>
            <a:lvl4pPr marL="1600200" indent="-228600">
              <a:defRPr sz="2000">
                <a:solidFill>
                  <a:schemeClr val="tx1"/>
                </a:solidFill>
                <a:latin typeface="Times" charset="0"/>
                <a:ea typeface="ＭＳ Ｐゴシック" charset="0"/>
              </a:defRPr>
            </a:lvl4pPr>
            <a:lvl5pPr marL="2057400" indent="-228600">
              <a:defRPr sz="2000">
                <a:solidFill>
                  <a:schemeClr val="tx1"/>
                </a:solidFill>
                <a:latin typeface="Times" charset="0"/>
                <a:ea typeface="ＭＳ Ｐゴシック" charset="0"/>
              </a:defRPr>
            </a:lvl5pPr>
            <a:lvl6pPr marL="2514600" indent="-228600" eaLnBrk="0" fontAlgn="base" hangingPunct="0">
              <a:spcBef>
                <a:spcPct val="0"/>
              </a:spcBef>
              <a:spcAft>
                <a:spcPct val="0"/>
              </a:spcAft>
              <a:defRPr sz="2000">
                <a:solidFill>
                  <a:schemeClr val="tx1"/>
                </a:solidFill>
                <a:latin typeface="Times" charset="0"/>
                <a:ea typeface="ＭＳ Ｐゴシック" charset="0"/>
              </a:defRPr>
            </a:lvl6pPr>
            <a:lvl7pPr marL="2971800" indent="-228600" eaLnBrk="0" fontAlgn="base" hangingPunct="0">
              <a:spcBef>
                <a:spcPct val="0"/>
              </a:spcBef>
              <a:spcAft>
                <a:spcPct val="0"/>
              </a:spcAft>
              <a:defRPr sz="2000">
                <a:solidFill>
                  <a:schemeClr val="tx1"/>
                </a:solidFill>
                <a:latin typeface="Times" charset="0"/>
                <a:ea typeface="ＭＳ Ｐゴシック" charset="0"/>
              </a:defRPr>
            </a:lvl7pPr>
            <a:lvl8pPr marL="3429000" indent="-228600" eaLnBrk="0" fontAlgn="base" hangingPunct="0">
              <a:spcBef>
                <a:spcPct val="0"/>
              </a:spcBef>
              <a:spcAft>
                <a:spcPct val="0"/>
              </a:spcAft>
              <a:defRPr sz="2000">
                <a:solidFill>
                  <a:schemeClr val="tx1"/>
                </a:solidFill>
                <a:latin typeface="Times" charset="0"/>
                <a:ea typeface="ＭＳ Ｐゴシック" charset="0"/>
              </a:defRPr>
            </a:lvl8pPr>
            <a:lvl9pPr marL="3886200" indent="-228600" eaLnBrk="0" fontAlgn="base" hangingPunct="0">
              <a:spcBef>
                <a:spcPct val="0"/>
              </a:spcBef>
              <a:spcAft>
                <a:spcPct val="0"/>
              </a:spcAft>
              <a:defRPr sz="2000">
                <a:solidFill>
                  <a:schemeClr val="tx1"/>
                </a:solidFill>
                <a:latin typeface="Times" charset="0"/>
                <a:ea typeface="ＭＳ Ｐゴシック" charset="0"/>
              </a:defRPr>
            </a:lvl9pPr>
          </a:lstStyle>
          <a:p>
            <a:pPr algn="r" eaLnBrk="0" fontAlgn="base" hangingPunct="0">
              <a:spcBef>
                <a:spcPct val="0"/>
              </a:spcBef>
              <a:spcAft>
                <a:spcPct val="0"/>
              </a:spcAft>
              <a:buClrTx/>
              <a:buFontTx/>
              <a:buNone/>
            </a:pPr>
            <a:fld id="{45B07DFD-BD73-4444-AD87-B86D13B966D1}" type="slidenum">
              <a:rPr lang="en-US" sz="1200" kern="1200">
                <a:solidFill>
                  <a:srgbClr val="000000"/>
                </a:solidFill>
              </a:rPr>
              <a:pPr algn="r" eaLnBrk="0" fontAlgn="base" hangingPunct="0">
                <a:spcBef>
                  <a:spcPct val="0"/>
                </a:spcBef>
                <a:spcAft>
                  <a:spcPct val="0"/>
                </a:spcAft>
                <a:buClrTx/>
                <a:buFontTx/>
                <a:buNone/>
              </a:pPr>
              <a:t>27</a:t>
            </a:fld>
            <a:endParaRPr lang="en-US" sz="1200" kern="1200">
              <a:solidFill>
                <a:srgbClr val="000000"/>
              </a:solidFill>
            </a:endParaRPr>
          </a:p>
        </p:txBody>
      </p:sp>
      <p:sp>
        <p:nvSpPr>
          <p:cNvPr id="143363" name="Rectangle 2"/>
          <p:cNvSpPr>
            <a:spLocks noGrp="1" noRot="1" noChangeAspect="1" noChangeArrowheads="1" noTextEdit="1"/>
          </p:cNvSpPr>
          <p:nvPr>
            <p:ph type="sldImg"/>
          </p:nvPr>
        </p:nvSpPr>
        <p:spPr>
          <a:xfrm>
            <a:off x="406400" y="696913"/>
            <a:ext cx="6197600" cy="3486150"/>
          </a:xfrm>
          <a:solidFill>
            <a:srgbClr val="FFFFFF"/>
          </a:solidFill>
          <a:ln/>
          <a:extLst>
            <a:ext uri="{FAA26D3D-D897-4be2-8F04-BA451C77F1D7}">
              <ma14:placeholderFlag xmlns:ma14="http://schemas.microsoft.com/office/mac/drawingml/2011/main" val="1"/>
            </a:ext>
          </a:extLst>
        </p:spPr>
      </p:sp>
      <p:sp>
        <p:nvSpPr>
          <p:cNvPr id="143364"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2: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107" name="Google Shape;107;p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e7659f3627_0_0:notes"/>
          <p:cNvSpPr txBox="1">
            <a:spLocks noGrp="1"/>
          </p:cNvSpPr>
          <p:nvPr>
            <p:ph type="body" idx="1"/>
          </p:nvPr>
        </p:nvSpPr>
        <p:spPr>
          <a:xfrm>
            <a:off x="934720" y="4415790"/>
            <a:ext cx="5141100" cy="41835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56" name="Google Shape;56;ge7659f3627_0_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e7659f3627_0_0:notes"/>
          <p:cNvSpPr txBox="1">
            <a:spLocks noGrp="1"/>
          </p:cNvSpPr>
          <p:nvPr>
            <p:ph type="body" idx="1"/>
          </p:nvPr>
        </p:nvSpPr>
        <p:spPr>
          <a:xfrm>
            <a:off x="934720" y="4415790"/>
            <a:ext cx="5141100" cy="41835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56" name="Google Shape;56;ge7659f3627_0_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5: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361"/>
              </a:spcBef>
            </a:pPr>
            <a:endParaRPr/>
          </a:p>
        </p:txBody>
      </p:sp>
      <p:sp>
        <p:nvSpPr>
          <p:cNvPr id="139" name="Google Shape;139;p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0" name="Google Shape;220;p13: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0"/>
              </a:spcBef>
            </a:pPr>
            <a:endParaRPr>
              <a:solidFill>
                <a:schemeClr val="lt2"/>
              </a:solidFill>
            </a:endParaRPr>
          </a:p>
        </p:txBody>
      </p:sp>
      <p:sp>
        <p:nvSpPr>
          <p:cNvPr id="221" name="Google Shape;221;p13:notes"/>
          <p:cNvSpPr txBox="1">
            <a:spLocks noGrp="1"/>
          </p:cNvSpPr>
          <p:nvPr>
            <p:ph type="sldNum" idx="12"/>
          </p:nvPr>
        </p:nvSpPr>
        <p:spPr>
          <a:xfrm>
            <a:off x="3972773" y="8831580"/>
            <a:ext cx="3037628" cy="464820"/>
          </a:xfrm>
          <a:prstGeom prst="rect">
            <a:avLst/>
          </a:prstGeom>
          <a:noFill/>
          <a:ln>
            <a:noFill/>
          </a:ln>
        </p:spPr>
        <p:txBody>
          <a:bodyPr spcFirstLastPara="1" wrap="square" lIns="93139" tIns="46557" rIns="93139" bIns="46557" anchor="b" anchorCtr="0">
            <a:noAutofit/>
          </a:bodyPr>
          <a:lstStyle/>
          <a:p>
            <a:pPr>
              <a:buSzPts val="1400"/>
            </a:pPr>
            <a:fld id="{00000000-1234-1234-1234-123412341234}" type="slidenum">
              <a:rPr lang="en-US"/>
              <a:pPr>
                <a:buSzPts val="1400"/>
              </a:pPr>
              <a:t>11</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0: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0"/>
              </a:spcBef>
            </a:pPr>
            <a:r>
              <a:rPr lang="en-US">
                <a:latin typeface="Calibri"/>
                <a:ea typeface="Calibri"/>
                <a:cs typeface="Calibri"/>
                <a:sym typeface="Calibri"/>
              </a:rPr>
              <a:t>Source:; Gerry Bell ersst_jun2020.gs</a:t>
            </a:r>
            <a:endParaRPr sz="1400">
              <a:solidFill>
                <a:srgbClr val="000000"/>
              </a:solidFill>
              <a:latin typeface="Arial"/>
              <a:ea typeface="Arial"/>
              <a:cs typeface="Arial"/>
              <a:sym typeface="Arial"/>
            </a:endParaRPr>
          </a:p>
          <a:p>
            <a:pPr marL="0" indent="0">
              <a:spcBef>
                <a:spcPts val="361"/>
              </a:spcBef>
            </a:pPr>
            <a:endParaRPr/>
          </a:p>
        </p:txBody>
      </p:sp>
      <p:sp>
        <p:nvSpPr>
          <p:cNvPr id="230" name="Google Shape;230;p2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2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1" name="Google Shape;241;p21:notes"/>
          <p:cNvSpPr txBox="1">
            <a:spLocks noGrp="1"/>
          </p:cNvSpPr>
          <p:nvPr>
            <p:ph type="body" idx="1"/>
          </p:nvPr>
        </p:nvSpPr>
        <p:spPr>
          <a:xfrm>
            <a:off x="935144" y="4415790"/>
            <a:ext cx="5140112" cy="4183380"/>
          </a:xfrm>
          <a:prstGeom prst="rect">
            <a:avLst/>
          </a:prstGeom>
          <a:noFill/>
          <a:ln>
            <a:noFill/>
          </a:ln>
        </p:spPr>
        <p:txBody>
          <a:bodyPr spcFirstLastPara="1" wrap="square" lIns="93139" tIns="46557" rIns="93139" bIns="46557" anchor="t" anchorCtr="0">
            <a:noAutofit/>
          </a:bodyPr>
          <a:lstStyle/>
          <a:p>
            <a:pPr marL="0" indent="0">
              <a:spcBef>
                <a:spcPts val="0"/>
              </a:spcBef>
            </a:pPr>
            <a:r>
              <a:rPr lang="en-US"/>
              <a:t>Automatic updating link</a:t>
            </a:r>
            <a:endParaRPr/>
          </a:p>
          <a:p>
            <a:pPr marL="0" indent="0">
              <a:spcBef>
                <a:spcPts val="361"/>
              </a:spcBef>
            </a:pPr>
            <a:r>
              <a:rPr lang="en-US" u="sng">
                <a:solidFill>
                  <a:schemeClr val="hlink"/>
                </a:solidFill>
                <a:hlinkClick r:id="rId3"/>
              </a:rPr>
              <a:t>http://www.cpc.ncep.noaa.gov/products/hurricane/diagnostics/animation/hgt_1000_atl_60d_45.gif</a:t>
            </a:r>
            <a:endParaRPr/>
          </a:p>
          <a:p>
            <a:pPr marL="0" indent="0">
              <a:spcBef>
                <a:spcPts val="361"/>
              </a:spcBef>
            </a:pPr>
            <a:r>
              <a:rPr lang="en-US"/>
              <a:t>http://www.cpc.ncep.noaa.gov/products/hurricane/diagnostics/animation/winds_1000_atl_31d_45.gif</a:t>
            </a:r>
            <a:endParaRPr/>
          </a:p>
          <a:p>
            <a:pPr marL="0" indent="0">
              <a:spcBef>
                <a:spcPts val="361"/>
              </a:spcBef>
            </a:pPr>
            <a:endParaRPr/>
          </a:p>
        </p:txBody>
      </p:sp>
      <p:sp>
        <p:nvSpPr>
          <p:cNvPr id="242" name="Google Shape;242;p21:notes"/>
          <p:cNvSpPr txBox="1">
            <a:spLocks noGrp="1"/>
          </p:cNvSpPr>
          <p:nvPr>
            <p:ph type="sldNum" idx="12"/>
          </p:nvPr>
        </p:nvSpPr>
        <p:spPr>
          <a:xfrm>
            <a:off x="3972773" y="8831580"/>
            <a:ext cx="3037628" cy="464820"/>
          </a:xfrm>
          <a:prstGeom prst="rect">
            <a:avLst/>
          </a:prstGeom>
          <a:noFill/>
          <a:ln>
            <a:noFill/>
          </a:ln>
        </p:spPr>
        <p:txBody>
          <a:bodyPr spcFirstLastPara="1" wrap="square" lIns="93139" tIns="46557" rIns="93139" bIns="46557" anchor="b" anchorCtr="0">
            <a:noAutofit/>
          </a:bodyPr>
          <a:lstStyle/>
          <a:p>
            <a:pPr>
              <a:buSzPts val="1400"/>
            </a:pPr>
            <a:fld id="{00000000-1234-1234-1234-123412341234}" type="slidenum">
              <a:rPr lang="en-US"/>
              <a:pPr>
                <a:buSzPts val="1400"/>
              </a:pPr>
              <a:t>13</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2"/>
        </a:solidFill>
        <a:effectLst/>
      </p:bgPr>
    </p:bg>
    <p:spTree>
      <p:nvGrpSpPr>
        <p:cNvPr id="1" name="Shape 18"/>
        <p:cNvGrpSpPr/>
        <p:nvPr/>
      </p:nvGrpSpPr>
      <p:grpSpPr>
        <a:xfrm>
          <a:off x="0" y="0"/>
          <a:ext cx="0" cy="0"/>
          <a:chOff x="0" y="0"/>
          <a:chExt cx="0" cy="0"/>
        </a:xfrm>
      </p:grpSpPr>
      <p:sp>
        <p:nvSpPr>
          <p:cNvPr id="19" name="Google Shape;19;g1296eb9e080_0_9"/>
          <p:cNvSpPr/>
          <p:nvPr/>
        </p:nvSpPr>
        <p:spPr>
          <a:xfrm>
            <a:off x="10207535" y="99735"/>
            <a:ext cx="1847100" cy="1719900"/>
          </a:xfrm>
          <a:prstGeom prst="rect">
            <a:avLst/>
          </a:prstGeom>
          <a:solidFill>
            <a:schemeClr val="dk2"/>
          </a:solidFill>
          <a:ln>
            <a:noFill/>
          </a:ln>
        </p:spPr>
        <p:txBody>
          <a:bodyPr spcFirstLastPara="1" wrap="square" lIns="121860" tIns="121860" rIns="121860" bIns="121860" anchor="ctr" anchorCtr="0">
            <a:noAutofit/>
          </a:bodyPr>
          <a:lstStyle/>
          <a:p>
            <a:pPr marL="0" lvl="0" indent="0" algn="l" rtl="0">
              <a:spcBef>
                <a:spcPts val="0"/>
              </a:spcBef>
              <a:spcAft>
                <a:spcPts val="0"/>
              </a:spcAft>
              <a:buNone/>
            </a:pPr>
            <a:endParaRPr/>
          </a:p>
        </p:txBody>
      </p:sp>
      <p:sp>
        <p:nvSpPr>
          <p:cNvPr id="20" name="Google Shape;20;g1296eb9e080_0_9"/>
          <p:cNvSpPr txBox="1">
            <a:spLocks noGrp="1"/>
          </p:cNvSpPr>
          <p:nvPr>
            <p:ph type="ctrTitle"/>
          </p:nvPr>
        </p:nvSpPr>
        <p:spPr>
          <a:xfrm>
            <a:off x="1135503" y="2873191"/>
            <a:ext cx="10295700" cy="2194500"/>
          </a:xfrm>
          <a:prstGeom prst="rect">
            <a:avLst/>
          </a:prstGeom>
          <a:noFill/>
          <a:ln>
            <a:noFill/>
          </a:ln>
        </p:spPr>
        <p:txBody>
          <a:bodyPr spcFirstLastPara="1" wrap="square" lIns="121860" tIns="121860" rIns="121860" bIns="121860" anchor="ctr" anchorCtr="0">
            <a:noAutofit/>
          </a:bodyPr>
          <a:lstStyle>
            <a:lvl1pPr marL="0" marR="0" lvl="0" indent="0" algn="l" rtl="0">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L="0" marR="0" lvl="1" indent="-120610" algn="l" rtl="0">
              <a:spcBef>
                <a:spcPts val="0"/>
              </a:spcBef>
              <a:spcAft>
                <a:spcPts val="0"/>
              </a:spcAft>
              <a:buSzPts val="1900"/>
              <a:buFont typeface="Open Sans"/>
              <a:buChar char="○"/>
              <a:defRPr>
                <a:latin typeface="Open Sans"/>
                <a:ea typeface="Open Sans"/>
                <a:cs typeface="Open Sans"/>
                <a:sym typeface="Open Sans"/>
              </a:defRPr>
            </a:lvl2pPr>
            <a:lvl3pPr marL="0" marR="0" lvl="2" indent="-120610" algn="l" rtl="0">
              <a:spcBef>
                <a:spcPts val="0"/>
              </a:spcBef>
              <a:spcAft>
                <a:spcPts val="0"/>
              </a:spcAft>
              <a:buSzPts val="1900"/>
              <a:buFont typeface="Open Sans"/>
              <a:buChar char="■"/>
              <a:defRPr>
                <a:latin typeface="Open Sans"/>
                <a:ea typeface="Open Sans"/>
                <a:cs typeface="Open Sans"/>
                <a:sym typeface="Open Sans"/>
              </a:defRPr>
            </a:lvl3pPr>
            <a:lvl4pPr marL="0" marR="0" lvl="3" indent="-120610" algn="l" rtl="0">
              <a:spcBef>
                <a:spcPts val="0"/>
              </a:spcBef>
              <a:spcAft>
                <a:spcPts val="0"/>
              </a:spcAft>
              <a:buSzPts val="1900"/>
              <a:buFont typeface="Open Sans"/>
              <a:buChar char="●"/>
              <a:defRPr>
                <a:latin typeface="Open Sans"/>
                <a:ea typeface="Open Sans"/>
                <a:cs typeface="Open Sans"/>
                <a:sym typeface="Open Sans"/>
              </a:defRPr>
            </a:lvl4pPr>
            <a:lvl5pPr marL="0" marR="0" lvl="4" indent="-120610" algn="l" rtl="0">
              <a:spcBef>
                <a:spcPts val="0"/>
              </a:spcBef>
              <a:spcAft>
                <a:spcPts val="0"/>
              </a:spcAft>
              <a:buSzPts val="1900"/>
              <a:buFont typeface="Open Sans"/>
              <a:buChar char="○"/>
              <a:defRPr>
                <a:latin typeface="Open Sans"/>
                <a:ea typeface="Open Sans"/>
                <a:cs typeface="Open Sans"/>
                <a:sym typeface="Open Sans"/>
              </a:defRPr>
            </a:lvl5pPr>
            <a:lvl6pPr marL="0" marR="0" lvl="5" indent="-120610" algn="l" rtl="0">
              <a:spcBef>
                <a:spcPts val="0"/>
              </a:spcBef>
              <a:spcAft>
                <a:spcPts val="0"/>
              </a:spcAft>
              <a:buSzPts val="1900"/>
              <a:buFont typeface="Open Sans"/>
              <a:buChar char="■"/>
              <a:defRPr>
                <a:latin typeface="Open Sans"/>
                <a:ea typeface="Open Sans"/>
                <a:cs typeface="Open Sans"/>
                <a:sym typeface="Open Sans"/>
              </a:defRPr>
            </a:lvl6pPr>
            <a:lvl7pPr marL="0" marR="0" lvl="6" indent="-120610" algn="l" rtl="0">
              <a:spcBef>
                <a:spcPts val="0"/>
              </a:spcBef>
              <a:spcAft>
                <a:spcPts val="0"/>
              </a:spcAft>
              <a:buSzPts val="1900"/>
              <a:buFont typeface="Open Sans"/>
              <a:buChar char="●"/>
              <a:defRPr>
                <a:latin typeface="Open Sans"/>
                <a:ea typeface="Open Sans"/>
                <a:cs typeface="Open Sans"/>
                <a:sym typeface="Open Sans"/>
              </a:defRPr>
            </a:lvl7pPr>
            <a:lvl8pPr marL="0" marR="0" lvl="7" indent="-120610" algn="l" rtl="0">
              <a:spcBef>
                <a:spcPts val="0"/>
              </a:spcBef>
              <a:spcAft>
                <a:spcPts val="0"/>
              </a:spcAft>
              <a:buSzPts val="1900"/>
              <a:buFont typeface="Open Sans"/>
              <a:buChar char="○"/>
              <a:defRPr>
                <a:latin typeface="Open Sans"/>
                <a:ea typeface="Open Sans"/>
                <a:cs typeface="Open Sans"/>
                <a:sym typeface="Open Sans"/>
              </a:defRPr>
            </a:lvl8pPr>
            <a:lvl9pPr marL="0" marR="0" lvl="8" indent="-120610" algn="l" rtl="0">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1" name="Google Shape;21;g1296eb9e080_0_9"/>
          <p:cNvSpPr txBox="1">
            <a:spLocks noGrp="1"/>
          </p:cNvSpPr>
          <p:nvPr>
            <p:ph type="subTitle" idx="1"/>
          </p:nvPr>
        </p:nvSpPr>
        <p:spPr>
          <a:xfrm>
            <a:off x="1185367" y="5067451"/>
            <a:ext cx="10295700" cy="914400"/>
          </a:xfrm>
          <a:prstGeom prst="rect">
            <a:avLst/>
          </a:prstGeom>
          <a:noFill/>
          <a:ln>
            <a:noFill/>
          </a:ln>
        </p:spPr>
        <p:txBody>
          <a:bodyPr spcFirstLastPara="1" wrap="square" lIns="121860" tIns="121860" rIns="121860" bIns="121860" anchor="t" anchorCtr="0">
            <a:noAutofit/>
          </a:bodyPr>
          <a:lstStyle>
            <a:lvl1pPr marL="0" marR="0" lvl="0" indent="0" algn="l" rtl="0">
              <a:spcBef>
                <a:spcPts val="600"/>
              </a:spcBef>
              <a:spcAft>
                <a:spcPts val="0"/>
              </a:spcAft>
              <a:buClr>
                <a:srgbClr val="538CD5"/>
              </a:buClr>
              <a:buSzPts val="1900"/>
              <a:buNone/>
              <a:defRPr sz="3200" b="0" i="0" u="none" strike="noStrike" cap="none">
                <a:solidFill>
                  <a:srgbClr val="538CD5"/>
                </a:solidFill>
              </a:defRPr>
            </a:lvl1pPr>
            <a:lvl2pPr marL="609363" marR="0" lvl="1" indent="0" algn="ctr" rtl="0">
              <a:spcBef>
                <a:spcPts val="500"/>
              </a:spcBef>
              <a:spcAft>
                <a:spcPts val="0"/>
              </a:spcAft>
              <a:buClr>
                <a:srgbClr val="888888"/>
              </a:buClr>
              <a:buSzPts val="2400"/>
              <a:buNone/>
              <a:defRPr sz="2700" b="0" i="0" u="none" strike="noStrike" cap="none">
                <a:solidFill>
                  <a:srgbClr val="888888"/>
                </a:solidFill>
              </a:defRPr>
            </a:lvl2pPr>
            <a:lvl3pPr marL="1218750" marR="0" lvl="2" indent="0" algn="ctr" rtl="0">
              <a:spcBef>
                <a:spcPts val="500"/>
              </a:spcBef>
              <a:spcAft>
                <a:spcPts val="0"/>
              </a:spcAft>
              <a:buClr>
                <a:srgbClr val="888888"/>
              </a:buClr>
              <a:buSzPts val="2100"/>
              <a:buNone/>
              <a:defRPr sz="2400" b="0" i="0" u="none" strike="noStrike" cap="none">
                <a:solidFill>
                  <a:srgbClr val="888888"/>
                </a:solidFill>
              </a:defRPr>
            </a:lvl3pPr>
            <a:lvl4pPr marL="1828120" marR="0" lvl="3" indent="0" algn="ctr" rtl="0">
              <a:spcBef>
                <a:spcPts val="400"/>
              </a:spcBef>
              <a:spcAft>
                <a:spcPts val="0"/>
              </a:spcAft>
              <a:buClr>
                <a:srgbClr val="888888"/>
              </a:buClr>
              <a:buSzPts val="1900"/>
              <a:buNone/>
              <a:defRPr sz="2100" b="0" i="0" u="none" strike="noStrike" cap="none">
                <a:solidFill>
                  <a:srgbClr val="888888"/>
                </a:solidFill>
              </a:defRPr>
            </a:lvl4pPr>
            <a:lvl5pPr marL="2437498" marR="0" lvl="4" indent="0" algn="ctr" rtl="0">
              <a:spcBef>
                <a:spcPts val="400"/>
              </a:spcBef>
              <a:spcAft>
                <a:spcPts val="0"/>
              </a:spcAft>
              <a:buClr>
                <a:srgbClr val="888888"/>
              </a:buClr>
              <a:buSzPts val="1600"/>
              <a:buNone/>
              <a:defRPr sz="2100" b="0" i="0" u="none" strike="noStrike" cap="none">
                <a:solidFill>
                  <a:srgbClr val="888888"/>
                </a:solidFill>
              </a:defRPr>
            </a:lvl5pPr>
            <a:lvl6pPr marL="3046860" marR="0" lvl="5" indent="0" algn="ctr" rtl="0">
              <a:spcBef>
                <a:spcPts val="500"/>
              </a:spcBef>
              <a:spcAft>
                <a:spcPts val="0"/>
              </a:spcAft>
              <a:buClr>
                <a:srgbClr val="888888"/>
              </a:buClr>
              <a:buSzPts val="1300"/>
              <a:buNone/>
              <a:defRPr sz="2700" b="0" i="0" u="none" strike="noStrike" cap="none">
                <a:solidFill>
                  <a:srgbClr val="888888"/>
                </a:solidFill>
              </a:defRPr>
            </a:lvl6pPr>
            <a:lvl7pPr marL="3656223" marR="0" lvl="6" indent="0" algn="ctr" rtl="0">
              <a:spcBef>
                <a:spcPts val="500"/>
              </a:spcBef>
              <a:spcAft>
                <a:spcPts val="0"/>
              </a:spcAft>
              <a:buClr>
                <a:srgbClr val="888888"/>
              </a:buClr>
              <a:buSzPts val="1300"/>
              <a:buNone/>
              <a:defRPr sz="2700" b="0" i="0" u="none" strike="noStrike" cap="none">
                <a:solidFill>
                  <a:srgbClr val="888888"/>
                </a:solidFill>
              </a:defRPr>
            </a:lvl7pPr>
            <a:lvl8pPr marL="4265600" marR="0" lvl="7" indent="0" algn="ctr" rtl="0">
              <a:spcBef>
                <a:spcPts val="500"/>
              </a:spcBef>
              <a:spcAft>
                <a:spcPts val="0"/>
              </a:spcAft>
              <a:buClr>
                <a:srgbClr val="888888"/>
              </a:buClr>
              <a:buSzPts val="1200"/>
              <a:buNone/>
              <a:defRPr sz="2700" b="0" i="0" u="none" strike="noStrike" cap="none">
                <a:solidFill>
                  <a:srgbClr val="888888"/>
                </a:solidFill>
              </a:defRPr>
            </a:lvl8pPr>
            <a:lvl9pPr marL="4874971" marR="0" lvl="8" indent="0" algn="ctr" rtl="0">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2" name="Google Shape;22;g1296eb9e080_0_9"/>
          <p:cNvCxnSpPr/>
          <p:nvPr/>
        </p:nvCxnSpPr>
        <p:spPr>
          <a:xfrm>
            <a:off x="641503" y="916969"/>
            <a:ext cx="10135500" cy="0"/>
          </a:xfrm>
          <a:prstGeom prst="straightConnector1">
            <a:avLst/>
          </a:prstGeom>
          <a:noFill/>
          <a:ln w="76200" cap="flat" cmpd="sng">
            <a:solidFill>
              <a:schemeClr val="dk2"/>
            </a:solidFill>
            <a:prstDash val="solid"/>
            <a:round/>
            <a:headEnd type="none" w="med" len="med"/>
            <a:tailEnd type="none" w="med" len="med"/>
          </a:ln>
        </p:spPr>
      </p:cxnSp>
      <p:pic>
        <p:nvPicPr>
          <p:cNvPr id="23" name="Google Shape;23;g1296eb9e080_0_9"/>
          <p:cNvPicPr preferRelativeResize="0"/>
          <p:nvPr/>
        </p:nvPicPr>
        <p:blipFill rotWithShape="1">
          <a:blip r:embed="rId2">
            <a:alphaModFix/>
          </a:blip>
          <a:srcRect/>
          <a:stretch/>
        </p:blipFill>
        <p:spPr>
          <a:xfrm>
            <a:off x="10716669" y="304837"/>
            <a:ext cx="1224307" cy="1224303"/>
          </a:xfrm>
          <a:prstGeom prst="rect">
            <a:avLst/>
          </a:prstGeom>
          <a:noFill/>
          <a:ln>
            <a:noFill/>
          </a:ln>
          <a:effectLst>
            <a:outerShdw blurRad="200025" dist="19050" dir="10860000" algn="bl" rotWithShape="0">
              <a:srgbClr val="000000">
                <a:alpha val="30000"/>
              </a:srgbClr>
            </a:outerShdw>
          </a:effectLst>
        </p:spPr>
      </p:pic>
      <p:pic>
        <p:nvPicPr>
          <p:cNvPr id="24" name="Google Shape;24;g1296eb9e080_0_9"/>
          <p:cNvPicPr preferRelativeResize="0"/>
          <p:nvPr/>
        </p:nvPicPr>
        <p:blipFill>
          <a:blip r:embed="rId3">
            <a:alphaModFix/>
          </a:blip>
          <a:stretch>
            <a:fill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6"/>
        <p:cNvGrpSpPr/>
        <p:nvPr/>
      </p:nvGrpSpPr>
      <p:grpSpPr>
        <a:xfrm>
          <a:off x="0" y="0"/>
          <a:ext cx="0" cy="0"/>
          <a:chOff x="0" y="0"/>
          <a:chExt cx="0" cy="0"/>
        </a:xfrm>
      </p:grpSpPr>
      <p:sp>
        <p:nvSpPr>
          <p:cNvPr id="67" name="Google Shape;67;g1296eb9e080_0_57"/>
          <p:cNvSpPr/>
          <p:nvPr/>
        </p:nvSpPr>
        <p:spPr>
          <a:xfrm>
            <a:off x="6096000" y="133"/>
            <a:ext cx="6096000" cy="6858000"/>
          </a:xfrm>
          <a:prstGeom prst="rect">
            <a:avLst/>
          </a:prstGeom>
          <a:solidFill>
            <a:srgbClr val="073763"/>
          </a:solidFill>
          <a:ln>
            <a:noFill/>
          </a:ln>
        </p:spPr>
        <p:txBody>
          <a:bodyPr spcFirstLastPara="1" wrap="square" lIns="121860" tIns="121860" rIns="121860" bIns="121860" anchor="ctr" anchorCtr="0">
            <a:noAutofit/>
          </a:bodyPr>
          <a:lstStyle/>
          <a:p>
            <a:pPr marL="0" lvl="0" indent="0" algn="l" rtl="0">
              <a:spcBef>
                <a:spcPts val="0"/>
              </a:spcBef>
              <a:spcAft>
                <a:spcPts val="0"/>
              </a:spcAft>
              <a:buNone/>
            </a:pPr>
            <a:endParaRPr/>
          </a:p>
        </p:txBody>
      </p:sp>
      <p:cxnSp>
        <p:nvCxnSpPr>
          <p:cNvPr id="68" name="Google Shape;68;g1296eb9e080_0_5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69" name="Google Shape;69;g1296eb9e080_0_57"/>
          <p:cNvSpPr txBox="1">
            <a:spLocks noGrp="1"/>
          </p:cNvSpPr>
          <p:nvPr>
            <p:ph type="title"/>
          </p:nvPr>
        </p:nvSpPr>
        <p:spPr>
          <a:xfrm>
            <a:off x="677333" y="1834135"/>
            <a:ext cx="5318400" cy="2069100"/>
          </a:xfrm>
          <a:prstGeom prst="rect">
            <a:avLst/>
          </a:prstGeom>
        </p:spPr>
        <p:txBody>
          <a:bodyPr spcFirstLastPara="1" wrap="square" lIns="121860" tIns="121860" rIns="121860" bIns="121860" anchor="b" anchorCtr="0">
            <a:noAutofit/>
          </a:bodyPr>
          <a:lstStyle>
            <a:lvl1pPr lvl="0" algn="ctr" rtl="0">
              <a:spcBef>
                <a:spcPts val="0"/>
              </a:spcBef>
              <a:spcAft>
                <a:spcPts val="0"/>
              </a:spcAft>
              <a:buSzPts val="5100"/>
              <a:buNone/>
              <a:defRPr sz="5100"/>
            </a:lvl1pPr>
            <a:lvl2pPr lvl="1" algn="ctr" rtl="0">
              <a:spcBef>
                <a:spcPts val="0"/>
              </a:spcBef>
              <a:spcAft>
                <a:spcPts val="0"/>
              </a:spcAft>
              <a:buSzPts val="5100"/>
              <a:buChar char="○"/>
              <a:defRPr sz="5100"/>
            </a:lvl2pPr>
            <a:lvl3pPr lvl="2" algn="ctr" rtl="0">
              <a:spcBef>
                <a:spcPts val="0"/>
              </a:spcBef>
              <a:spcAft>
                <a:spcPts val="0"/>
              </a:spcAft>
              <a:buSzPts val="5100"/>
              <a:buChar char="■"/>
              <a:defRPr sz="5100"/>
            </a:lvl3pPr>
            <a:lvl4pPr lvl="3" algn="ctr" rtl="0">
              <a:spcBef>
                <a:spcPts val="0"/>
              </a:spcBef>
              <a:spcAft>
                <a:spcPts val="0"/>
              </a:spcAft>
              <a:buSzPts val="5100"/>
              <a:buChar char="●"/>
              <a:defRPr sz="5100"/>
            </a:lvl4pPr>
            <a:lvl5pPr lvl="4" algn="ctr" rtl="0">
              <a:spcBef>
                <a:spcPts val="0"/>
              </a:spcBef>
              <a:spcAft>
                <a:spcPts val="0"/>
              </a:spcAft>
              <a:buSzPts val="5100"/>
              <a:buChar char="○"/>
              <a:defRPr sz="5100"/>
            </a:lvl5pPr>
            <a:lvl6pPr lvl="5" algn="ctr" rtl="0">
              <a:spcBef>
                <a:spcPts val="0"/>
              </a:spcBef>
              <a:spcAft>
                <a:spcPts val="0"/>
              </a:spcAft>
              <a:buSzPts val="5100"/>
              <a:buChar char="■"/>
              <a:defRPr sz="5100"/>
            </a:lvl6pPr>
            <a:lvl7pPr lvl="6" algn="ctr" rtl="0">
              <a:spcBef>
                <a:spcPts val="0"/>
              </a:spcBef>
              <a:spcAft>
                <a:spcPts val="0"/>
              </a:spcAft>
              <a:buSzPts val="5100"/>
              <a:buChar char="●"/>
              <a:defRPr sz="5100"/>
            </a:lvl7pPr>
            <a:lvl8pPr lvl="7" algn="ctr" rtl="0">
              <a:spcBef>
                <a:spcPts val="0"/>
              </a:spcBef>
              <a:spcAft>
                <a:spcPts val="0"/>
              </a:spcAft>
              <a:buSzPts val="5100"/>
              <a:buChar char="○"/>
              <a:defRPr sz="5100"/>
            </a:lvl8pPr>
            <a:lvl9pPr lvl="8" algn="ctr" rtl="0">
              <a:spcBef>
                <a:spcPts val="0"/>
              </a:spcBef>
              <a:spcAft>
                <a:spcPts val="0"/>
              </a:spcAft>
              <a:buSzPts val="5100"/>
              <a:buChar char="■"/>
              <a:defRPr sz="5100"/>
            </a:lvl9pPr>
          </a:lstStyle>
          <a:p>
            <a:endParaRPr/>
          </a:p>
        </p:txBody>
      </p:sp>
      <p:sp>
        <p:nvSpPr>
          <p:cNvPr id="70" name="Google Shape;70;g1296eb9e080_0_57"/>
          <p:cNvSpPr txBox="1">
            <a:spLocks noGrp="1"/>
          </p:cNvSpPr>
          <p:nvPr>
            <p:ph type="subTitle" idx="1"/>
          </p:nvPr>
        </p:nvSpPr>
        <p:spPr>
          <a:xfrm>
            <a:off x="677333" y="3993933"/>
            <a:ext cx="5318400" cy="1794000"/>
          </a:xfrm>
          <a:prstGeom prst="rect">
            <a:avLst/>
          </a:prstGeom>
        </p:spPr>
        <p:txBody>
          <a:bodyPr spcFirstLastPara="1" wrap="square" lIns="121860" tIns="121860" rIns="121860" bIns="121860" anchor="t" anchorCtr="0">
            <a:noAutofit/>
          </a:bodyPr>
          <a:lstStyle>
            <a:lvl1pPr lvl="0" algn="ctr" rtl="0">
              <a:lnSpc>
                <a:spcPct val="100000"/>
              </a:lnSpc>
              <a:spcBef>
                <a:spcPts val="600"/>
              </a:spcBef>
              <a:spcAft>
                <a:spcPts val="0"/>
              </a:spcAft>
              <a:buSzPts val="1900"/>
              <a:buNone/>
              <a:defRPr/>
            </a:lvl1pPr>
            <a:lvl2pPr lvl="1" algn="ctr" rtl="0">
              <a:lnSpc>
                <a:spcPct val="100000"/>
              </a:lnSpc>
              <a:spcBef>
                <a:spcPts val="500"/>
              </a:spcBef>
              <a:spcAft>
                <a:spcPts val="0"/>
              </a:spcAft>
              <a:buSzPts val="2400"/>
              <a:buNone/>
              <a:defRPr sz="2400"/>
            </a:lvl2pPr>
            <a:lvl3pPr lvl="2" algn="ctr" rtl="0">
              <a:lnSpc>
                <a:spcPct val="100000"/>
              </a:lnSpc>
              <a:spcBef>
                <a:spcPts val="500"/>
              </a:spcBef>
              <a:spcAft>
                <a:spcPts val="0"/>
              </a:spcAft>
              <a:buSzPts val="2400"/>
              <a:buNone/>
              <a:defRPr sz="2400"/>
            </a:lvl3pPr>
            <a:lvl4pPr lvl="3" algn="ctr" rtl="0">
              <a:lnSpc>
                <a:spcPct val="100000"/>
              </a:lnSpc>
              <a:spcBef>
                <a:spcPts val="400"/>
              </a:spcBef>
              <a:spcAft>
                <a:spcPts val="0"/>
              </a:spcAft>
              <a:buSzPts val="2400"/>
              <a:buNone/>
              <a:defRPr sz="2400"/>
            </a:lvl4pPr>
            <a:lvl5pPr lvl="4" algn="ctr" rtl="0">
              <a:lnSpc>
                <a:spcPct val="100000"/>
              </a:lnSpc>
              <a:spcBef>
                <a:spcPts val="400"/>
              </a:spcBef>
              <a:spcAft>
                <a:spcPts val="0"/>
              </a:spcAft>
              <a:buSzPts val="2400"/>
              <a:buNone/>
              <a:defRPr sz="2400"/>
            </a:lvl5pPr>
            <a:lvl6pPr lvl="5" algn="ctr" rtl="0">
              <a:lnSpc>
                <a:spcPct val="100000"/>
              </a:lnSpc>
              <a:spcBef>
                <a:spcPts val="500"/>
              </a:spcBef>
              <a:spcAft>
                <a:spcPts val="0"/>
              </a:spcAft>
              <a:buSzPts val="2400"/>
              <a:buNone/>
              <a:defRPr sz="2400"/>
            </a:lvl6pPr>
            <a:lvl7pPr lvl="6" algn="ctr" rtl="0">
              <a:lnSpc>
                <a:spcPct val="100000"/>
              </a:lnSpc>
              <a:spcBef>
                <a:spcPts val="500"/>
              </a:spcBef>
              <a:spcAft>
                <a:spcPts val="0"/>
              </a:spcAft>
              <a:buSzPts val="2400"/>
              <a:buNone/>
              <a:defRPr sz="2400"/>
            </a:lvl7pPr>
            <a:lvl8pPr lvl="7" algn="ctr" rtl="0">
              <a:lnSpc>
                <a:spcPct val="100000"/>
              </a:lnSpc>
              <a:spcBef>
                <a:spcPts val="500"/>
              </a:spcBef>
              <a:spcAft>
                <a:spcPts val="0"/>
              </a:spcAft>
              <a:buSzPts val="2400"/>
              <a:buNone/>
              <a:defRPr sz="2400"/>
            </a:lvl8pPr>
            <a:lvl9pPr lvl="8" algn="ctr" rtl="0">
              <a:lnSpc>
                <a:spcPct val="100000"/>
              </a:lnSpc>
              <a:spcBef>
                <a:spcPts val="500"/>
              </a:spcBef>
              <a:spcAft>
                <a:spcPts val="0"/>
              </a:spcAft>
              <a:buSzPts val="2400"/>
              <a:buNone/>
              <a:defRPr sz="2400"/>
            </a:lvl9pPr>
          </a:lstStyle>
          <a:p>
            <a:endParaRPr/>
          </a:p>
        </p:txBody>
      </p:sp>
      <p:sp>
        <p:nvSpPr>
          <p:cNvPr id="71" name="Google Shape;71;g1296eb9e080_0_57"/>
          <p:cNvSpPr txBox="1">
            <a:spLocks noGrp="1"/>
          </p:cNvSpPr>
          <p:nvPr>
            <p:ph type="body" idx="2"/>
          </p:nvPr>
        </p:nvSpPr>
        <p:spPr>
          <a:xfrm>
            <a:off x="6586003" y="965603"/>
            <a:ext cx="5115900" cy="4926900"/>
          </a:xfrm>
          <a:prstGeom prst="rect">
            <a:avLst/>
          </a:prstGeom>
        </p:spPr>
        <p:txBody>
          <a:bodyPr spcFirstLastPara="1" wrap="square" lIns="121860" tIns="121860" rIns="121860" bIns="121860" anchor="ctr" anchorCtr="0">
            <a:noAutofit/>
          </a:bodyPr>
          <a:lstStyle>
            <a:lvl1pPr marL="457023" lvl="0" indent="-349130" rtl="0">
              <a:spcBef>
                <a:spcPts val="600"/>
              </a:spcBef>
              <a:spcAft>
                <a:spcPts val="0"/>
              </a:spcAft>
              <a:buClr>
                <a:schemeClr val="lt1"/>
              </a:buClr>
              <a:buSzPts val="1900"/>
              <a:buChar char="●"/>
              <a:defRPr>
                <a:solidFill>
                  <a:schemeClr val="lt1"/>
                </a:solidFill>
              </a:defRPr>
            </a:lvl1pPr>
            <a:lvl2pPr marL="914060" lvl="1" indent="-380860" rtl="0">
              <a:spcBef>
                <a:spcPts val="500"/>
              </a:spcBef>
              <a:spcAft>
                <a:spcPts val="0"/>
              </a:spcAft>
              <a:buClr>
                <a:schemeClr val="lt1"/>
              </a:buClr>
              <a:buSzPts val="2400"/>
              <a:buChar char="○"/>
              <a:defRPr>
                <a:solidFill>
                  <a:schemeClr val="lt1"/>
                </a:solidFill>
              </a:defRPr>
            </a:lvl2pPr>
            <a:lvl3pPr marL="1371090" lvl="2" indent="-361830" rtl="0">
              <a:spcBef>
                <a:spcPts val="500"/>
              </a:spcBef>
              <a:spcAft>
                <a:spcPts val="0"/>
              </a:spcAft>
              <a:buClr>
                <a:schemeClr val="lt1"/>
              </a:buClr>
              <a:buSzPts val="2100"/>
              <a:buChar char="■"/>
              <a:defRPr>
                <a:solidFill>
                  <a:schemeClr val="lt1"/>
                </a:solidFill>
              </a:defRPr>
            </a:lvl3pPr>
            <a:lvl4pPr marL="1828120" lvl="3" indent="-349130" rtl="0">
              <a:spcBef>
                <a:spcPts val="400"/>
              </a:spcBef>
              <a:spcAft>
                <a:spcPts val="0"/>
              </a:spcAft>
              <a:buClr>
                <a:schemeClr val="lt1"/>
              </a:buClr>
              <a:buSzPts val="1900"/>
              <a:buChar char="●"/>
              <a:defRPr>
                <a:solidFill>
                  <a:schemeClr val="lt1"/>
                </a:solidFill>
              </a:defRPr>
            </a:lvl4pPr>
            <a:lvl5pPr marL="2285158" lvl="4" indent="-330080" rtl="0">
              <a:spcBef>
                <a:spcPts val="400"/>
              </a:spcBef>
              <a:spcAft>
                <a:spcPts val="0"/>
              </a:spcAft>
              <a:buClr>
                <a:schemeClr val="lt1"/>
              </a:buClr>
              <a:buSzPts val="1600"/>
              <a:buChar char="○"/>
              <a:defRPr>
                <a:solidFill>
                  <a:schemeClr val="lt1"/>
                </a:solidFill>
              </a:defRPr>
            </a:lvl5pPr>
            <a:lvl6pPr marL="2742178" lvl="5" indent="-311031" rtl="0">
              <a:spcBef>
                <a:spcPts val="500"/>
              </a:spcBef>
              <a:spcAft>
                <a:spcPts val="0"/>
              </a:spcAft>
              <a:buClr>
                <a:schemeClr val="lt1"/>
              </a:buClr>
              <a:buSzPts val="1300"/>
              <a:buChar char="■"/>
              <a:defRPr>
                <a:solidFill>
                  <a:schemeClr val="lt1"/>
                </a:solidFill>
              </a:defRPr>
            </a:lvl6pPr>
            <a:lvl7pPr marL="3199200" lvl="6" indent="-311031" rtl="0">
              <a:spcBef>
                <a:spcPts val="500"/>
              </a:spcBef>
              <a:spcAft>
                <a:spcPts val="0"/>
              </a:spcAft>
              <a:buClr>
                <a:schemeClr val="lt1"/>
              </a:buClr>
              <a:buSzPts val="1300"/>
              <a:buChar char="●"/>
              <a:defRPr>
                <a:solidFill>
                  <a:schemeClr val="lt1"/>
                </a:solidFill>
              </a:defRPr>
            </a:lvl7pPr>
            <a:lvl8pPr marL="3656223" lvl="7" indent="-304680" rtl="0">
              <a:spcBef>
                <a:spcPts val="500"/>
              </a:spcBef>
              <a:spcAft>
                <a:spcPts val="0"/>
              </a:spcAft>
              <a:buClr>
                <a:schemeClr val="lt1"/>
              </a:buClr>
              <a:buSzPts val="1200"/>
              <a:buChar char="○"/>
              <a:defRPr>
                <a:solidFill>
                  <a:schemeClr val="lt1"/>
                </a:solidFill>
              </a:defRPr>
            </a:lvl8pPr>
            <a:lvl9pPr marL="4113260" lvl="8" indent="-304680" rtl="0">
              <a:spcBef>
                <a:spcPts val="500"/>
              </a:spcBef>
              <a:spcAft>
                <a:spcPts val="0"/>
              </a:spcAft>
              <a:buClr>
                <a:schemeClr val="lt1"/>
              </a:buClr>
              <a:buSzPts val="1200"/>
              <a:buChar char="■"/>
              <a:defRPr>
                <a:solidFill>
                  <a:schemeClr val="lt1"/>
                </a:solidFill>
              </a:defRPr>
            </a:lvl9pPr>
          </a:lstStyle>
          <a:p>
            <a:endParaRPr/>
          </a:p>
        </p:txBody>
      </p:sp>
      <p:sp>
        <p:nvSpPr>
          <p:cNvPr id="72" name="Google Shape;72;g1296eb9e080_0_57"/>
          <p:cNvSpPr txBox="1">
            <a:spLocks noGrp="1"/>
          </p:cNvSpPr>
          <p:nvPr>
            <p:ph type="sldNum" idx="12"/>
          </p:nvPr>
        </p:nvSpPr>
        <p:spPr>
          <a:xfrm>
            <a:off x="11296611" y="6217623"/>
            <a:ext cx="731700" cy="524700"/>
          </a:xfrm>
          <a:prstGeom prst="rect">
            <a:avLst/>
          </a:prstGeom>
        </p:spPr>
        <p:txBody>
          <a:bodyPr spcFirstLastPara="1" wrap="square" lIns="121860" tIns="60905" rIns="121860" bIns="6090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uk-UA" smtClean="0"/>
              <a:pPr/>
              <a:t>‹#›</a:t>
            </a:fld>
            <a:endParaRPr lang="uk-UA"/>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Section header 1" type="secHead">
  <p:cSld name="Section header 1">
    <p:bg>
      <p:bgPr>
        <a:solidFill>
          <a:srgbClr val="FFE599"/>
        </a:solidFill>
        <a:effectLst/>
      </p:bgPr>
    </p:bg>
    <p:spTree>
      <p:nvGrpSpPr>
        <p:cNvPr id="1" name="Shape 82"/>
        <p:cNvGrpSpPr/>
        <p:nvPr/>
      </p:nvGrpSpPr>
      <p:grpSpPr>
        <a:xfrm>
          <a:off x="0" y="0"/>
          <a:ext cx="0" cy="0"/>
          <a:chOff x="0" y="0"/>
          <a:chExt cx="0" cy="0"/>
        </a:xfrm>
      </p:grpSpPr>
      <p:sp>
        <p:nvSpPr>
          <p:cNvPr id="83" name="Google Shape;83;g13daacd529d_0_74"/>
          <p:cNvSpPr/>
          <p:nvPr/>
        </p:nvSpPr>
        <p:spPr>
          <a:xfrm>
            <a:off x="585500" y="4268167"/>
            <a:ext cx="11606400" cy="2589900"/>
          </a:xfrm>
          <a:prstGeom prst="rect">
            <a:avLst/>
          </a:prstGeom>
          <a:solidFill>
            <a:srgbClr val="FFFFFF"/>
          </a:solidFill>
          <a:ln>
            <a:noFill/>
          </a:ln>
        </p:spPr>
        <p:txBody>
          <a:bodyPr spcFirstLastPara="1" wrap="square" lIns="121878" tIns="121878" rIns="121878" bIns="121878" anchor="ctr" anchorCtr="0">
            <a:noAutofit/>
          </a:bodyPr>
          <a:lstStyle/>
          <a:p>
            <a:pPr>
              <a:buSzPts val="1500"/>
            </a:pPr>
            <a:endParaRPr/>
          </a:p>
        </p:txBody>
      </p:sp>
      <p:sp>
        <p:nvSpPr>
          <p:cNvPr id="84" name="Google Shape;84;g13daacd529d_0_74"/>
          <p:cNvSpPr txBox="1">
            <a:spLocks noGrp="1"/>
          </p:cNvSpPr>
          <p:nvPr>
            <p:ph type="title"/>
          </p:nvPr>
        </p:nvSpPr>
        <p:spPr>
          <a:xfrm>
            <a:off x="1071735" y="3307403"/>
            <a:ext cx="10163100" cy="3264300"/>
          </a:xfrm>
          <a:prstGeom prst="rect">
            <a:avLst/>
          </a:prstGeom>
          <a:noFill/>
          <a:ln>
            <a:noFill/>
          </a:ln>
        </p:spPr>
        <p:txBody>
          <a:bodyPr spcFirstLastPara="1" wrap="square" lIns="121878" tIns="121878" rIns="121878" bIns="121878"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5" name="Google Shape;85;g13daacd529d_0_74"/>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34356311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3"/>
        </a:solidFill>
        <a:effectLst/>
      </p:bgPr>
    </p:bg>
    <p:spTree>
      <p:nvGrpSpPr>
        <p:cNvPr id="1" name="Shape 86"/>
        <p:cNvGrpSpPr/>
        <p:nvPr/>
      </p:nvGrpSpPr>
      <p:grpSpPr>
        <a:xfrm>
          <a:off x="0" y="0"/>
          <a:ext cx="0" cy="0"/>
          <a:chOff x="0" y="0"/>
          <a:chExt cx="0" cy="0"/>
        </a:xfrm>
      </p:grpSpPr>
      <p:sp>
        <p:nvSpPr>
          <p:cNvPr id="87" name="Google Shape;87;g13daacd529d_0_78"/>
          <p:cNvSpPr/>
          <p:nvPr/>
        </p:nvSpPr>
        <p:spPr>
          <a:xfrm>
            <a:off x="585500" y="4268167"/>
            <a:ext cx="11606400" cy="2589900"/>
          </a:xfrm>
          <a:prstGeom prst="rect">
            <a:avLst/>
          </a:prstGeom>
          <a:solidFill>
            <a:srgbClr val="FFFFFF"/>
          </a:solidFill>
          <a:ln>
            <a:noFill/>
          </a:ln>
        </p:spPr>
        <p:txBody>
          <a:bodyPr spcFirstLastPara="1" wrap="square" lIns="121878" tIns="121878" rIns="121878" bIns="121878" anchor="ctr" anchorCtr="0">
            <a:noAutofit/>
          </a:bodyPr>
          <a:lstStyle/>
          <a:p>
            <a:pPr>
              <a:buSzPts val="1500"/>
            </a:pPr>
            <a:endParaRPr/>
          </a:p>
        </p:txBody>
      </p:sp>
      <p:sp>
        <p:nvSpPr>
          <p:cNvPr id="88" name="Google Shape;88;g13daacd529d_0_78"/>
          <p:cNvSpPr txBox="1">
            <a:spLocks noGrp="1"/>
          </p:cNvSpPr>
          <p:nvPr>
            <p:ph type="title"/>
          </p:nvPr>
        </p:nvSpPr>
        <p:spPr>
          <a:xfrm>
            <a:off x="1071735" y="2405067"/>
            <a:ext cx="10163100" cy="4163700"/>
          </a:xfrm>
          <a:prstGeom prst="rect">
            <a:avLst/>
          </a:prstGeom>
          <a:noFill/>
          <a:ln>
            <a:noFill/>
          </a:ln>
        </p:spPr>
        <p:txBody>
          <a:bodyPr spcFirstLastPara="1" wrap="square" lIns="121878" tIns="121878" rIns="121878" bIns="121878"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9" name="Google Shape;89;g13daacd529d_0_78"/>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27908857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rgbClr val="E06666"/>
        </a:solidFill>
        <a:effectLst/>
      </p:bgPr>
    </p:bg>
    <p:spTree>
      <p:nvGrpSpPr>
        <p:cNvPr id="1" name="Shape 90"/>
        <p:cNvGrpSpPr/>
        <p:nvPr/>
      </p:nvGrpSpPr>
      <p:grpSpPr>
        <a:xfrm>
          <a:off x="0" y="0"/>
          <a:ext cx="0" cy="0"/>
          <a:chOff x="0" y="0"/>
          <a:chExt cx="0" cy="0"/>
        </a:xfrm>
      </p:grpSpPr>
      <p:sp>
        <p:nvSpPr>
          <p:cNvPr id="91" name="Google Shape;91;g13daacd529d_0_82"/>
          <p:cNvSpPr/>
          <p:nvPr/>
        </p:nvSpPr>
        <p:spPr>
          <a:xfrm>
            <a:off x="585500" y="4268167"/>
            <a:ext cx="11606400" cy="2589900"/>
          </a:xfrm>
          <a:prstGeom prst="rect">
            <a:avLst/>
          </a:prstGeom>
          <a:solidFill>
            <a:srgbClr val="FFFFFF"/>
          </a:solidFill>
          <a:ln>
            <a:noFill/>
          </a:ln>
        </p:spPr>
        <p:txBody>
          <a:bodyPr spcFirstLastPara="1" wrap="square" lIns="121878" tIns="121878" rIns="121878" bIns="121878" anchor="ctr" anchorCtr="0">
            <a:noAutofit/>
          </a:bodyPr>
          <a:lstStyle/>
          <a:p>
            <a:pPr>
              <a:buSzPts val="1500"/>
            </a:pPr>
            <a:endParaRPr/>
          </a:p>
        </p:txBody>
      </p:sp>
      <p:sp>
        <p:nvSpPr>
          <p:cNvPr id="92" name="Google Shape;92;g13daacd529d_0_82"/>
          <p:cNvSpPr txBox="1">
            <a:spLocks noGrp="1"/>
          </p:cNvSpPr>
          <p:nvPr>
            <p:ph type="title"/>
          </p:nvPr>
        </p:nvSpPr>
        <p:spPr>
          <a:xfrm>
            <a:off x="1071735" y="2405067"/>
            <a:ext cx="10163100" cy="4163700"/>
          </a:xfrm>
          <a:prstGeom prst="rect">
            <a:avLst/>
          </a:prstGeom>
          <a:noFill/>
          <a:ln>
            <a:noFill/>
          </a:ln>
        </p:spPr>
        <p:txBody>
          <a:bodyPr spcFirstLastPara="1" wrap="square" lIns="121878" tIns="121878" rIns="121878" bIns="121878"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rgbClr val="0A4595"/>
              </a:buClr>
              <a:buSzPts val="9100"/>
              <a:buChar char="○"/>
              <a:defRPr sz="9100">
                <a:solidFill>
                  <a:srgbClr val="0A4595"/>
                </a:solidFill>
              </a:defRPr>
            </a:lvl2pPr>
            <a:lvl3pPr lvl="2" algn="l">
              <a:lnSpc>
                <a:spcPct val="100000"/>
              </a:lnSpc>
              <a:spcBef>
                <a:spcPts val="0"/>
              </a:spcBef>
              <a:spcAft>
                <a:spcPts val="0"/>
              </a:spcAft>
              <a:buClr>
                <a:srgbClr val="0A4595"/>
              </a:buClr>
              <a:buSzPts val="9100"/>
              <a:buChar char="■"/>
              <a:defRPr sz="9100">
                <a:solidFill>
                  <a:srgbClr val="0A4595"/>
                </a:solidFill>
              </a:defRPr>
            </a:lvl3pPr>
            <a:lvl4pPr lvl="3" algn="l">
              <a:lnSpc>
                <a:spcPct val="100000"/>
              </a:lnSpc>
              <a:spcBef>
                <a:spcPts val="0"/>
              </a:spcBef>
              <a:spcAft>
                <a:spcPts val="0"/>
              </a:spcAft>
              <a:buClr>
                <a:srgbClr val="0A4595"/>
              </a:buClr>
              <a:buSzPts val="9100"/>
              <a:buChar char="●"/>
              <a:defRPr sz="9100">
                <a:solidFill>
                  <a:srgbClr val="0A4595"/>
                </a:solidFill>
              </a:defRPr>
            </a:lvl4pPr>
            <a:lvl5pPr lvl="4" algn="l">
              <a:lnSpc>
                <a:spcPct val="100000"/>
              </a:lnSpc>
              <a:spcBef>
                <a:spcPts val="0"/>
              </a:spcBef>
              <a:spcAft>
                <a:spcPts val="0"/>
              </a:spcAft>
              <a:buClr>
                <a:srgbClr val="0A4595"/>
              </a:buClr>
              <a:buSzPts val="9100"/>
              <a:buChar char="○"/>
              <a:defRPr sz="9100">
                <a:solidFill>
                  <a:srgbClr val="0A4595"/>
                </a:solidFill>
              </a:defRPr>
            </a:lvl5pPr>
            <a:lvl6pPr lvl="5" algn="l">
              <a:lnSpc>
                <a:spcPct val="100000"/>
              </a:lnSpc>
              <a:spcBef>
                <a:spcPts val="0"/>
              </a:spcBef>
              <a:spcAft>
                <a:spcPts val="0"/>
              </a:spcAft>
              <a:buClr>
                <a:srgbClr val="0A4595"/>
              </a:buClr>
              <a:buSzPts val="9100"/>
              <a:buChar char="■"/>
              <a:defRPr sz="9100">
                <a:solidFill>
                  <a:srgbClr val="0A4595"/>
                </a:solidFill>
              </a:defRPr>
            </a:lvl6pPr>
            <a:lvl7pPr lvl="6" algn="l">
              <a:lnSpc>
                <a:spcPct val="100000"/>
              </a:lnSpc>
              <a:spcBef>
                <a:spcPts val="0"/>
              </a:spcBef>
              <a:spcAft>
                <a:spcPts val="0"/>
              </a:spcAft>
              <a:buClr>
                <a:srgbClr val="0A4595"/>
              </a:buClr>
              <a:buSzPts val="9100"/>
              <a:buChar char="●"/>
              <a:defRPr sz="9100">
                <a:solidFill>
                  <a:srgbClr val="0A4595"/>
                </a:solidFill>
              </a:defRPr>
            </a:lvl7pPr>
            <a:lvl8pPr lvl="7" algn="l">
              <a:lnSpc>
                <a:spcPct val="100000"/>
              </a:lnSpc>
              <a:spcBef>
                <a:spcPts val="0"/>
              </a:spcBef>
              <a:spcAft>
                <a:spcPts val="0"/>
              </a:spcAft>
              <a:buClr>
                <a:srgbClr val="0A4595"/>
              </a:buClr>
              <a:buSzPts val="9100"/>
              <a:buChar char="○"/>
              <a:defRPr sz="9100">
                <a:solidFill>
                  <a:srgbClr val="0A4595"/>
                </a:solidFill>
              </a:defRPr>
            </a:lvl8pPr>
            <a:lvl9pPr lvl="8" algn="l">
              <a:lnSpc>
                <a:spcPct val="100000"/>
              </a:lnSpc>
              <a:spcBef>
                <a:spcPts val="0"/>
              </a:spcBef>
              <a:spcAft>
                <a:spcPts val="0"/>
              </a:spcAft>
              <a:buClr>
                <a:srgbClr val="0A4595"/>
              </a:buClr>
              <a:buSzPts val="9100"/>
              <a:buChar char="■"/>
              <a:defRPr sz="9100">
                <a:solidFill>
                  <a:srgbClr val="0A4595"/>
                </a:solidFill>
              </a:defRPr>
            </a:lvl9pPr>
          </a:lstStyle>
          <a:p>
            <a:endParaRPr/>
          </a:p>
        </p:txBody>
      </p:sp>
      <p:sp>
        <p:nvSpPr>
          <p:cNvPr id="93" name="Google Shape;93;g13daacd529d_0_82"/>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26892734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94"/>
        <p:cNvGrpSpPr/>
        <p:nvPr/>
      </p:nvGrpSpPr>
      <p:grpSpPr>
        <a:xfrm>
          <a:off x="0" y="0"/>
          <a:ext cx="0" cy="0"/>
          <a:chOff x="0" y="0"/>
          <a:chExt cx="0" cy="0"/>
        </a:xfrm>
      </p:grpSpPr>
      <p:sp>
        <p:nvSpPr>
          <p:cNvPr id="95" name="Google Shape;95;g13daacd529d_0_86"/>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78" tIns="121878" rIns="121878" bIns="121878" anchor="ctr" anchorCtr="0">
            <a:noAutofit/>
          </a:bodyPr>
          <a:lstStyle/>
          <a:p>
            <a:pPr>
              <a:buSzPts val="1500"/>
            </a:pPr>
            <a:endParaRPr/>
          </a:p>
        </p:txBody>
      </p:sp>
      <p:sp>
        <p:nvSpPr>
          <p:cNvPr id="96" name="Google Shape;96;g13daacd529d_0_86"/>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57832315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
        <p:cNvGrpSpPr/>
        <p:nvPr/>
      </p:nvGrpSpPr>
      <p:grpSpPr>
        <a:xfrm>
          <a:off x="0" y="0"/>
          <a:ext cx="0" cy="0"/>
          <a:chOff x="0" y="0"/>
          <a:chExt cx="0" cy="0"/>
        </a:xfrm>
      </p:grpSpPr>
    </p:spTree>
    <p:extLst>
      <p:ext uri="{BB962C8B-B14F-4D97-AF65-F5344CB8AC3E}">
        <p14:creationId xmlns:p14="http://schemas.microsoft.com/office/powerpoint/2010/main" val="55180899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
        <p:cNvGrpSpPr/>
        <p:nvPr/>
      </p:nvGrpSpPr>
      <p:grpSpPr>
        <a:xfrm>
          <a:off x="0" y="0"/>
          <a:ext cx="0" cy="0"/>
          <a:chOff x="0" y="0"/>
          <a:chExt cx="0" cy="0"/>
        </a:xfrm>
      </p:grpSpPr>
      <p:sp>
        <p:nvSpPr>
          <p:cNvPr id="15" name="Google Shape;15;g13e1f191a52_0_6"/>
          <p:cNvSpPr txBox="1">
            <a:spLocks noGrp="1"/>
          </p:cNvSpPr>
          <p:nvPr>
            <p:ph type="title"/>
          </p:nvPr>
        </p:nvSpPr>
        <p:spPr>
          <a:xfrm>
            <a:off x="914400" y="0"/>
            <a:ext cx="10363200" cy="1143200"/>
          </a:xfrm>
          <a:prstGeom prst="rect">
            <a:avLst/>
          </a:prstGeom>
          <a:noFill/>
          <a:ln>
            <a:noFill/>
          </a:ln>
        </p:spPr>
        <p:txBody>
          <a:bodyPr spcFirstLastPara="1" wrap="square" lIns="91428" tIns="45698" rIns="9142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16" name="Google Shape;16;g13e1f191a52_0_6"/>
          <p:cNvSpPr txBox="1">
            <a:spLocks noGrp="1"/>
          </p:cNvSpPr>
          <p:nvPr>
            <p:ph type="body" idx="1"/>
          </p:nvPr>
        </p:nvSpPr>
        <p:spPr>
          <a:xfrm>
            <a:off x="914400" y="1981200"/>
            <a:ext cx="10363200" cy="4114800"/>
          </a:xfrm>
          <a:prstGeom prst="rect">
            <a:avLst/>
          </a:prstGeom>
          <a:noFill/>
          <a:ln>
            <a:noFill/>
          </a:ln>
        </p:spPr>
        <p:txBody>
          <a:bodyPr spcFirstLastPara="1" wrap="square" lIns="91428" tIns="45698" rIns="91428" bIns="45698" anchor="t" anchorCtr="0">
            <a:noAutofit/>
          </a:bodyPr>
          <a:lstStyle>
            <a:lvl1pPr marL="609570" lvl="0" indent="-423312" algn="l">
              <a:lnSpc>
                <a:spcPct val="100000"/>
              </a:lnSpc>
              <a:spcBef>
                <a:spcPts val="400"/>
              </a:spcBef>
              <a:spcAft>
                <a:spcPts val="0"/>
              </a:spcAft>
              <a:buClr>
                <a:schemeClr val="dk1"/>
              </a:buClr>
              <a:buSzPts val="1400"/>
              <a:buChar char="•"/>
              <a:defRPr/>
            </a:lvl1pPr>
            <a:lvl2pPr marL="1219140" lvl="1" indent="-423312" algn="l">
              <a:lnSpc>
                <a:spcPct val="100000"/>
              </a:lnSpc>
              <a:spcBef>
                <a:spcPts val="933"/>
              </a:spcBef>
              <a:spcAft>
                <a:spcPts val="0"/>
              </a:spcAft>
              <a:buClr>
                <a:schemeClr val="dk1"/>
              </a:buClr>
              <a:buSzPts val="1400"/>
              <a:buChar char="•"/>
              <a:defRPr/>
            </a:lvl2pPr>
            <a:lvl3pPr marL="1828709" lvl="2" indent="-423312" algn="l">
              <a:lnSpc>
                <a:spcPct val="100000"/>
              </a:lnSpc>
              <a:spcBef>
                <a:spcPts val="933"/>
              </a:spcBef>
              <a:spcAft>
                <a:spcPts val="0"/>
              </a:spcAft>
              <a:buClr>
                <a:schemeClr val="dk1"/>
              </a:buClr>
              <a:buSzPts val="1400"/>
              <a:buChar char="•"/>
              <a:defRPr/>
            </a:lvl3pPr>
            <a:lvl4pPr marL="2438278" lvl="3" indent="-423312" algn="l">
              <a:lnSpc>
                <a:spcPct val="100000"/>
              </a:lnSpc>
              <a:spcBef>
                <a:spcPts val="933"/>
              </a:spcBef>
              <a:spcAft>
                <a:spcPts val="0"/>
              </a:spcAft>
              <a:buClr>
                <a:schemeClr val="dk1"/>
              </a:buClr>
              <a:buSzPts val="1400"/>
              <a:buChar char="•"/>
              <a:defRPr/>
            </a:lvl4pPr>
            <a:lvl5pPr marL="3047848" lvl="4" indent="-423312" algn="l">
              <a:lnSpc>
                <a:spcPct val="100000"/>
              </a:lnSpc>
              <a:spcBef>
                <a:spcPts val="933"/>
              </a:spcBef>
              <a:spcAft>
                <a:spcPts val="0"/>
              </a:spcAft>
              <a:buClr>
                <a:schemeClr val="dk1"/>
              </a:buClr>
              <a:buSzPts val="1400"/>
              <a:buChar char="•"/>
              <a:defRPr/>
            </a:lvl5pPr>
            <a:lvl6pPr marL="3657418" lvl="5" indent="-423312" algn="l">
              <a:lnSpc>
                <a:spcPct val="100000"/>
              </a:lnSpc>
              <a:spcBef>
                <a:spcPts val="933"/>
              </a:spcBef>
              <a:spcAft>
                <a:spcPts val="0"/>
              </a:spcAft>
              <a:buSzPts val="1400"/>
              <a:buChar char="»"/>
              <a:defRPr/>
            </a:lvl6pPr>
            <a:lvl7pPr marL="4266987" lvl="6" indent="-423312" algn="l">
              <a:lnSpc>
                <a:spcPct val="100000"/>
              </a:lnSpc>
              <a:spcBef>
                <a:spcPts val="933"/>
              </a:spcBef>
              <a:spcAft>
                <a:spcPts val="0"/>
              </a:spcAft>
              <a:buSzPts val="1400"/>
              <a:buChar char="»"/>
              <a:defRPr/>
            </a:lvl7pPr>
            <a:lvl8pPr marL="4876557" lvl="7" indent="-423312" algn="l">
              <a:lnSpc>
                <a:spcPct val="100000"/>
              </a:lnSpc>
              <a:spcBef>
                <a:spcPts val="933"/>
              </a:spcBef>
              <a:spcAft>
                <a:spcPts val="0"/>
              </a:spcAft>
              <a:buSzPts val="1400"/>
              <a:buChar char="»"/>
              <a:defRPr/>
            </a:lvl8pPr>
            <a:lvl9pPr marL="5486126" lvl="8" indent="-423312"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24392744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7"/>
        <p:cNvGrpSpPr/>
        <p:nvPr/>
      </p:nvGrpSpPr>
      <p:grpSpPr>
        <a:xfrm>
          <a:off x="0" y="0"/>
          <a:ext cx="0" cy="0"/>
          <a:chOff x="0" y="0"/>
          <a:chExt cx="0" cy="0"/>
        </a:xfrm>
      </p:grpSpPr>
      <p:sp>
        <p:nvSpPr>
          <p:cNvPr id="18" name="Google Shape;18;g13e1f191a52_0_9"/>
          <p:cNvSpPr txBox="1">
            <a:spLocks noGrp="1"/>
          </p:cNvSpPr>
          <p:nvPr>
            <p:ph type="title"/>
          </p:nvPr>
        </p:nvSpPr>
        <p:spPr>
          <a:xfrm>
            <a:off x="914400" y="0"/>
            <a:ext cx="10363200" cy="1143200"/>
          </a:xfrm>
          <a:prstGeom prst="rect">
            <a:avLst/>
          </a:prstGeom>
          <a:noFill/>
          <a:ln>
            <a:noFill/>
          </a:ln>
        </p:spPr>
        <p:txBody>
          <a:bodyPr spcFirstLastPara="1" wrap="square" lIns="91428" tIns="45698" rIns="9142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Tree>
    <p:extLst>
      <p:ext uri="{BB962C8B-B14F-4D97-AF65-F5344CB8AC3E}">
        <p14:creationId xmlns:p14="http://schemas.microsoft.com/office/powerpoint/2010/main" val="137658518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9"/>
        <p:cNvGrpSpPr/>
        <p:nvPr/>
      </p:nvGrpSpPr>
      <p:grpSpPr>
        <a:xfrm>
          <a:off x="0" y="0"/>
          <a:ext cx="0" cy="0"/>
          <a:chOff x="0" y="0"/>
          <a:chExt cx="0" cy="0"/>
        </a:xfrm>
      </p:grpSpPr>
      <p:sp>
        <p:nvSpPr>
          <p:cNvPr id="20" name="Google Shape;20;g13e1f191a52_0_11"/>
          <p:cNvSpPr txBox="1">
            <a:spLocks noGrp="1"/>
          </p:cNvSpPr>
          <p:nvPr>
            <p:ph type="title"/>
          </p:nvPr>
        </p:nvSpPr>
        <p:spPr>
          <a:xfrm>
            <a:off x="914400" y="0"/>
            <a:ext cx="10363200" cy="1143200"/>
          </a:xfrm>
          <a:prstGeom prst="rect">
            <a:avLst/>
          </a:prstGeom>
          <a:noFill/>
          <a:ln>
            <a:noFill/>
          </a:ln>
        </p:spPr>
        <p:txBody>
          <a:bodyPr spcFirstLastPara="1" wrap="square" lIns="91428" tIns="45698" rIns="9142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21" name="Google Shape;21;g13e1f191a52_0_11"/>
          <p:cNvSpPr txBox="1">
            <a:spLocks noGrp="1"/>
          </p:cNvSpPr>
          <p:nvPr>
            <p:ph type="body" idx="1"/>
          </p:nvPr>
        </p:nvSpPr>
        <p:spPr>
          <a:xfrm>
            <a:off x="914400" y="1981200"/>
            <a:ext cx="5080000" cy="4114800"/>
          </a:xfrm>
          <a:prstGeom prst="rect">
            <a:avLst/>
          </a:prstGeom>
          <a:noFill/>
          <a:ln>
            <a:noFill/>
          </a:ln>
        </p:spPr>
        <p:txBody>
          <a:bodyPr spcFirstLastPara="1" wrap="square" lIns="91428" tIns="45698" rIns="91428" bIns="45698" anchor="t" anchorCtr="0">
            <a:noAutofit/>
          </a:bodyPr>
          <a:lstStyle>
            <a:lvl1pPr marL="609570" lvl="0" indent="-482576" algn="l">
              <a:lnSpc>
                <a:spcPct val="100000"/>
              </a:lnSpc>
              <a:spcBef>
                <a:spcPts val="533"/>
              </a:spcBef>
              <a:spcAft>
                <a:spcPts val="0"/>
              </a:spcAft>
              <a:buClr>
                <a:schemeClr val="dk1"/>
              </a:buClr>
              <a:buSzPts val="2100"/>
              <a:buChar char="•"/>
              <a:defRPr sz="2800"/>
            </a:lvl1pPr>
            <a:lvl2pPr marL="1219140" lvl="1" indent="-457178" algn="l">
              <a:lnSpc>
                <a:spcPct val="100000"/>
              </a:lnSpc>
              <a:spcBef>
                <a:spcPts val="1467"/>
              </a:spcBef>
              <a:spcAft>
                <a:spcPts val="0"/>
              </a:spcAft>
              <a:buClr>
                <a:schemeClr val="dk1"/>
              </a:buClr>
              <a:buSzPts val="1800"/>
              <a:buChar char="•"/>
              <a:defRPr sz="2400"/>
            </a:lvl2pPr>
            <a:lvl3pPr marL="1828709" lvl="2" indent="-431779" algn="l">
              <a:lnSpc>
                <a:spcPct val="100000"/>
              </a:lnSpc>
              <a:spcBef>
                <a:spcPts val="1200"/>
              </a:spcBef>
              <a:spcAft>
                <a:spcPts val="0"/>
              </a:spcAft>
              <a:buClr>
                <a:schemeClr val="dk1"/>
              </a:buClr>
              <a:buSzPts val="1500"/>
              <a:buChar char="•"/>
              <a:defRPr sz="2000"/>
            </a:lvl3pPr>
            <a:lvl4pPr marL="2438278" lvl="3" indent="-423312" algn="l">
              <a:lnSpc>
                <a:spcPct val="100000"/>
              </a:lnSpc>
              <a:spcBef>
                <a:spcPts val="1067"/>
              </a:spcBef>
              <a:spcAft>
                <a:spcPts val="0"/>
              </a:spcAft>
              <a:buClr>
                <a:schemeClr val="dk1"/>
              </a:buClr>
              <a:buSzPts val="1400"/>
              <a:buChar char="•"/>
              <a:defRPr sz="1900"/>
            </a:lvl4pPr>
            <a:lvl5pPr marL="3047848" lvl="4" indent="-423312" algn="l">
              <a:lnSpc>
                <a:spcPct val="100000"/>
              </a:lnSpc>
              <a:spcBef>
                <a:spcPts val="933"/>
              </a:spcBef>
              <a:spcAft>
                <a:spcPts val="0"/>
              </a:spcAft>
              <a:buClr>
                <a:schemeClr val="dk1"/>
              </a:buClr>
              <a:buSzPts val="1400"/>
              <a:buChar char="•"/>
              <a:defRPr sz="1900"/>
            </a:lvl5pPr>
            <a:lvl6pPr marL="3657418" lvl="5" indent="-423312" algn="l">
              <a:lnSpc>
                <a:spcPct val="100000"/>
              </a:lnSpc>
              <a:spcBef>
                <a:spcPts val="933"/>
              </a:spcBef>
              <a:spcAft>
                <a:spcPts val="0"/>
              </a:spcAft>
              <a:buSzPts val="1400"/>
              <a:buFont typeface="Times New Roman"/>
              <a:buChar char="»"/>
              <a:defRPr sz="1900"/>
            </a:lvl6pPr>
            <a:lvl7pPr marL="4266987" lvl="6" indent="-423312" algn="l">
              <a:lnSpc>
                <a:spcPct val="100000"/>
              </a:lnSpc>
              <a:spcBef>
                <a:spcPts val="933"/>
              </a:spcBef>
              <a:spcAft>
                <a:spcPts val="0"/>
              </a:spcAft>
              <a:buSzPts val="1400"/>
              <a:buFont typeface="Times New Roman"/>
              <a:buChar char="»"/>
              <a:defRPr sz="1900"/>
            </a:lvl7pPr>
            <a:lvl8pPr marL="4876557" lvl="7" indent="-423312" algn="l">
              <a:lnSpc>
                <a:spcPct val="100000"/>
              </a:lnSpc>
              <a:spcBef>
                <a:spcPts val="933"/>
              </a:spcBef>
              <a:spcAft>
                <a:spcPts val="0"/>
              </a:spcAft>
              <a:buSzPts val="1400"/>
              <a:buFont typeface="Times New Roman"/>
              <a:buChar char="»"/>
              <a:defRPr sz="1900"/>
            </a:lvl8pPr>
            <a:lvl9pPr marL="5486126" lvl="8" indent="-423312" algn="l">
              <a:lnSpc>
                <a:spcPct val="100000"/>
              </a:lnSpc>
              <a:spcBef>
                <a:spcPts val="933"/>
              </a:spcBef>
              <a:spcAft>
                <a:spcPts val="933"/>
              </a:spcAft>
              <a:buSzPts val="1400"/>
              <a:buFont typeface="Times New Roman"/>
              <a:buChar char="»"/>
              <a:defRPr sz="1900"/>
            </a:lvl9pPr>
          </a:lstStyle>
          <a:p>
            <a:endParaRPr/>
          </a:p>
        </p:txBody>
      </p:sp>
      <p:sp>
        <p:nvSpPr>
          <p:cNvPr id="22" name="Google Shape;22;g13e1f191a52_0_11"/>
          <p:cNvSpPr txBox="1">
            <a:spLocks noGrp="1"/>
          </p:cNvSpPr>
          <p:nvPr>
            <p:ph type="body" idx="2"/>
          </p:nvPr>
        </p:nvSpPr>
        <p:spPr>
          <a:xfrm>
            <a:off x="6197600" y="1981200"/>
            <a:ext cx="5080000" cy="4114800"/>
          </a:xfrm>
          <a:prstGeom prst="rect">
            <a:avLst/>
          </a:prstGeom>
          <a:noFill/>
          <a:ln>
            <a:noFill/>
          </a:ln>
        </p:spPr>
        <p:txBody>
          <a:bodyPr spcFirstLastPara="1" wrap="square" lIns="91428" tIns="45698" rIns="91428" bIns="45698" anchor="t" anchorCtr="0">
            <a:noAutofit/>
          </a:bodyPr>
          <a:lstStyle>
            <a:lvl1pPr marL="609570" lvl="0" indent="-482576" algn="l">
              <a:lnSpc>
                <a:spcPct val="100000"/>
              </a:lnSpc>
              <a:spcBef>
                <a:spcPts val="533"/>
              </a:spcBef>
              <a:spcAft>
                <a:spcPts val="0"/>
              </a:spcAft>
              <a:buClr>
                <a:schemeClr val="dk1"/>
              </a:buClr>
              <a:buSzPts val="2100"/>
              <a:buChar char="•"/>
              <a:defRPr sz="2800"/>
            </a:lvl1pPr>
            <a:lvl2pPr marL="1219140" lvl="1" indent="-457178" algn="l">
              <a:lnSpc>
                <a:spcPct val="100000"/>
              </a:lnSpc>
              <a:spcBef>
                <a:spcPts val="1467"/>
              </a:spcBef>
              <a:spcAft>
                <a:spcPts val="0"/>
              </a:spcAft>
              <a:buClr>
                <a:schemeClr val="dk1"/>
              </a:buClr>
              <a:buSzPts val="1800"/>
              <a:buChar char="•"/>
              <a:defRPr sz="2400"/>
            </a:lvl2pPr>
            <a:lvl3pPr marL="1828709" lvl="2" indent="-431779" algn="l">
              <a:lnSpc>
                <a:spcPct val="100000"/>
              </a:lnSpc>
              <a:spcBef>
                <a:spcPts val="1200"/>
              </a:spcBef>
              <a:spcAft>
                <a:spcPts val="0"/>
              </a:spcAft>
              <a:buClr>
                <a:schemeClr val="dk1"/>
              </a:buClr>
              <a:buSzPts val="1500"/>
              <a:buChar char="•"/>
              <a:defRPr sz="2000"/>
            </a:lvl3pPr>
            <a:lvl4pPr marL="2438278" lvl="3" indent="-423312" algn="l">
              <a:lnSpc>
                <a:spcPct val="100000"/>
              </a:lnSpc>
              <a:spcBef>
                <a:spcPts val="1067"/>
              </a:spcBef>
              <a:spcAft>
                <a:spcPts val="0"/>
              </a:spcAft>
              <a:buClr>
                <a:schemeClr val="dk1"/>
              </a:buClr>
              <a:buSzPts val="1400"/>
              <a:buChar char="•"/>
              <a:defRPr sz="1900"/>
            </a:lvl4pPr>
            <a:lvl5pPr marL="3047848" lvl="4" indent="-423312" algn="l">
              <a:lnSpc>
                <a:spcPct val="100000"/>
              </a:lnSpc>
              <a:spcBef>
                <a:spcPts val="933"/>
              </a:spcBef>
              <a:spcAft>
                <a:spcPts val="0"/>
              </a:spcAft>
              <a:buClr>
                <a:schemeClr val="dk1"/>
              </a:buClr>
              <a:buSzPts val="1400"/>
              <a:buChar char="•"/>
              <a:defRPr sz="1900"/>
            </a:lvl5pPr>
            <a:lvl6pPr marL="3657418" lvl="5" indent="-423312" algn="l">
              <a:lnSpc>
                <a:spcPct val="100000"/>
              </a:lnSpc>
              <a:spcBef>
                <a:spcPts val="933"/>
              </a:spcBef>
              <a:spcAft>
                <a:spcPts val="0"/>
              </a:spcAft>
              <a:buSzPts val="1400"/>
              <a:buFont typeface="Times New Roman"/>
              <a:buChar char="»"/>
              <a:defRPr sz="1900"/>
            </a:lvl6pPr>
            <a:lvl7pPr marL="4266987" lvl="6" indent="-423312" algn="l">
              <a:lnSpc>
                <a:spcPct val="100000"/>
              </a:lnSpc>
              <a:spcBef>
                <a:spcPts val="933"/>
              </a:spcBef>
              <a:spcAft>
                <a:spcPts val="0"/>
              </a:spcAft>
              <a:buSzPts val="1400"/>
              <a:buFont typeface="Times New Roman"/>
              <a:buChar char="»"/>
              <a:defRPr sz="1900"/>
            </a:lvl7pPr>
            <a:lvl8pPr marL="4876557" lvl="7" indent="-423312" algn="l">
              <a:lnSpc>
                <a:spcPct val="100000"/>
              </a:lnSpc>
              <a:spcBef>
                <a:spcPts val="933"/>
              </a:spcBef>
              <a:spcAft>
                <a:spcPts val="0"/>
              </a:spcAft>
              <a:buSzPts val="1400"/>
              <a:buFont typeface="Times New Roman"/>
              <a:buChar char="»"/>
              <a:defRPr sz="1900"/>
            </a:lvl8pPr>
            <a:lvl9pPr marL="5486126" lvl="8" indent="-423312" algn="l">
              <a:lnSpc>
                <a:spcPct val="100000"/>
              </a:lnSpc>
              <a:spcBef>
                <a:spcPts val="933"/>
              </a:spcBef>
              <a:spcAft>
                <a:spcPts val="933"/>
              </a:spcAft>
              <a:buSzPts val="1400"/>
              <a:buFont typeface="Times New Roman"/>
              <a:buChar char="»"/>
              <a:defRPr sz="1900"/>
            </a:lvl9pPr>
          </a:lstStyle>
          <a:p>
            <a:endParaRPr/>
          </a:p>
        </p:txBody>
      </p:sp>
    </p:spTree>
    <p:extLst>
      <p:ext uri="{BB962C8B-B14F-4D97-AF65-F5344CB8AC3E}">
        <p14:creationId xmlns:p14="http://schemas.microsoft.com/office/powerpoint/2010/main" val="178950775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3"/>
        <p:cNvGrpSpPr/>
        <p:nvPr/>
      </p:nvGrpSpPr>
      <p:grpSpPr>
        <a:xfrm>
          <a:off x="0" y="0"/>
          <a:ext cx="0" cy="0"/>
          <a:chOff x="0" y="0"/>
          <a:chExt cx="0" cy="0"/>
        </a:xfrm>
      </p:grpSpPr>
      <p:sp>
        <p:nvSpPr>
          <p:cNvPr id="24" name="Google Shape;24;g13e1f191a52_0_15"/>
          <p:cNvSpPr txBox="1">
            <a:spLocks noGrp="1"/>
          </p:cNvSpPr>
          <p:nvPr>
            <p:ph type="ctrTitle"/>
          </p:nvPr>
        </p:nvSpPr>
        <p:spPr>
          <a:xfrm>
            <a:off x="914400" y="2130427"/>
            <a:ext cx="10363200" cy="1470000"/>
          </a:xfrm>
          <a:prstGeom prst="rect">
            <a:avLst/>
          </a:prstGeom>
          <a:noFill/>
          <a:ln>
            <a:noFill/>
          </a:ln>
        </p:spPr>
        <p:txBody>
          <a:bodyPr spcFirstLastPara="1" wrap="square" lIns="91428" tIns="45698" rIns="9142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25" name="Google Shape;25;g13e1f191a52_0_15"/>
          <p:cNvSpPr txBox="1">
            <a:spLocks noGrp="1"/>
          </p:cNvSpPr>
          <p:nvPr>
            <p:ph type="subTitle" idx="1"/>
          </p:nvPr>
        </p:nvSpPr>
        <p:spPr>
          <a:xfrm>
            <a:off x="1828800" y="3886200"/>
            <a:ext cx="8534400" cy="1752800"/>
          </a:xfrm>
          <a:prstGeom prst="rect">
            <a:avLst/>
          </a:prstGeom>
          <a:noFill/>
          <a:ln>
            <a:noFill/>
          </a:ln>
        </p:spPr>
        <p:txBody>
          <a:bodyPr spcFirstLastPara="1" wrap="square" lIns="91428" tIns="45698" rIns="91428" bIns="45698" anchor="t" anchorCtr="0">
            <a:noAutofit/>
          </a:bodyPr>
          <a:lstStyle>
            <a:lvl1pPr lvl="0" algn="ctr">
              <a:lnSpc>
                <a:spcPct val="100000"/>
              </a:lnSpc>
              <a:spcBef>
                <a:spcPts val="400"/>
              </a:spcBef>
              <a:spcAft>
                <a:spcPts val="0"/>
              </a:spcAft>
              <a:buClr>
                <a:schemeClr val="dk1"/>
              </a:buClr>
              <a:buSzPts val="1500"/>
              <a:buNone/>
              <a:defRPr/>
            </a:lvl1pPr>
            <a:lvl2pPr lvl="1" algn="ctr">
              <a:lnSpc>
                <a:spcPct val="100000"/>
              </a:lnSpc>
              <a:spcBef>
                <a:spcPts val="1067"/>
              </a:spcBef>
              <a:spcAft>
                <a:spcPts val="0"/>
              </a:spcAft>
              <a:buClr>
                <a:schemeClr val="dk1"/>
              </a:buClr>
              <a:buSzPts val="1500"/>
              <a:buNone/>
              <a:defRPr/>
            </a:lvl2pPr>
            <a:lvl3pPr lvl="2" algn="ctr">
              <a:lnSpc>
                <a:spcPct val="100000"/>
              </a:lnSpc>
              <a:spcBef>
                <a:spcPts val="1067"/>
              </a:spcBef>
              <a:spcAft>
                <a:spcPts val="0"/>
              </a:spcAft>
              <a:buClr>
                <a:schemeClr val="dk1"/>
              </a:buClr>
              <a:buSzPts val="1500"/>
              <a:buNone/>
              <a:defRPr/>
            </a:lvl3pPr>
            <a:lvl4pPr lvl="3" algn="ctr">
              <a:lnSpc>
                <a:spcPct val="100000"/>
              </a:lnSpc>
              <a:spcBef>
                <a:spcPts val="1067"/>
              </a:spcBef>
              <a:spcAft>
                <a:spcPts val="0"/>
              </a:spcAft>
              <a:buClr>
                <a:schemeClr val="dk1"/>
              </a:buClr>
              <a:buSzPts val="1500"/>
              <a:buNone/>
              <a:defRPr/>
            </a:lvl4pPr>
            <a:lvl5pPr lvl="4" algn="ctr">
              <a:lnSpc>
                <a:spcPct val="100000"/>
              </a:lnSpc>
              <a:spcBef>
                <a:spcPts val="1067"/>
              </a:spcBef>
              <a:spcAft>
                <a:spcPts val="0"/>
              </a:spcAft>
              <a:buClr>
                <a:schemeClr val="dk1"/>
              </a:buClr>
              <a:buSzPts val="1500"/>
              <a:buNone/>
              <a:defRPr/>
            </a:lvl5pPr>
            <a:lvl6pPr lvl="5" algn="ctr">
              <a:lnSpc>
                <a:spcPct val="100000"/>
              </a:lnSpc>
              <a:spcBef>
                <a:spcPts val="1067"/>
              </a:spcBef>
              <a:spcAft>
                <a:spcPts val="0"/>
              </a:spcAft>
              <a:buSzPts val="1500"/>
              <a:buFont typeface="Times New Roman"/>
              <a:buNone/>
              <a:defRPr/>
            </a:lvl6pPr>
            <a:lvl7pPr lvl="6" algn="ctr">
              <a:lnSpc>
                <a:spcPct val="100000"/>
              </a:lnSpc>
              <a:spcBef>
                <a:spcPts val="1067"/>
              </a:spcBef>
              <a:spcAft>
                <a:spcPts val="0"/>
              </a:spcAft>
              <a:buSzPts val="1500"/>
              <a:buFont typeface="Times New Roman"/>
              <a:buNone/>
              <a:defRPr/>
            </a:lvl7pPr>
            <a:lvl8pPr lvl="7" algn="ctr">
              <a:lnSpc>
                <a:spcPct val="100000"/>
              </a:lnSpc>
              <a:spcBef>
                <a:spcPts val="1067"/>
              </a:spcBef>
              <a:spcAft>
                <a:spcPts val="0"/>
              </a:spcAft>
              <a:buSzPts val="1500"/>
              <a:buFont typeface="Times New Roman"/>
              <a:buNone/>
              <a:defRPr/>
            </a:lvl8pPr>
            <a:lvl9pPr lvl="8" algn="ctr">
              <a:lnSpc>
                <a:spcPct val="100000"/>
              </a:lnSpc>
              <a:spcBef>
                <a:spcPts val="1067"/>
              </a:spcBef>
              <a:spcAft>
                <a:spcPts val="1067"/>
              </a:spcAft>
              <a:buSzPts val="1500"/>
              <a:buFont typeface="Times New Roman"/>
              <a:buNone/>
              <a:defRPr/>
            </a:lvl9pPr>
          </a:lstStyle>
          <a:p>
            <a:endParaRPr/>
          </a:p>
        </p:txBody>
      </p:sp>
    </p:spTree>
    <p:extLst>
      <p:ext uri="{BB962C8B-B14F-4D97-AF65-F5344CB8AC3E}">
        <p14:creationId xmlns:p14="http://schemas.microsoft.com/office/powerpoint/2010/main" val="187009585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6"/>
        <p:cNvGrpSpPr/>
        <p:nvPr/>
      </p:nvGrpSpPr>
      <p:grpSpPr>
        <a:xfrm>
          <a:off x="0" y="0"/>
          <a:ext cx="0" cy="0"/>
          <a:chOff x="0" y="0"/>
          <a:chExt cx="0" cy="0"/>
        </a:xfrm>
      </p:grpSpPr>
      <p:sp>
        <p:nvSpPr>
          <p:cNvPr id="27" name="Google Shape;27;g13e1f191a52_0_18"/>
          <p:cNvSpPr txBox="1">
            <a:spLocks noGrp="1"/>
          </p:cNvSpPr>
          <p:nvPr>
            <p:ph type="title"/>
          </p:nvPr>
        </p:nvSpPr>
        <p:spPr>
          <a:xfrm>
            <a:off x="963084" y="4406901"/>
            <a:ext cx="10363200" cy="1362000"/>
          </a:xfrm>
          <a:prstGeom prst="rect">
            <a:avLst/>
          </a:prstGeom>
          <a:noFill/>
          <a:ln>
            <a:noFill/>
          </a:ln>
        </p:spPr>
        <p:txBody>
          <a:bodyPr spcFirstLastPara="1" wrap="square" lIns="91428" tIns="45698" rIns="91428" bIns="45698" anchor="t" anchorCtr="0">
            <a:noAutofit/>
          </a:bodyPr>
          <a:lstStyle>
            <a:lvl1pPr lvl="0" algn="l">
              <a:lnSpc>
                <a:spcPct val="100000"/>
              </a:lnSpc>
              <a:spcBef>
                <a:spcPts val="0"/>
              </a:spcBef>
              <a:spcAft>
                <a:spcPts val="0"/>
              </a:spcAft>
              <a:buSzPts val="1100"/>
              <a:buNone/>
              <a:defRPr sz="4000" b="1" cap="none"/>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28" name="Google Shape;28;g13e1f191a52_0_18"/>
          <p:cNvSpPr txBox="1">
            <a:spLocks noGrp="1"/>
          </p:cNvSpPr>
          <p:nvPr>
            <p:ph type="body" idx="1"/>
          </p:nvPr>
        </p:nvSpPr>
        <p:spPr>
          <a:xfrm>
            <a:off x="963084" y="2906713"/>
            <a:ext cx="10363200" cy="1500000"/>
          </a:xfrm>
          <a:prstGeom prst="rect">
            <a:avLst/>
          </a:prstGeom>
          <a:noFill/>
          <a:ln>
            <a:noFill/>
          </a:ln>
        </p:spPr>
        <p:txBody>
          <a:bodyPr spcFirstLastPara="1" wrap="square" lIns="91428" tIns="45698" rIns="91428" bIns="45698" anchor="b" anchorCtr="0">
            <a:noAutofit/>
          </a:bodyPr>
          <a:lstStyle>
            <a:lvl1pPr marL="609570" lvl="0" indent="-304784" algn="l">
              <a:lnSpc>
                <a:spcPct val="100000"/>
              </a:lnSpc>
              <a:spcBef>
                <a:spcPts val="400"/>
              </a:spcBef>
              <a:spcAft>
                <a:spcPts val="0"/>
              </a:spcAft>
              <a:buClr>
                <a:schemeClr val="dk1"/>
              </a:buClr>
              <a:buSzPts val="1500"/>
              <a:buNone/>
              <a:defRPr sz="2000"/>
            </a:lvl1pPr>
            <a:lvl2pPr marL="1219140" lvl="1" indent="-304784" algn="l">
              <a:lnSpc>
                <a:spcPct val="100000"/>
              </a:lnSpc>
              <a:spcBef>
                <a:spcPts val="1067"/>
              </a:spcBef>
              <a:spcAft>
                <a:spcPts val="0"/>
              </a:spcAft>
              <a:buClr>
                <a:schemeClr val="dk1"/>
              </a:buClr>
              <a:buSzPts val="1400"/>
              <a:buNone/>
              <a:defRPr sz="1900"/>
            </a:lvl2pPr>
            <a:lvl3pPr marL="1828709" lvl="2" indent="-304784" algn="l">
              <a:lnSpc>
                <a:spcPct val="100000"/>
              </a:lnSpc>
              <a:spcBef>
                <a:spcPts val="933"/>
              </a:spcBef>
              <a:spcAft>
                <a:spcPts val="0"/>
              </a:spcAft>
              <a:buClr>
                <a:schemeClr val="dk1"/>
              </a:buClr>
              <a:buSzPts val="1200"/>
              <a:buNone/>
              <a:defRPr sz="1600"/>
            </a:lvl3pPr>
            <a:lvl4pPr marL="2438278" lvl="3" indent="-304784" algn="l">
              <a:lnSpc>
                <a:spcPct val="100000"/>
              </a:lnSpc>
              <a:spcBef>
                <a:spcPts val="800"/>
              </a:spcBef>
              <a:spcAft>
                <a:spcPts val="0"/>
              </a:spcAft>
              <a:buClr>
                <a:schemeClr val="dk1"/>
              </a:buClr>
              <a:buSzPts val="1100"/>
              <a:buNone/>
              <a:defRPr sz="1500"/>
            </a:lvl4pPr>
            <a:lvl5pPr marL="3047848" lvl="4" indent="-304784" algn="l">
              <a:lnSpc>
                <a:spcPct val="100000"/>
              </a:lnSpc>
              <a:spcBef>
                <a:spcPts val="667"/>
              </a:spcBef>
              <a:spcAft>
                <a:spcPts val="0"/>
              </a:spcAft>
              <a:buClr>
                <a:schemeClr val="dk1"/>
              </a:buClr>
              <a:buSzPts val="1100"/>
              <a:buNone/>
              <a:defRPr sz="1500"/>
            </a:lvl5pPr>
            <a:lvl6pPr marL="3657418" lvl="5" indent="-304784" algn="l">
              <a:lnSpc>
                <a:spcPct val="100000"/>
              </a:lnSpc>
              <a:spcBef>
                <a:spcPts val="667"/>
              </a:spcBef>
              <a:spcAft>
                <a:spcPts val="0"/>
              </a:spcAft>
              <a:buSzPts val="1100"/>
              <a:buFont typeface="Times New Roman"/>
              <a:buNone/>
              <a:defRPr sz="1500"/>
            </a:lvl6pPr>
            <a:lvl7pPr marL="4266987" lvl="6" indent="-304784" algn="l">
              <a:lnSpc>
                <a:spcPct val="100000"/>
              </a:lnSpc>
              <a:spcBef>
                <a:spcPts val="667"/>
              </a:spcBef>
              <a:spcAft>
                <a:spcPts val="0"/>
              </a:spcAft>
              <a:buSzPts val="1100"/>
              <a:buFont typeface="Times New Roman"/>
              <a:buNone/>
              <a:defRPr sz="1500"/>
            </a:lvl7pPr>
            <a:lvl8pPr marL="4876557" lvl="7" indent="-304784" algn="l">
              <a:lnSpc>
                <a:spcPct val="100000"/>
              </a:lnSpc>
              <a:spcBef>
                <a:spcPts val="667"/>
              </a:spcBef>
              <a:spcAft>
                <a:spcPts val="0"/>
              </a:spcAft>
              <a:buSzPts val="1100"/>
              <a:buFont typeface="Times New Roman"/>
              <a:buNone/>
              <a:defRPr sz="1500"/>
            </a:lvl8pPr>
            <a:lvl9pPr marL="5486126" lvl="8" indent="-304784" algn="l">
              <a:lnSpc>
                <a:spcPct val="100000"/>
              </a:lnSpc>
              <a:spcBef>
                <a:spcPts val="667"/>
              </a:spcBef>
              <a:spcAft>
                <a:spcPts val="667"/>
              </a:spcAft>
              <a:buSzPts val="1100"/>
              <a:buFont typeface="Times New Roman"/>
              <a:buNone/>
              <a:defRPr sz="1500"/>
            </a:lvl9pPr>
          </a:lstStyle>
          <a:p>
            <a:endParaRPr/>
          </a:p>
        </p:txBody>
      </p:sp>
    </p:spTree>
    <p:extLst>
      <p:ext uri="{BB962C8B-B14F-4D97-AF65-F5344CB8AC3E}">
        <p14:creationId xmlns:p14="http://schemas.microsoft.com/office/powerpoint/2010/main" val="4178801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1" type="secHead">
  <p:cSld name="SECTION_HEADER">
    <p:bg>
      <p:bgPr>
        <a:solidFill>
          <a:srgbClr val="FFE599"/>
        </a:solidFill>
        <a:effectLst/>
      </p:bgPr>
    </p:bg>
    <p:spTree>
      <p:nvGrpSpPr>
        <p:cNvPr id="1" name="Shape 73"/>
        <p:cNvGrpSpPr/>
        <p:nvPr/>
      </p:nvGrpSpPr>
      <p:grpSpPr>
        <a:xfrm>
          <a:off x="0" y="0"/>
          <a:ext cx="0" cy="0"/>
          <a:chOff x="0" y="0"/>
          <a:chExt cx="0" cy="0"/>
        </a:xfrm>
      </p:grpSpPr>
      <p:sp>
        <p:nvSpPr>
          <p:cNvPr id="74" name="Google Shape;74;g1296eb9e080_0_64"/>
          <p:cNvSpPr/>
          <p:nvPr/>
        </p:nvSpPr>
        <p:spPr>
          <a:xfrm>
            <a:off x="585500" y="4268167"/>
            <a:ext cx="11606400" cy="2589900"/>
          </a:xfrm>
          <a:prstGeom prst="rect">
            <a:avLst/>
          </a:prstGeom>
          <a:solidFill>
            <a:srgbClr val="FFFFFF"/>
          </a:solidFill>
          <a:ln>
            <a:noFill/>
          </a:ln>
        </p:spPr>
        <p:txBody>
          <a:bodyPr spcFirstLastPara="1" wrap="square" lIns="121860" tIns="121860" rIns="121860" bIns="121860" anchor="ctr" anchorCtr="0">
            <a:noAutofit/>
          </a:bodyPr>
          <a:lstStyle/>
          <a:p>
            <a:pPr marL="0" lvl="0" indent="0" algn="l" rtl="0">
              <a:spcBef>
                <a:spcPts val="0"/>
              </a:spcBef>
              <a:spcAft>
                <a:spcPts val="0"/>
              </a:spcAft>
              <a:buNone/>
            </a:pPr>
            <a:endParaRPr/>
          </a:p>
        </p:txBody>
      </p:sp>
      <p:sp>
        <p:nvSpPr>
          <p:cNvPr id="75" name="Google Shape;75;g1296eb9e080_0_64"/>
          <p:cNvSpPr txBox="1">
            <a:spLocks noGrp="1"/>
          </p:cNvSpPr>
          <p:nvPr>
            <p:ph type="title"/>
          </p:nvPr>
        </p:nvSpPr>
        <p:spPr>
          <a:xfrm>
            <a:off x="1071735" y="3307403"/>
            <a:ext cx="10163100" cy="3264300"/>
          </a:xfrm>
          <a:prstGeom prst="rect">
            <a:avLst/>
          </a:prstGeom>
        </p:spPr>
        <p:txBody>
          <a:bodyPr spcFirstLastPara="1" wrap="square" lIns="121860" tIns="121860" rIns="121860" bIns="121860" anchor="b" anchorCtr="0">
            <a:noAutofit/>
          </a:bodyPr>
          <a:lstStyle>
            <a:lvl1pPr lvl="0" rtl="0">
              <a:spcBef>
                <a:spcPts val="0"/>
              </a:spcBef>
              <a:spcAft>
                <a:spcPts val="0"/>
              </a:spcAft>
              <a:buClr>
                <a:srgbClr val="0A4595"/>
              </a:buClr>
              <a:buSzPts val="6400"/>
              <a:buNone/>
              <a:defRPr sz="6400">
                <a:solidFill>
                  <a:srgbClr val="0A4595"/>
                </a:solidFill>
              </a:defRPr>
            </a:lvl1pPr>
            <a:lvl2pPr lvl="1" rtl="0">
              <a:spcBef>
                <a:spcPts val="0"/>
              </a:spcBef>
              <a:spcAft>
                <a:spcPts val="0"/>
              </a:spcAft>
              <a:buClr>
                <a:schemeClr val="lt1"/>
              </a:buClr>
              <a:buSzPts val="9100"/>
              <a:buChar char="○"/>
              <a:defRPr sz="9100">
                <a:solidFill>
                  <a:schemeClr val="lt1"/>
                </a:solidFill>
              </a:defRPr>
            </a:lvl2pPr>
            <a:lvl3pPr lvl="2" rtl="0">
              <a:spcBef>
                <a:spcPts val="0"/>
              </a:spcBef>
              <a:spcAft>
                <a:spcPts val="0"/>
              </a:spcAft>
              <a:buClr>
                <a:schemeClr val="lt1"/>
              </a:buClr>
              <a:buSzPts val="9100"/>
              <a:buChar char="■"/>
              <a:defRPr sz="9100">
                <a:solidFill>
                  <a:schemeClr val="lt1"/>
                </a:solidFill>
              </a:defRPr>
            </a:lvl3pPr>
            <a:lvl4pPr lvl="3" rtl="0">
              <a:spcBef>
                <a:spcPts val="0"/>
              </a:spcBef>
              <a:spcAft>
                <a:spcPts val="0"/>
              </a:spcAft>
              <a:buClr>
                <a:schemeClr val="lt1"/>
              </a:buClr>
              <a:buSzPts val="9100"/>
              <a:buChar char="●"/>
              <a:defRPr sz="9100">
                <a:solidFill>
                  <a:schemeClr val="lt1"/>
                </a:solidFill>
              </a:defRPr>
            </a:lvl4pPr>
            <a:lvl5pPr lvl="4" rtl="0">
              <a:spcBef>
                <a:spcPts val="0"/>
              </a:spcBef>
              <a:spcAft>
                <a:spcPts val="0"/>
              </a:spcAft>
              <a:buClr>
                <a:schemeClr val="lt1"/>
              </a:buClr>
              <a:buSzPts val="9100"/>
              <a:buChar char="○"/>
              <a:defRPr sz="9100">
                <a:solidFill>
                  <a:schemeClr val="lt1"/>
                </a:solidFill>
              </a:defRPr>
            </a:lvl5pPr>
            <a:lvl6pPr lvl="5" rtl="0">
              <a:spcBef>
                <a:spcPts val="0"/>
              </a:spcBef>
              <a:spcAft>
                <a:spcPts val="0"/>
              </a:spcAft>
              <a:buClr>
                <a:schemeClr val="lt1"/>
              </a:buClr>
              <a:buSzPts val="9100"/>
              <a:buChar char="■"/>
              <a:defRPr sz="9100">
                <a:solidFill>
                  <a:schemeClr val="lt1"/>
                </a:solidFill>
              </a:defRPr>
            </a:lvl6pPr>
            <a:lvl7pPr lvl="6" rtl="0">
              <a:spcBef>
                <a:spcPts val="0"/>
              </a:spcBef>
              <a:spcAft>
                <a:spcPts val="0"/>
              </a:spcAft>
              <a:buClr>
                <a:schemeClr val="lt1"/>
              </a:buClr>
              <a:buSzPts val="9100"/>
              <a:buChar char="●"/>
              <a:defRPr sz="9100">
                <a:solidFill>
                  <a:schemeClr val="lt1"/>
                </a:solidFill>
              </a:defRPr>
            </a:lvl7pPr>
            <a:lvl8pPr lvl="7" rtl="0">
              <a:spcBef>
                <a:spcPts val="0"/>
              </a:spcBef>
              <a:spcAft>
                <a:spcPts val="0"/>
              </a:spcAft>
              <a:buClr>
                <a:schemeClr val="lt1"/>
              </a:buClr>
              <a:buSzPts val="9100"/>
              <a:buChar char="○"/>
              <a:defRPr sz="9100">
                <a:solidFill>
                  <a:schemeClr val="lt1"/>
                </a:solidFill>
              </a:defRPr>
            </a:lvl8pPr>
            <a:lvl9pPr lvl="8" rtl="0">
              <a:spcBef>
                <a:spcPts val="0"/>
              </a:spcBef>
              <a:spcAft>
                <a:spcPts val="0"/>
              </a:spcAft>
              <a:buClr>
                <a:schemeClr val="lt1"/>
              </a:buClr>
              <a:buSzPts val="9100"/>
              <a:buChar char="■"/>
              <a:defRPr sz="9100">
                <a:solidFill>
                  <a:schemeClr val="lt1"/>
                </a:solidFill>
              </a:defRPr>
            </a:lvl9pPr>
          </a:lstStyle>
          <a:p>
            <a:endParaRPr/>
          </a:p>
        </p:txBody>
      </p:sp>
      <p:sp>
        <p:nvSpPr>
          <p:cNvPr id="76" name="Google Shape;76;g1296eb9e080_0_64"/>
          <p:cNvSpPr txBox="1">
            <a:spLocks noGrp="1"/>
          </p:cNvSpPr>
          <p:nvPr>
            <p:ph type="sldNum" idx="12"/>
          </p:nvPr>
        </p:nvSpPr>
        <p:spPr>
          <a:xfrm>
            <a:off x="11296611" y="6217623"/>
            <a:ext cx="731700" cy="524700"/>
          </a:xfrm>
          <a:prstGeom prst="rect">
            <a:avLst/>
          </a:prstGeom>
        </p:spPr>
        <p:txBody>
          <a:bodyPr spcFirstLastPara="1" wrap="square" lIns="121860" tIns="60905" rIns="121860" bIns="60905" anchor="ctr" anchorCtr="0">
            <a:noAutofit/>
          </a:bodyPr>
          <a:lstStyle>
            <a:lvl1pPr lvl="0" rtl="0">
              <a:buNone/>
              <a:defRPr>
                <a:solidFill>
                  <a:srgbClr val="0A4595"/>
                </a:solidFill>
              </a:defRPr>
            </a:lvl1pPr>
            <a:lvl2pPr lvl="1" rtl="0">
              <a:buNone/>
              <a:defRPr>
                <a:solidFill>
                  <a:srgbClr val="0A4595"/>
                </a:solidFill>
              </a:defRPr>
            </a:lvl2pPr>
            <a:lvl3pPr lvl="2" rtl="0">
              <a:buNone/>
              <a:defRPr>
                <a:solidFill>
                  <a:srgbClr val="0A4595"/>
                </a:solidFill>
              </a:defRPr>
            </a:lvl3pPr>
            <a:lvl4pPr lvl="3" rtl="0">
              <a:buNone/>
              <a:defRPr>
                <a:solidFill>
                  <a:srgbClr val="0A4595"/>
                </a:solidFill>
              </a:defRPr>
            </a:lvl4pPr>
            <a:lvl5pPr lvl="4" rtl="0">
              <a:buNone/>
              <a:defRPr>
                <a:solidFill>
                  <a:srgbClr val="0A4595"/>
                </a:solidFill>
              </a:defRPr>
            </a:lvl5pPr>
            <a:lvl6pPr lvl="5" rtl="0">
              <a:buNone/>
              <a:defRPr>
                <a:solidFill>
                  <a:srgbClr val="0A4595"/>
                </a:solidFill>
              </a:defRPr>
            </a:lvl6pPr>
            <a:lvl7pPr lvl="6" rtl="0">
              <a:buNone/>
              <a:defRPr>
                <a:solidFill>
                  <a:srgbClr val="0A4595"/>
                </a:solidFill>
              </a:defRPr>
            </a:lvl7pPr>
            <a:lvl8pPr lvl="7" rtl="0">
              <a:buNone/>
              <a:defRPr>
                <a:solidFill>
                  <a:srgbClr val="0A4595"/>
                </a:solidFill>
              </a:defRPr>
            </a:lvl8pPr>
            <a:lvl9pPr lvl="8" rtl="0">
              <a:buNone/>
              <a:defRPr>
                <a:solidFill>
                  <a:srgbClr val="0A4595"/>
                </a:solidFill>
              </a:defRPr>
            </a:lvl9pPr>
          </a:lstStyle>
          <a:p>
            <a:fld id="{00000000-1234-1234-1234-123412341234}" type="slidenum">
              <a:rPr lang="uk-UA" smtClean="0"/>
              <a:pPr/>
              <a:t>‹#›</a:t>
            </a:fld>
            <a:endParaRPr lang="uk-UA"/>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29"/>
        <p:cNvGrpSpPr/>
        <p:nvPr/>
      </p:nvGrpSpPr>
      <p:grpSpPr>
        <a:xfrm>
          <a:off x="0" y="0"/>
          <a:ext cx="0" cy="0"/>
          <a:chOff x="0" y="0"/>
          <a:chExt cx="0" cy="0"/>
        </a:xfrm>
      </p:grpSpPr>
      <p:sp>
        <p:nvSpPr>
          <p:cNvPr id="30" name="Google Shape;30;g13e1f191a52_0_21"/>
          <p:cNvSpPr txBox="1">
            <a:spLocks noGrp="1"/>
          </p:cNvSpPr>
          <p:nvPr>
            <p:ph type="title"/>
          </p:nvPr>
        </p:nvSpPr>
        <p:spPr>
          <a:xfrm>
            <a:off x="609600" y="274637"/>
            <a:ext cx="10972800" cy="1143200"/>
          </a:xfrm>
          <a:prstGeom prst="rect">
            <a:avLst/>
          </a:prstGeom>
          <a:noFill/>
          <a:ln>
            <a:noFill/>
          </a:ln>
        </p:spPr>
        <p:txBody>
          <a:bodyPr spcFirstLastPara="1" wrap="square" lIns="91428" tIns="45698" rIns="9142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31" name="Google Shape;31;g13e1f191a52_0_21"/>
          <p:cNvSpPr txBox="1">
            <a:spLocks noGrp="1"/>
          </p:cNvSpPr>
          <p:nvPr>
            <p:ph type="body" idx="1"/>
          </p:nvPr>
        </p:nvSpPr>
        <p:spPr>
          <a:xfrm>
            <a:off x="609600" y="1535113"/>
            <a:ext cx="5386800" cy="639600"/>
          </a:xfrm>
          <a:prstGeom prst="rect">
            <a:avLst/>
          </a:prstGeom>
          <a:noFill/>
          <a:ln>
            <a:noFill/>
          </a:ln>
        </p:spPr>
        <p:txBody>
          <a:bodyPr spcFirstLastPara="1" wrap="square" lIns="91428" tIns="45698" rIns="91428" bIns="45698" anchor="b" anchorCtr="0">
            <a:noAutofit/>
          </a:bodyPr>
          <a:lstStyle>
            <a:lvl1pPr marL="609570" lvl="0" indent="-304784" algn="l">
              <a:lnSpc>
                <a:spcPct val="100000"/>
              </a:lnSpc>
              <a:spcBef>
                <a:spcPts val="533"/>
              </a:spcBef>
              <a:spcAft>
                <a:spcPts val="0"/>
              </a:spcAft>
              <a:buClr>
                <a:schemeClr val="dk1"/>
              </a:buClr>
              <a:buSzPts val="1800"/>
              <a:buNone/>
              <a:defRPr sz="2400" b="1"/>
            </a:lvl1pPr>
            <a:lvl2pPr marL="1219140" lvl="1" indent="-304784" algn="l">
              <a:lnSpc>
                <a:spcPct val="100000"/>
              </a:lnSpc>
              <a:spcBef>
                <a:spcPts val="1200"/>
              </a:spcBef>
              <a:spcAft>
                <a:spcPts val="0"/>
              </a:spcAft>
              <a:buClr>
                <a:schemeClr val="dk1"/>
              </a:buClr>
              <a:buSzPts val="1500"/>
              <a:buNone/>
              <a:defRPr sz="2000" b="1"/>
            </a:lvl2pPr>
            <a:lvl3pPr marL="1828709" lvl="2" indent="-304784" algn="l">
              <a:lnSpc>
                <a:spcPct val="100000"/>
              </a:lnSpc>
              <a:spcBef>
                <a:spcPts val="1067"/>
              </a:spcBef>
              <a:spcAft>
                <a:spcPts val="0"/>
              </a:spcAft>
              <a:buClr>
                <a:schemeClr val="dk1"/>
              </a:buClr>
              <a:buSzPts val="1400"/>
              <a:buNone/>
              <a:defRPr sz="1900" b="1"/>
            </a:lvl3pPr>
            <a:lvl4pPr marL="2438278" lvl="3" indent="-304784" algn="l">
              <a:lnSpc>
                <a:spcPct val="100000"/>
              </a:lnSpc>
              <a:spcBef>
                <a:spcPts val="933"/>
              </a:spcBef>
              <a:spcAft>
                <a:spcPts val="0"/>
              </a:spcAft>
              <a:buClr>
                <a:schemeClr val="dk1"/>
              </a:buClr>
              <a:buSzPts val="1200"/>
              <a:buNone/>
              <a:defRPr sz="1600" b="1"/>
            </a:lvl4pPr>
            <a:lvl5pPr marL="3047848" lvl="4" indent="-304784" algn="l">
              <a:lnSpc>
                <a:spcPct val="100000"/>
              </a:lnSpc>
              <a:spcBef>
                <a:spcPts val="800"/>
              </a:spcBef>
              <a:spcAft>
                <a:spcPts val="0"/>
              </a:spcAft>
              <a:buClr>
                <a:schemeClr val="dk1"/>
              </a:buClr>
              <a:buSzPts val="1200"/>
              <a:buNone/>
              <a:defRPr sz="1600" b="1"/>
            </a:lvl5pPr>
            <a:lvl6pPr marL="3657418" lvl="5" indent="-304784" algn="l">
              <a:lnSpc>
                <a:spcPct val="100000"/>
              </a:lnSpc>
              <a:spcBef>
                <a:spcPts val="800"/>
              </a:spcBef>
              <a:spcAft>
                <a:spcPts val="0"/>
              </a:spcAft>
              <a:buSzPts val="1200"/>
              <a:buFont typeface="Times New Roman"/>
              <a:buNone/>
              <a:defRPr sz="1600" b="1"/>
            </a:lvl6pPr>
            <a:lvl7pPr marL="4266987" lvl="6" indent="-304784" algn="l">
              <a:lnSpc>
                <a:spcPct val="100000"/>
              </a:lnSpc>
              <a:spcBef>
                <a:spcPts val="800"/>
              </a:spcBef>
              <a:spcAft>
                <a:spcPts val="0"/>
              </a:spcAft>
              <a:buSzPts val="1200"/>
              <a:buFont typeface="Times New Roman"/>
              <a:buNone/>
              <a:defRPr sz="1600" b="1"/>
            </a:lvl7pPr>
            <a:lvl8pPr marL="4876557" lvl="7" indent="-304784" algn="l">
              <a:lnSpc>
                <a:spcPct val="100000"/>
              </a:lnSpc>
              <a:spcBef>
                <a:spcPts val="800"/>
              </a:spcBef>
              <a:spcAft>
                <a:spcPts val="0"/>
              </a:spcAft>
              <a:buSzPts val="1200"/>
              <a:buFont typeface="Times New Roman"/>
              <a:buNone/>
              <a:defRPr sz="1600" b="1"/>
            </a:lvl8pPr>
            <a:lvl9pPr marL="5486126" lvl="8" indent="-304784" algn="l">
              <a:lnSpc>
                <a:spcPct val="100000"/>
              </a:lnSpc>
              <a:spcBef>
                <a:spcPts val="800"/>
              </a:spcBef>
              <a:spcAft>
                <a:spcPts val="800"/>
              </a:spcAft>
              <a:buSzPts val="1200"/>
              <a:buFont typeface="Times New Roman"/>
              <a:buNone/>
              <a:defRPr sz="1600" b="1"/>
            </a:lvl9pPr>
          </a:lstStyle>
          <a:p>
            <a:endParaRPr/>
          </a:p>
        </p:txBody>
      </p:sp>
      <p:sp>
        <p:nvSpPr>
          <p:cNvPr id="32" name="Google Shape;32;g13e1f191a52_0_21"/>
          <p:cNvSpPr txBox="1">
            <a:spLocks noGrp="1"/>
          </p:cNvSpPr>
          <p:nvPr>
            <p:ph type="body" idx="2"/>
          </p:nvPr>
        </p:nvSpPr>
        <p:spPr>
          <a:xfrm>
            <a:off x="609600" y="2174875"/>
            <a:ext cx="5386800" cy="3951200"/>
          </a:xfrm>
          <a:prstGeom prst="rect">
            <a:avLst/>
          </a:prstGeom>
          <a:noFill/>
          <a:ln>
            <a:noFill/>
          </a:ln>
        </p:spPr>
        <p:txBody>
          <a:bodyPr spcFirstLastPara="1" wrap="square" lIns="91428" tIns="45698" rIns="91428" bIns="45698" anchor="t" anchorCtr="0">
            <a:noAutofit/>
          </a:bodyPr>
          <a:lstStyle>
            <a:lvl1pPr marL="609570" lvl="0" indent="-457178" algn="l">
              <a:lnSpc>
                <a:spcPct val="100000"/>
              </a:lnSpc>
              <a:spcBef>
                <a:spcPts val="533"/>
              </a:spcBef>
              <a:spcAft>
                <a:spcPts val="0"/>
              </a:spcAft>
              <a:buClr>
                <a:schemeClr val="dk1"/>
              </a:buClr>
              <a:buSzPts val="1800"/>
              <a:buChar char="•"/>
              <a:defRPr sz="2400"/>
            </a:lvl1pPr>
            <a:lvl2pPr marL="1219140" lvl="1" indent="-431779" algn="l">
              <a:lnSpc>
                <a:spcPct val="100000"/>
              </a:lnSpc>
              <a:spcBef>
                <a:spcPts val="1200"/>
              </a:spcBef>
              <a:spcAft>
                <a:spcPts val="0"/>
              </a:spcAft>
              <a:buClr>
                <a:schemeClr val="dk1"/>
              </a:buClr>
              <a:buSzPts val="1500"/>
              <a:buChar char="•"/>
              <a:defRPr sz="2000"/>
            </a:lvl2pPr>
            <a:lvl3pPr marL="1828709" lvl="2" indent="-423312" algn="l">
              <a:lnSpc>
                <a:spcPct val="100000"/>
              </a:lnSpc>
              <a:spcBef>
                <a:spcPts val="1067"/>
              </a:spcBef>
              <a:spcAft>
                <a:spcPts val="0"/>
              </a:spcAft>
              <a:buClr>
                <a:schemeClr val="dk1"/>
              </a:buClr>
              <a:buSzPts val="1400"/>
              <a:buChar char="•"/>
              <a:defRPr sz="1900"/>
            </a:lvl3pPr>
            <a:lvl4pPr marL="2438278" lvl="3" indent="-406381" algn="l">
              <a:lnSpc>
                <a:spcPct val="100000"/>
              </a:lnSpc>
              <a:spcBef>
                <a:spcPts val="933"/>
              </a:spcBef>
              <a:spcAft>
                <a:spcPts val="0"/>
              </a:spcAft>
              <a:buClr>
                <a:schemeClr val="dk1"/>
              </a:buClr>
              <a:buSzPts val="1200"/>
              <a:buChar char="•"/>
              <a:defRPr sz="1600"/>
            </a:lvl4pPr>
            <a:lvl5pPr marL="3047848" lvl="4" indent="-406381" algn="l">
              <a:lnSpc>
                <a:spcPct val="100000"/>
              </a:lnSpc>
              <a:spcBef>
                <a:spcPts val="800"/>
              </a:spcBef>
              <a:spcAft>
                <a:spcPts val="0"/>
              </a:spcAft>
              <a:buClr>
                <a:schemeClr val="dk1"/>
              </a:buClr>
              <a:buSzPts val="1200"/>
              <a:buChar char="•"/>
              <a:defRPr sz="1600"/>
            </a:lvl5pPr>
            <a:lvl6pPr marL="3657418" lvl="5" indent="-406381" algn="l">
              <a:lnSpc>
                <a:spcPct val="100000"/>
              </a:lnSpc>
              <a:spcBef>
                <a:spcPts val="800"/>
              </a:spcBef>
              <a:spcAft>
                <a:spcPts val="0"/>
              </a:spcAft>
              <a:buSzPts val="1200"/>
              <a:buFont typeface="Times New Roman"/>
              <a:buChar char="»"/>
              <a:defRPr sz="1600"/>
            </a:lvl6pPr>
            <a:lvl7pPr marL="4266987" lvl="6" indent="-406381" algn="l">
              <a:lnSpc>
                <a:spcPct val="100000"/>
              </a:lnSpc>
              <a:spcBef>
                <a:spcPts val="800"/>
              </a:spcBef>
              <a:spcAft>
                <a:spcPts val="0"/>
              </a:spcAft>
              <a:buSzPts val="1200"/>
              <a:buFont typeface="Times New Roman"/>
              <a:buChar char="»"/>
              <a:defRPr sz="1600"/>
            </a:lvl7pPr>
            <a:lvl8pPr marL="4876557" lvl="7" indent="-406381" algn="l">
              <a:lnSpc>
                <a:spcPct val="100000"/>
              </a:lnSpc>
              <a:spcBef>
                <a:spcPts val="800"/>
              </a:spcBef>
              <a:spcAft>
                <a:spcPts val="0"/>
              </a:spcAft>
              <a:buSzPts val="1200"/>
              <a:buFont typeface="Times New Roman"/>
              <a:buChar char="»"/>
              <a:defRPr sz="1600"/>
            </a:lvl8pPr>
            <a:lvl9pPr marL="5486126" lvl="8" indent="-406381" algn="l">
              <a:lnSpc>
                <a:spcPct val="100000"/>
              </a:lnSpc>
              <a:spcBef>
                <a:spcPts val="800"/>
              </a:spcBef>
              <a:spcAft>
                <a:spcPts val="800"/>
              </a:spcAft>
              <a:buSzPts val="1200"/>
              <a:buFont typeface="Times New Roman"/>
              <a:buChar char="»"/>
              <a:defRPr sz="1600"/>
            </a:lvl9pPr>
          </a:lstStyle>
          <a:p>
            <a:endParaRPr/>
          </a:p>
        </p:txBody>
      </p:sp>
      <p:sp>
        <p:nvSpPr>
          <p:cNvPr id="33" name="Google Shape;33;g13e1f191a52_0_21"/>
          <p:cNvSpPr txBox="1">
            <a:spLocks noGrp="1"/>
          </p:cNvSpPr>
          <p:nvPr>
            <p:ph type="body" idx="3"/>
          </p:nvPr>
        </p:nvSpPr>
        <p:spPr>
          <a:xfrm>
            <a:off x="6193368" y="1535113"/>
            <a:ext cx="5389200" cy="639600"/>
          </a:xfrm>
          <a:prstGeom prst="rect">
            <a:avLst/>
          </a:prstGeom>
          <a:noFill/>
          <a:ln>
            <a:noFill/>
          </a:ln>
        </p:spPr>
        <p:txBody>
          <a:bodyPr spcFirstLastPara="1" wrap="square" lIns="91428" tIns="45698" rIns="91428" bIns="45698" anchor="b" anchorCtr="0">
            <a:noAutofit/>
          </a:bodyPr>
          <a:lstStyle>
            <a:lvl1pPr marL="609570" lvl="0" indent="-304784" algn="l">
              <a:lnSpc>
                <a:spcPct val="100000"/>
              </a:lnSpc>
              <a:spcBef>
                <a:spcPts val="533"/>
              </a:spcBef>
              <a:spcAft>
                <a:spcPts val="0"/>
              </a:spcAft>
              <a:buClr>
                <a:schemeClr val="dk1"/>
              </a:buClr>
              <a:buSzPts val="1800"/>
              <a:buNone/>
              <a:defRPr sz="2400" b="1"/>
            </a:lvl1pPr>
            <a:lvl2pPr marL="1219140" lvl="1" indent="-304784" algn="l">
              <a:lnSpc>
                <a:spcPct val="100000"/>
              </a:lnSpc>
              <a:spcBef>
                <a:spcPts val="1200"/>
              </a:spcBef>
              <a:spcAft>
                <a:spcPts val="0"/>
              </a:spcAft>
              <a:buClr>
                <a:schemeClr val="dk1"/>
              </a:buClr>
              <a:buSzPts val="1500"/>
              <a:buNone/>
              <a:defRPr sz="2000" b="1"/>
            </a:lvl2pPr>
            <a:lvl3pPr marL="1828709" lvl="2" indent="-304784" algn="l">
              <a:lnSpc>
                <a:spcPct val="100000"/>
              </a:lnSpc>
              <a:spcBef>
                <a:spcPts val="1067"/>
              </a:spcBef>
              <a:spcAft>
                <a:spcPts val="0"/>
              </a:spcAft>
              <a:buClr>
                <a:schemeClr val="dk1"/>
              </a:buClr>
              <a:buSzPts val="1400"/>
              <a:buNone/>
              <a:defRPr sz="1900" b="1"/>
            </a:lvl3pPr>
            <a:lvl4pPr marL="2438278" lvl="3" indent="-304784" algn="l">
              <a:lnSpc>
                <a:spcPct val="100000"/>
              </a:lnSpc>
              <a:spcBef>
                <a:spcPts val="933"/>
              </a:spcBef>
              <a:spcAft>
                <a:spcPts val="0"/>
              </a:spcAft>
              <a:buClr>
                <a:schemeClr val="dk1"/>
              </a:buClr>
              <a:buSzPts val="1200"/>
              <a:buNone/>
              <a:defRPr sz="1600" b="1"/>
            </a:lvl4pPr>
            <a:lvl5pPr marL="3047848" lvl="4" indent="-304784" algn="l">
              <a:lnSpc>
                <a:spcPct val="100000"/>
              </a:lnSpc>
              <a:spcBef>
                <a:spcPts val="800"/>
              </a:spcBef>
              <a:spcAft>
                <a:spcPts val="0"/>
              </a:spcAft>
              <a:buClr>
                <a:schemeClr val="dk1"/>
              </a:buClr>
              <a:buSzPts val="1200"/>
              <a:buNone/>
              <a:defRPr sz="1600" b="1"/>
            </a:lvl5pPr>
            <a:lvl6pPr marL="3657418" lvl="5" indent="-304784" algn="l">
              <a:lnSpc>
                <a:spcPct val="100000"/>
              </a:lnSpc>
              <a:spcBef>
                <a:spcPts val="800"/>
              </a:spcBef>
              <a:spcAft>
                <a:spcPts val="0"/>
              </a:spcAft>
              <a:buSzPts val="1200"/>
              <a:buFont typeface="Times New Roman"/>
              <a:buNone/>
              <a:defRPr sz="1600" b="1"/>
            </a:lvl6pPr>
            <a:lvl7pPr marL="4266987" lvl="6" indent="-304784" algn="l">
              <a:lnSpc>
                <a:spcPct val="100000"/>
              </a:lnSpc>
              <a:spcBef>
                <a:spcPts val="800"/>
              </a:spcBef>
              <a:spcAft>
                <a:spcPts val="0"/>
              </a:spcAft>
              <a:buSzPts val="1200"/>
              <a:buFont typeface="Times New Roman"/>
              <a:buNone/>
              <a:defRPr sz="1600" b="1"/>
            </a:lvl7pPr>
            <a:lvl8pPr marL="4876557" lvl="7" indent="-304784" algn="l">
              <a:lnSpc>
                <a:spcPct val="100000"/>
              </a:lnSpc>
              <a:spcBef>
                <a:spcPts val="800"/>
              </a:spcBef>
              <a:spcAft>
                <a:spcPts val="0"/>
              </a:spcAft>
              <a:buSzPts val="1200"/>
              <a:buFont typeface="Times New Roman"/>
              <a:buNone/>
              <a:defRPr sz="1600" b="1"/>
            </a:lvl8pPr>
            <a:lvl9pPr marL="5486126" lvl="8" indent="-304784" algn="l">
              <a:lnSpc>
                <a:spcPct val="100000"/>
              </a:lnSpc>
              <a:spcBef>
                <a:spcPts val="800"/>
              </a:spcBef>
              <a:spcAft>
                <a:spcPts val="800"/>
              </a:spcAft>
              <a:buSzPts val="1200"/>
              <a:buFont typeface="Times New Roman"/>
              <a:buNone/>
              <a:defRPr sz="1600" b="1"/>
            </a:lvl9pPr>
          </a:lstStyle>
          <a:p>
            <a:endParaRPr/>
          </a:p>
        </p:txBody>
      </p:sp>
      <p:sp>
        <p:nvSpPr>
          <p:cNvPr id="34" name="Google Shape;34;g13e1f191a52_0_21"/>
          <p:cNvSpPr txBox="1">
            <a:spLocks noGrp="1"/>
          </p:cNvSpPr>
          <p:nvPr>
            <p:ph type="body" idx="4"/>
          </p:nvPr>
        </p:nvSpPr>
        <p:spPr>
          <a:xfrm>
            <a:off x="6193368" y="2174875"/>
            <a:ext cx="5389200" cy="3951200"/>
          </a:xfrm>
          <a:prstGeom prst="rect">
            <a:avLst/>
          </a:prstGeom>
          <a:noFill/>
          <a:ln>
            <a:noFill/>
          </a:ln>
        </p:spPr>
        <p:txBody>
          <a:bodyPr spcFirstLastPara="1" wrap="square" lIns="91428" tIns="45698" rIns="91428" bIns="45698" anchor="t" anchorCtr="0">
            <a:noAutofit/>
          </a:bodyPr>
          <a:lstStyle>
            <a:lvl1pPr marL="609570" lvl="0" indent="-457178" algn="l">
              <a:lnSpc>
                <a:spcPct val="100000"/>
              </a:lnSpc>
              <a:spcBef>
                <a:spcPts val="533"/>
              </a:spcBef>
              <a:spcAft>
                <a:spcPts val="0"/>
              </a:spcAft>
              <a:buClr>
                <a:schemeClr val="dk1"/>
              </a:buClr>
              <a:buSzPts val="1800"/>
              <a:buChar char="•"/>
              <a:defRPr sz="2400"/>
            </a:lvl1pPr>
            <a:lvl2pPr marL="1219140" lvl="1" indent="-431779" algn="l">
              <a:lnSpc>
                <a:spcPct val="100000"/>
              </a:lnSpc>
              <a:spcBef>
                <a:spcPts val="1200"/>
              </a:spcBef>
              <a:spcAft>
                <a:spcPts val="0"/>
              </a:spcAft>
              <a:buClr>
                <a:schemeClr val="dk1"/>
              </a:buClr>
              <a:buSzPts val="1500"/>
              <a:buChar char="•"/>
              <a:defRPr sz="2000"/>
            </a:lvl2pPr>
            <a:lvl3pPr marL="1828709" lvl="2" indent="-423312" algn="l">
              <a:lnSpc>
                <a:spcPct val="100000"/>
              </a:lnSpc>
              <a:spcBef>
                <a:spcPts val="1067"/>
              </a:spcBef>
              <a:spcAft>
                <a:spcPts val="0"/>
              </a:spcAft>
              <a:buClr>
                <a:schemeClr val="dk1"/>
              </a:buClr>
              <a:buSzPts val="1400"/>
              <a:buChar char="•"/>
              <a:defRPr sz="1900"/>
            </a:lvl3pPr>
            <a:lvl4pPr marL="2438278" lvl="3" indent="-406381" algn="l">
              <a:lnSpc>
                <a:spcPct val="100000"/>
              </a:lnSpc>
              <a:spcBef>
                <a:spcPts val="933"/>
              </a:spcBef>
              <a:spcAft>
                <a:spcPts val="0"/>
              </a:spcAft>
              <a:buClr>
                <a:schemeClr val="dk1"/>
              </a:buClr>
              <a:buSzPts val="1200"/>
              <a:buChar char="•"/>
              <a:defRPr sz="1600"/>
            </a:lvl4pPr>
            <a:lvl5pPr marL="3047848" lvl="4" indent="-406381" algn="l">
              <a:lnSpc>
                <a:spcPct val="100000"/>
              </a:lnSpc>
              <a:spcBef>
                <a:spcPts val="800"/>
              </a:spcBef>
              <a:spcAft>
                <a:spcPts val="0"/>
              </a:spcAft>
              <a:buClr>
                <a:schemeClr val="dk1"/>
              </a:buClr>
              <a:buSzPts val="1200"/>
              <a:buChar char="•"/>
              <a:defRPr sz="1600"/>
            </a:lvl5pPr>
            <a:lvl6pPr marL="3657418" lvl="5" indent="-406381" algn="l">
              <a:lnSpc>
                <a:spcPct val="100000"/>
              </a:lnSpc>
              <a:spcBef>
                <a:spcPts val="800"/>
              </a:spcBef>
              <a:spcAft>
                <a:spcPts val="0"/>
              </a:spcAft>
              <a:buSzPts val="1200"/>
              <a:buFont typeface="Times New Roman"/>
              <a:buChar char="»"/>
              <a:defRPr sz="1600"/>
            </a:lvl6pPr>
            <a:lvl7pPr marL="4266987" lvl="6" indent="-406381" algn="l">
              <a:lnSpc>
                <a:spcPct val="100000"/>
              </a:lnSpc>
              <a:spcBef>
                <a:spcPts val="800"/>
              </a:spcBef>
              <a:spcAft>
                <a:spcPts val="0"/>
              </a:spcAft>
              <a:buSzPts val="1200"/>
              <a:buFont typeface="Times New Roman"/>
              <a:buChar char="»"/>
              <a:defRPr sz="1600"/>
            </a:lvl7pPr>
            <a:lvl8pPr marL="4876557" lvl="7" indent="-406381" algn="l">
              <a:lnSpc>
                <a:spcPct val="100000"/>
              </a:lnSpc>
              <a:spcBef>
                <a:spcPts val="800"/>
              </a:spcBef>
              <a:spcAft>
                <a:spcPts val="0"/>
              </a:spcAft>
              <a:buSzPts val="1200"/>
              <a:buFont typeface="Times New Roman"/>
              <a:buChar char="»"/>
              <a:defRPr sz="1600"/>
            </a:lvl8pPr>
            <a:lvl9pPr marL="5486126" lvl="8" indent="-406381" algn="l">
              <a:lnSpc>
                <a:spcPct val="100000"/>
              </a:lnSpc>
              <a:spcBef>
                <a:spcPts val="800"/>
              </a:spcBef>
              <a:spcAft>
                <a:spcPts val="800"/>
              </a:spcAft>
              <a:buSzPts val="1200"/>
              <a:buFont typeface="Times New Roman"/>
              <a:buChar char="»"/>
              <a:defRPr sz="1600"/>
            </a:lvl9pPr>
          </a:lstStyle>
          <a:p>
            <a:endParaRPr/>
          </a:p>
        </p:txBody>
      </p:sp>
    </p:spTree>
    <p:extLst>
      <p:ext uri="{BB962C8B-B14F-4D97-AF65-F5344CB8AC3E}">
        <p14:creationId xmlns:p14="http://schemas.microsoft.com/office/powerpoint/2010/main" val="64784737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35"/>
        <p:cNvGrpSpPr/>
        <p:nvPr/>
      </p:nvGrpSpPr>
      <p:grpSpPr>
        <a:xfrm>
          <a:off x="0" y="0"/>
          <a:ext cx="0" cy="0"/>
          <a:chOff x="0" y="0"/>
          <a:chExt cx="0" cy="0"/>
        </a:xfrm>
      </p:grpSpPr>
      <p:sp>
        <p:nvSpPr>
          <p:cNvPr id="36" name="Google Shape;36;g13e1f191a52_0_27"/>
          <p:cNvSpPr txBox="1">
            <a:spLocks noGrp="1"/>
          </p:cNvSpPr>
          <p:nvPr>
            <p:ph type="title"/>
          </p:nvPr>
        </p:nvSpPr>
        <p:spPr>
          <a:xfrm>
            <a:off x="609601" y="273051"/>
            <a:ext cx="4011200" cy="1162000"/>
          </a:xfrm>
          <a:prstGeom prst="rect">
            <a:avLst/>
          </a:prstGeom>
          <a:noFill/>
          <a:ln>
            <a:noFill/>
          </a:ln>
        </p:spPr>
        <p:txBody>
          <a:bodyPr spcFirstLastPara="1" wrap="square" lIns="91428" tIns="45698" rIns="91428" bIns="45698" anchor="b" anchorCtr="0">
            <a:noAutofit/>
          </a:bodyPr>
          <a:lstStyle>
            <a:lvl1pPr lvl="0" algn="l">
              <a:lnSpc>
                <a:spcPct val="100000"/>
              </a:lnSpc>
              <a:spcBef>
                <a:spcPts val="0"/>
              </a:spcBef>
              <a:spcAft>
                <a:spcPts val="0"/>
              </a:spcAft>
              <a:buSzPts val="1100"/>
              <a:buNone/>
              <a:defRPr sz="2000" b="1"/>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37" name="Google Shape;37;g13e1f191a52_0_27"/>
          <p:cNvSpPr txBox="1">
            <a:spLocks noGrp="1"/>
          </p:cNvSpPr>
          <p:nvPr>
            <p:ph type="body" idx="1"/>
          </p:nvPr>
        </p:nvSpPr>
        <p:spPr>
          <a:xfrm>
            <a:off x="4766733" y="273051"/>
            <a:ext cx="6815600" cy="5853200"/>
          </a:xfrm>
          <a:prstGeom prst="rect">
            <a:avLst/>
          </a:prstGeom>
          <a:noFill/>
          <a:ln>
            <a:noFill/>
          </a:ln>
        </p:spPr>
        <p:txBody>
          <a:bodyPr spcFirstLastPara="1" wrap="square" lIns="91428" tIns="45698" rIns="91428" bIns="45698" anchor="t" anchorCtr="0">
            <a:noAutofit/>
          </a:bodyPr>
          <a:lstStyle>
            <a:lvl1pPr marL="609570" lvl="0" indent="-507974" algn="l">
              <a:lnSpc>
                <a:spcPct val="100000"/>
              </a:lnSpc>
              <a:spcBef>
                <a:spcPts val="667"/>
              </a:spcBef>
              <a:spcAft>
                <a:spcPts val="0"/>
              </a:spcAft>
              <a:buClr>
                <a:schemeClr val="dk1"/>
              </a:buClr>
              <a:buSzPts val="2400"/>
              <a:buChar char="•"/>
              <a:defRPr sz="3200"/>
            </a:lvl1pPr>
            <a:lvl2pPr marL="1219140" lvl="1" indent="-482576" algn="l">
              <a:lnSpc>
                <a:spcPct val="100000"/>
              </a:lnSpc>
              <a:spcBef>
                <a:spcPts val="1600"/>
              </a:spcBef>
              <a:spcAft>
                <a:spcPts val="0"/>
              </a:spcAft>
              <a:buClr>
                <a:schemeClr val="dk1"/>
              </a:buClr>
              <a:buSzPts val="2100"/>
              <a:buChar char="•"/>
              <a:defRPr sz="2800"/>
            </a:lvl2pPr>
            <a:lvl3pPr marL="1828709" lvl="2" indent="-457178" algn="l">
              <a:lnSpc>
                <a:spcPct val="100000"/>
              </a:lnSpc>
              <a:spcBef>
                <a:spcPts val="1467"/>
              </a:spcBef>
              <a:spcAft>
                <a:spcPts val="0"/>
              </a:spcAft>
              <a:buClr>
                <a:schemeClr val="dk1"/>
              </a:buClr>
              <a:buSzPts val="1800"/>
              <a:buChar char="•"/>
              <a:defRPr sz="2400"/>
            </a:lvl3pPr>
            <a:lvl4pPr marL="2438278" lvl="3" indent="-431779" algn="l">
              <a:lnSpc>
                <a:spcPct val="100000"/>
              </a:lnSpc>
              <a:spcBef>
                <a:spcPts val="1200"/>
              </a:spcBef>
              <a:spcAft>
                <a:spcPts val="0"/>
              </a:spcAft>
              <a:buClr>
                <a:schemeClr val="dk1"/>
              </a:buClr>
              <a:buSzPts val="1500"/>
              <a:buChar char="•"/>
              <a:defRPr sz="2000"/>
            </a:lvl4pPr>
            <a:lvl5pPr marL="3047848" lvl="4" indent="-431779" algn="l">
              <a:lnSpc>
                <a:spcPct val="100000"/>
              </a:lnSpc>
              <a:spcBef>
                <a:spcPts val="1067"/>
              </a:spcBef>
              <a:spcAft>
                <a:spcPts val="0"/>
              </a:spcAft>
              <a:buClr>
                <a:schemeClr val="dk1"/>
              </a:buClr>
              <a:buSzPts val="1500"/>
              <a:buChar char="•"/>
              <a:defRPr sz="2000"/>
            </a:lvl5pPr>
            <a:lvl6pPr marL="3657418" lvl="5" indent="-431779" algn="l">
              <a:lnSpc>
                <a:spcPct val="100000"/>
              </a:lnSpc>
              <a:spcBef>
                <a:spcPts val="1067"/>
              </a:spcBef>
              <a:spcAft>
                <a:spcPts val="0"/>
              </a:spcAft>
              <a:buSzPts val="1500"/>
              <a:buFont typeface="Times New Roman"/>
              <a:buChar char="»"/>
              <a:defRPr sz="2000"/>
            </a:lvl6pPr>
            <a:lvl7pPr marL="4266987" lvl="6" indent="-431779" algn="l">
              <a:lnSpc>
                <a:spcPct val="100000"/>
              </a:lnSpc>
              <a:spcBef>
                <a:spcPts val="1067"/>
              </a:spcBef>
              <a:spcAft>
                <a:spcPts val="0"/>
              </a:spcAft>
              <a:buSzPts val="1500"/>
              <a:buFont typeface="Times New Roman"/>
              <a:buChar char="»"/>
              <a:defRPr sz="2000"/>
            </a:lvl7pPr>
            <a:lvl8pPr marL="4876557" lvl="7" indent="-431779" algn="l">
              <a:lnSpc>
                <a:spcPct val="100000"/>
              </a:lnSpc>
              <a:spcBef>
                <a:spcPts val="1067"/>
              </a:spcBef>
              <a:spcAft>
                <a:spcPts val="0"/>
              </a:spcAft>
              <a:buSzPts val="1500"/>
              <a:buFont typeface="Times New Roman"/>
              <a:buChar char="»"/>
              <a:defRPr sz="2000"/>
            </a:lvl8pPr>
            <a:lvl9pPr marL="5486126" lvl="8" indent="-431779" algn="l">
              <a:lnSpc>
                <a:spcPct val="100000"/>
              </a:lnSpc>
              <a:spcBef>
                <a:spcPts val="1067"/>
              </a:spcBef>
              <a:spcAft>
                <a:spcPts val="1067"/>
              </a:spcAft>
              <a:buSzPts val="1500"/>
              <a:buFont typeface="Times New Roman"/>
              <a:buChar char="»"/>
              <a:defRPr sz="2000"/>
            </a:lvl9pPr>
          </a:lstStyle>
          <a:p>
            <a:endParaRPr/>
          </a:p>
        </p:txBody>
      </p:sp>
      <p:sp>
        <p:nvSpPr>
          <p:cNvPr id="38" name="Google Shape;38;g13e1f191a52_0_27"/>
          <p:cNvSpPr txBox="1">
            <a:spLocks noGrp="1"/>
          </p:cNvSpPr>
          <p:nvPr>
            <p:ph type="body" idx="2"/>
          </p:nvPr>
        </p:nvSpPr>
        <p:spPr>
          <a:xfrm>
            <a:off x="609601" y="1435101"/>
            <a:ext cx="4011200" cy="4691200"/>
          </a:xfrm>
          <a:prstGeom prst="rect">
            <a:avLst/>
          </a:prstGeom>
          <a:noFill/>
          <a:ln>
            <a:noFill/>
          </a:ln>
        </p:spPr>
        <p:txBody>
          <a:bodyPr spcFirstLastPara="1" wrap="square" lIns="91428" tIns="45698" rIns="91428" bIns="45698" anchor="t" anchorCtr="0">
            <a:noAutofit/>
          </a:bodyPr>
          <a:lstStyle>
            <a:lvl1pPr marL="609570" lvl="0" indent="-304784" algn="l">
              <a:lnSpc>
                <a:spcPct val="100000"/>
              </a:lnSpc>
              <a:spcBef>
                <a:spcPts val="267"/>
              </a:spcBef>
              <a:spcAft>
                <a:spcPts val="0"/>
              </a:spcAft>
              <a:buClr>
                <a:schemeClr val="dk1"/>
              </a:buClr>
              <a:buSzPts val="1100"/>
              <a:buNone/>
              <a:defRPr sz="1500"/>
            </a:lvl1pPr>
            <a:lvl2pPr marL="1219140" lvl="1" indent="-304784" algn="l">
              <a:lnSpc>
                <a:spcPct val="100000"/>
              </a:lnSpc>
              <a:spcBef>
                <a:spcPts val="667"/>
              </a:spcBef>
              <a:spcAft>
                <a:spcPts val="0"/>
              </a:spcAft>
              <a:buClr>
                <a:schemeClr val="dk1"/>
              </a:buClr>
              <a:buSzPts val="900"/>
              <a:buNone/>
              <a:defRPr sz="1200"/>
            </a:lvl2pPr>
            <a:lvl3pPr marL="1828709" lvl="2" indent="-304784" algn="l">
              <a:lnSpc>
                <a:spcPct val="100000"/>
              </a:lnSpc>
              <a:spcBef>
                <a:spcPts val="667"/>
              </a:spcBef>
              <a:spcAft>
                <a:spcPts val="0"/>
              </a:spcAft>
              <a:buClr>
                <a:schemeClr val="dk1"/>
              </a:buClr>
              <a:buSzPts val="800"/>
              <a:buNone/>
              <a:defRPr sz="1100"/>
            </a:lvl3pPr>
            <a:lvl4pPr marL="2438278" lvl="3" indent="-304784" algn="l">
              <a:lnSpc>
                <a:spcPct val="100000"/>
              </a:lnSpc>
              <a:spcBef>
                <a:spcPts val="533"/>
              </a:spcBef>
              <a:spcAft>
                <a:spcPts val="0"/>
              </a:spcAft>
              <a:buClr>
                <a:schemeClr val="dk1"/>
              </a:buClr>
              <a:buSzPts val="700"/>
              <a:buNone/>
              <a:defRPr sz="900"/>
            </a:lvl4pPr>
            <a:lvl5pPr marL="3047848" lvl="4" indent="-304784" algn="l">
              <a:lnSpc>
                <a:spcPct val="100000"/>
              </a:lnSpc>
              <a:spcBef>
                <a:spcPts val="400"/>
              </a:spcBef>
              <a:spcAft>
                <a:spcPts val="0"/>
              </a:spcAft>
              <a:buClr>
                <a:schemeClr val="dk1"/>
              </a:buClr>
              <a:buSzPts val="700"/>
              <a:buNone/>
              <a:defRPr sz="900"/>
            </a:lvl5pPr>
            <a:lvl6pPr marL="3657418" lvl="5" indent="-304784" algn="l">
              <a:lnSpc>
                <a:spcPct val="100000"/>
              </a:lnSpc>
              <a:spcBef>
                <a:spcPts val="400"/>
              </a:spcBef>
              <a:spcAft>
                <a:spcPts val="0"/>
              </a:spcAft>
              <a:buSzPts val="700"/>
              <a:buFont typeface="Times New Roman"/>
              <a:buNone/>
              <a:defRPr sz="900"/>
            </a:lvl6pPr>
            <a:lvl7pPr marL="4266987" lvl="6" indent="-304784" algn="l">
              <a:lnSpc>
                <a:spcPct val="100000"/>
              </a:lnSpc>
              <a:spcBef>
                <a:spcPts val="400"/>
              </a:spcBef>
              <a:spcAft>
                <a:spcPts val="0"/>
              </a:spcAft>
              <a:buSzPts val="700"/>
              <a:buFont typeface="Times New Roman"/>
              <a:buNone/>
              <a:defRPr sz="900"/>
            </a:lvl7pPr>
            <a:lvl8pPr marL="4876557" lvl="7" indent="-304784" algn="l">
              <a:lnSpc>
                <a:spcPct val="100000"/>
              </a:lnSpc>
              <a:spcBef>
                <a:spcPts val="400"/>
              </a:spcBef>
              <a:spcAft>
                <a:spcPts val="0"/>
              </a:spcAft>
              <a:buSzPts val="700"/>
              <a:buFont typeface="Times New Roman"/>
              <a:buNone/>
              <a:defRPr sz="900"/>
            </a:lvl8pPr>
            <a:lvl9pPr marL="5486126" lvl="8" indent="-304784" algn="l">
              <a:lnSpc>
                <a:spcPct val="100000"/>
              </a:lnSpc>
              <a:spcBef>
                <a:spcPts val="400"/>
              </a:spcBef>
              <a:spcAft>
                <a:spcPts val="400"/>
              </a:spcAft>
              <a:buSzPts val="700"/>
              <a:buFont typeface="Times New Roman"/>
              <a:buNone/>
              <a:defRPr sz="900"/>
            </a:lvl9pPr>
          </a:lstStyle>
          <a:p>
            <a:endParaRPr/>
          </a:p>
        </p:txBody>
      </p:sp>
    </p:spTree>
    <p:extLst>
      <p:ext uri="{BB962C8B-B14F-4D97-AF65-F5344CB8AC3E}">
        <p14:creationId xmlns:p14="http://schemas.microsoft.com/office/powerpoint/2010/main" val="375616779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39"/>
        <p:cNvGrpSpPr/>
        <p:nvPr/>
      </p:nvGrpSpPr>
      <p:grpSpPr>
        <a:xfrm>
          <a:off x="0" y="0"/>
          <a:ext cx="0" cy="0"/>
          <a:chOff x="0" y="0"/>
          <a:chExt cx="0" cy="0"/>
        </a:xfrm>
      </p:grpSpPr>
      <p:sp>
        <p:nvSpPr>
          <p:cNvPr id="40" name="Google Shape;40;g13e1f191a52_0_31"/>
          <p:cNvSpPr txBox="1">
            <a:spLocks noGrp="1"/>
          </p:cNvSpPr>
          <p:nvPr>
            <p:ph type="title"/>
          </p:nvPr>
        </p:nvSpPr>
        <p:spPr>
          <a:xfrm>
            <a:off x="2389717" y="4800600"/>
            <a:ext cx="7315200" cy="566800"/>
          </a:xfrm>
          <a:prstGeom prst="rect">
            <a:avLst/>
          </a:prstGeom>
          <a:noFill/>
          <a:ln>
            <a:noFill/>
          </a:ln>
        </p:spPr>
        <p:txBody>
          <a:bodyPr spcFirstLastPara="1" wrap="square" lIns="91428" tIns="45698" rIns="91428" bIns="45698" anchor="b" anchorCtr="0">
            <a:noAutofit/>
          </a:bodyPr>
          <a:lstStyle>
            <a:lvl1pPr lvl="0" algn="l">
              <a:lnSpc>
                <a:spcPct val="100000"/>
              </a:lnSpc>
              <a:spcBef>
                <a:spcPts val="0"/>
              </a:spcBef>
              <a:spcAft>
                <a:spcPts val="0"/>
              </a:spcAft>
              <a:buSzPts val="1100"/>
              <a:buNone/>
              <a:defRPr sz="2000" b="1"/>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41" name="Google Shape;41;g13e1f191a52_0_31"/>
          <p:cNvSpPr>
            <a:spLocks noGrp="1"/>
          </p:cNvSpPr>
          <p:nvPr>
            <p:ph type="pic" idx="2"/>
          </p:nvPr>
        </p:nvSpPr>
        <p:spPr>
          <a:xfrm>
            <a:off x="2389717" y="612775"/>
            <a:ext cx="7315200" cy="4114800"/>
          </a:xfrm>
          <a:prstGeom prst="rect">
            <a:avLst/>
          </a:prstGeom>
          <a:noFill/>
          <a:ln>
            <a:noFill/>
          </a:ln>
        </p:spPr>
      </p:sp>
      <p:sp>
        <p:nvSpPr>
          <p:cNvPr id="42" name="Google Shape;42;g13e1f191a52_0_31"/>
          <p:cNvSpPr txBox="1">
            <a:spLocks noGrp="1"/>
          </p:cNvSpPr>
          <p:nvPr>
            <p:ph type="body" idx="1"/>
          </p:nvPr>
        </p:nvSpPr>
        <p:spPr>
          <a:xfrm>
            <a:off x="2389717" y="5367339"/>
            <a:ext cx="7315200" cy="804800"/>
          </a:xfrm>
          <a:prstGeom prst="rect">
            <a:avLst/>
          </a:prstGeom>
          <a:noFill/>
          <a:ln>
            <a:noFill/>
          </a:ln>
        </p:spPr>
        <p:txBody>
          <a:bodyPr spcFirstLastPara="1" wrap="square" lIns="91428" tIns="45698" rIns="91428" bIns="45698" anchor="t" anchorCtr="0">
            <a:noAutofit/>
          </a:bodyPr>
          <a:lstStyle>
            <a:lvl1pPr marL="609570" lvl="0" indent="-304784" algn="l">
              <a:lnSpc>
                <a:spcPct val="100000"/>
              </a:lnSpc>
              <a:spcBef>
                <a:spcPts val="267"/>
              </a:spcBef>
              <a:spcAft>
                <a:spcPts val="0"/>
              </a:spcAft>
              <a:buClr>
                <a:schemeClr val="dk1"/>
              </a:buClr>
              <a:buSzPts val="1100"/>
              <a:buNone/>
              <a:defRPr sz="1500"/>
            </a:lvl1pPr>
            <a:lvl2pPr marL="1219140" lvl="1" indent="-304784" algn="l">
              <a:lnSpc>
                <a:spcPct val="100000"/>
              </a:lnSpc>
              <a:spcBef>
                <a:spcPts val="667"/>
              </a:spcBef>
              <a:spcAft>
                <a:spcPts val="0"/>
              </a:spcAft>
              <a:buClr>
                <a:schemeClr val="dk1"/>
              </a:buClr>
              <a:buSzPts val="900"/>
              <a:buNone/>
              <a:defRPr sz="1200"/>
            </a:lvl2pPr>
            <a:lvl3pPr marL="1828709" lvl="2" indent="-304784" algn="l">
              <a:lnSpc>
                <a:spcPct val="100000"/>
              </a:lnSpc>
              <a:spcBef>
                <a:spcPts val="667"/>
              </a:spcBef>
              <a:spcAft>
                <a:spcPts val="0"/>
              </a:spcAft>
              <a:buClr>
                <a:schemeClr val="dk1"/>
              </a:buClr>
              <a:buSzPts val="800"/>
              <a:buNone/>
              <a:defRPr sz="1100"/>
            </a:lvl3pPr>
            <a:lvl4pPr marL="2438278" lvl="3" indent="-304784" algn="l">
              <a:lnSpc>
                <a:spcPct val="100000"/>
              </a:lnSpc>
              <a:spcBef>
                <a:spcPts val="533"/>
              </a:spcBef>
              <a:spcAft>
                <a:spcPts val="0"/>
              </a:spcAft>
              <a:buClr>
                <a:schemeClr val="dk1"/>
              </a:buClr>
              <a:buSzPts val="700"/>
              <a:buNone/>
              <a:defRPr sz="900"/>
            </a:lvl4pPr>
            <a:lvl5pPr marL="3047848" lvl="4" indent="-304784" algn="l">
              <a:lnSpc>
                <a:spcPct val="100000"/>
              </a:lnSpc>
              <a:spcBef>
                <a:spcPts val="400"/>
              </a:spcBef>
              <a:spcAft>
                <a:spcPts val="0"/>
              </a:spcAft>
              <a:buClr>
                <a:schemeClr val="dk1"/>
              </a:buClr>
              <a:buSzPts val="700"/>
              <a:buNone/>
              <a:defRPr sz="900"/>
            </a:lvl5pPr>
            <a:lvl6pPr marL="3657418" lvl="5" indent="-304784" algn="l">
              <a:lnSpc>
                <a:spcPct val="100000"/>
              </a:lnSpc>
              <a:spcBef>
                <a:spcPts val="400"/>
              </a:spcBef>
              <a:spcAft>
                <a:spcPts val="0"/>
              </a:spcAft>
              <a:buSzPts val="700"/>
              <a:buFont typeface="Times New Roman"/>
              <a:buNone/>
              <a:defRPr sz="900"/>
            </a:lvl6pPr>
            <a:lvl7pPr marL="4266987" lvl="6" indent="-304784" algn="l">
              <a:lnSpc>
                <a:spcPct val="100000"/>
              </a:lnSpc>
              <a:spcBef>
                <a:spcPts val="400"/>
              </a:spcBef>
              <a:spcAft>
                <a:spcPts val="0"/>
              </a:spcAft>
              <a:buSzPts val="700"/>
              <a:buFont typeface="Times New Roman"/>
              <a:buNone/>
              <a:defRPr sz="900"/>
            </a:lvl7pPr>
            <a:lvl8pPr marL="4876557" lvl="7" indent="-304784" algn="l">
              <a:lnSpc>
                <a:spcPct val="100000"/>
              </a:lnSpc>
              <a:spcBef>
                <a:spcPts val="400"/>
              </a:spcBef>
              <a:spcAft>
                <a:spcPts val="0"/>
              </a:spcAft>
              <a:buSzPts val="700"/>
              <a:buFont typeface="Times New Roman"/>
              <a:buNone/>
              <a:defRPr sz="900"/>
            </a:lvl8pPr>
            <a:lvl9pPr marL="5486126" lvl="8" indent="-304784" algn="l">
              <a:lnSpc>
                <a:spcPct val="100000"/>
              </a:lnSpc>
              <a:spcBef>
                <a:spcPts val="400"/>
              </a:spcBef>
              <a:spcAft>
                <a:spcPts val="400"/>
              </a:spcAft>
              <a:buSzPts val="700"/>
              <a:buFont typeface="Times New Roman"/>
              <a:buNone/>
              <a:defRPr sz="900"/>
            </a:lvl9pPr>
          </a:lstStyle>
          <a:p>
            <a:endParaRPr/>
          </a:p>
        </p:txBody>
      </p:sp>
    </p:spTree>
    <p:extLst>
      <p:ext uri="{BB962C8B-B14F-4D97-AF65-F5344CB8AC3E}">
        <p14:creationId xmlns:p14="http://schemas.microsoft.com/office/powerpoint/2010/main" val="149963332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43"/>
        <p:cNvGrpSpPr/>
        <p:nvPr/>
      </p:nvGrpSpPr>
      <p:grpSpPr>
        <a:xfrm>
          <a:off x="0" y="0"/>
          <a:ext cx="0" cy="0"/>
          <a:chOff x="0" y="0"/>
          <a:chExt cx="0" cy="0"/>
        </a:xfrm>
      </p:grpSpPr>
      <p:sp>
        <p:nvSpPr>
          <p:cNvPr id="44" name="Google Shape;44;g13e1f191a52_0_35"/>
          <p:cNvSpPr txBox="1">
            <a:spLocks noGrp="1"/>
          </p:cNvSpPr>
          <p:nvPr>
            <p:ph type="title"/>
          </p:nvPr>
        </p:nvSpPr>
        <p:spPr>
          <a:xfrm>
            <a:off x="914400" y="0"/>
            <a:ext cx="10363200" cy="1143200"/>
          </a:xfrm>
          <a:prstGeom prst="rect">
            <a:avLst/>
          </a:prstGeom>
          <a:noFill/>
          <a:ln>
            <a:noFill/>
          </a:ln>
        </p:spPr>
        <p:txBody>
          <a:bodyPr spcFirstLastPara="1" wrap="square" lIns="91428" tIns="45698" rIns="9142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45" name="Google Shape;45;g13e1f191a52_0_35"/>
          <p:cNvSpPr txBox="1">
            <a:spLocks noGrp="1"/>
          </p:cNvSpPr>
          <p:nvPr>
            <p:ph type="body" idx="1"/>
          </p:nvPr>
        </p:nvSpPr>
        <p:spPr>
          <a:xfrm rot="5400000">
            <a:off x="4038600" y="-1143000"/>
            <a:ext cx="4114800" cy="10363200"/>
          </a:xfrm>
          <a:prstGeom prst="rect">
            <a:avLst/>
          </a:prstGeom>
          <a:noFill/>
          <a:ln>
            <a:noFill/>
          </a:ln>
        </p:spPr>
        <p:txBody>
          <a:bodyPr spcFirstLastPara="1" wrap="square" lIns="91428" tIns="45698" rIns="91428" bIns="45698" anchor="t" anchorCtr="0">
            <a:noAutofit/>
          </a:bodyPr>
          <a:lstStyle>
            <a:lvl1pPr marL="609570" lvl="0" indent="-423312" algn="l">
              <a:lnSpc>
                <a:spcPct val="100000"/>
              </a:lnSpc>
              <a:spcBef>
                <a:spcPts val="400"/>
              </a:spcBef>
              <a:spcAft>
                <a:spcPts val="0"/>
              </a:spcAft>
              <a:buClr>
                <a:schemeClr val="dk1"/>
              </a:buClr>
              <a:buSzPts val="1400"/>
              <a:buChar char="•"/>
              <a:defRPr/>
            </a:lvl1pPr>
            <a:lvl2pPr marL="1219140" lvl="1" indent="-423312" algn="l">
              <a:lnSpc>
                <a:spcPct val="100000"/>
              </a:lnSpc>
              <a:spcBef>
                <a:spcPts val="933"/>
              </a:spcBef>
              <a:spcAft>
                <a:spcPts val="0"/>
              </a:spcAft>
              <a:buClr>
                <a:schemeClr val="dk1"/>
              </a:buClr>
              <a:buSzPts val="1400"/>
              <a:buChar char="•"/>
              <a:defRPr/>
            </a:lvl2pPr>
            <a:lvl3pPr marL="1828709" lvl="2" indent="-423312" algn="l">
              <a:lnSpc>
                <a:spcPct val="100000"/>
              </a:lnSpc>
              <a:spcBef>
                <a:spcPts val="933"/>
              </a:spcBef>
              <a:spcAft>
                <a:spcPts val="0"/>
              </a:spcAft>
              <a:buClr>
                <a:schemeClr val="dk1"/>
              </a:buClr>
              <a:buSzPts val="1400"/>
              <a:buChar char="•"/>
              <a:defRPr/>
            </a:lvl3pPr>
            <a:lvl4pPr marL="2438278" lvl="3" indent="-423312" algn="l">
              <a:lnSpc>
                <a:spcPct val="100000"/>
              </a:lnSpc>
              <a:spcBef>
                <a:spcPts val="933"/>
              </a:spcBef>
              <a:spcAft>
                <a:spcPts val="0"/>
              </a:spcAft>
              <a:buClr>
                <a:schemeClr val="dk1"/>
              </a:buClr>
              <a:buSzPts val="1400"/>
              <a:buChar char="•"/>
              <a:defRPr/>
            </a:lvl4pPr>
            <a:lvl5pPr marL="3047848" lvl="4" indent="-423312" algn="l">
              <a:lnSpc>
                <a:spcPct val="100000"/>
              </a:lnSpc>
              <a:spcBef>
                <a:spcPts val="933"/>
              </a:spcBef>
              <a:spcAft>
                <a:spcPts val="0"/>
              </a:spcAft>
              <a:buClr>
                <a:schemeClr val="dk1"/>
              </a:buClr>
              <a:buSzPts val="1400"/>
              <a:buChar char="•"/>
              <a:defRPr/>
            </a:lvl5pPr>
            <a:lvl6pPr marL="3657418" lvl="5" indent="-423312" algn="l">
              <a:lnSpc>
                <a:spcPct val="100000"/>
              </a:lnSpc>
              <a:spcBef>
                <a:spcPts val="933"/>
              </a:spcBef>
              <a:spcAft>
                <a:spcPts val="0"/>
              </a:spcAft>
              <a:buSzPts val="1400"/>
              <a:buChar char="»"/>
              <a:defRPr/>
            </a:lvl6pPr>
            <a:lvl7pPr marL="4266987" lvl="6" indent="-423312" algn="l">
              <a:lnSpc>
                <a:spcPct val="100000"/>
              </a:lnSpc>
              <a:spcBef>
                <a:spcPts val="933"/>
              </a:spcBef>
              <a:spcAft>
                <a:spcPts val="0"/>
              </a:spcAft>
              <a:buSzPts val="1400"/>
              <a:buChar char="»"/>
              <a:defRPr/>
            </a:lvl7pPr>
            <a:lvl8pPr marL="4876557" lvl="7" indent="-423312" algn="l">
              <a:lnSpc>
                <a:spcPct val="100000"/>
              </a:lnSpc>
              <a:spcBef>
                <a:spcPts val="933"/>
              </a:spcBef>
              <a:spcAft>
                <a:spcPts val="0"/>
              </a:spcAft>
              <a:buSzPts val="1400"/>
              <a:buChar char="»"/>
              <a:defRPr/>
            </a:lvl8pPr>
            <a:lvl9pPr marL="5486126" lvl="8" indent="-423312"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34171730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46"/>
        <p:cNvGrpSpPr/>
        <p:nvPr/>
      </p:nvGrpSpPr>
      <p:grpSpPr>
        <a:xfrm>
          <a:off x="0" y="0"/>
          <a:ext cx="0" cy="0"/>
          <a:chOff x="0" y="0"/>
          <a:chExt cx="0" cy="0"/>
        </a:xfrm>
      </p:grpSpPr>
      <p:sp>
        <p:nvSpPr>
          <p:cNvPr id="47" name="Google Shape;47;g13e1f191a52_0_38"/>
          <p:cNvSpPr txBox="1">
            <a:spLocks noGrp="1"/>
          </p:cNvSpPr>
          <p:nvPr>
            <p:ph type="title"/>
          </p:nvPr>
        </p:nvSpPr>
        <p:spPr>
          <a:xfrm rot="5400000">
            <a:off x="6934200" y="1752600"/>
            <a:ext cx="6096000" cy="2590800"/>
          </a:xfrm>
          <a:prstGeom prst="rect">
            <a:avLst/>
          </a:prstGeom>
          <a:noFill/>
          <a:ln>
            <a:noFill/>
          </a:ln>
        </p:spPr>
        <p:txBody>
          <a:bodyPr spcFirstLastPara="1" wrap="square" lIns="91428" tIns="45698" rIns="9142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48" name="Google Shape;48;g13e1f191a52_0_38"/>
          <p:cNvSpPr txBox="1">
            <a:spLocks noGrp="1"/>
          </p:cNvSpPr>
          <p:nvPr>
            <p:ph type="body" idx="1"/>
          </p:nvPr>
        </p:nvSpPr>
        <p:spPr>
          <a:xfrm rot="5400000">
            <a:off x="1651000" y="-736600"/>
            <a:ext cx="6096000" cy="7569200"/>
          </a:xfrm>
          <a:prstGeom prst="rect">
            <a:avLst/>
          </a:prstGeom>
          <a:noFill/>
          <a:ln>
            <a:noFill/>
          </a:ln>
        </p:spPr>
        <p:txBody>
          <a:bodyPr spcFirstLastPara="1" wrap="square" lIns="91428" tIns="45698" rIns="91428" bIns="45698" anchor="t" anchorCtr="0">
            <a:noAutofit/>
          </a:bodyPr>
          <a:lstStyle>
            <a:lvl1pPr marL="609570" lvl="0" indent="-423312" algn="l">
              <a:lnSpc>
                <a:spcPct val="100000"/>
              </a:lnSpc>
              <a:spcBef>
                <a:spcPts val="400"/>
              </a:spcBef>
              <a:spcAft>
                <a:spcPts val="0"/>
              </a:spcAft>
              <a:buClr>
                <a:schemeClr val="dk1"/>
              </a:buClr>
              <a:buSzPts val="1400"/>
              <a:buChar char="•"/>
              <a:defRPr/>
            </a:lvl1pPr>
            <a:lvl2pPr marL="1219140" lvl="1" indent="-423312" algn="l">
              <a:lnSpc>
                <a:spcPct val="100000"/>
              </a:lnSpc>
              <a:spcBef>
                <a:spcPts val="933"/>
              </a:spcBef>
              <a:spcAft>
                <a:spcPts val="0"/>
              </a:spcAft>
              <a:buClr>
                <a:schemeClr val="dk1"/>
              </a:buClr>
              <a:buSzPts val="1400"/>
              <a:buChar char="•"/>
              <a:defRPr/>
            </a:lvl2pPr>
            <a:lvl3pPr marL="1828709" lvl="2" indent="-423312" algn="l">
              <a:lnSpc>
                <a:spcPct val="100000"/>
              </a:lnSpc>
              <a:spcBef>
                <a:spcPts val="933"/>
              </a:spcBef>
              <a:spcAft>
                <a:spcPts val="0"/>
              </a:spcAft>
              <a:buClr>
                <a:schemeClr val="dk1"/>
              </a:buClr>
              <a:buSzPts val="1400"/>
              <a:buChar char="•"/>
              <a:defRPr/>
            </a:lvl3pPr>
            <a:lvl4pPr marL="2438278" lvl="3" indent="-423312" algn="l">
              <a:lnSpc>
                <a:spcPct val="100000"/>
              </a:lnSpc>
              <a:spcBef>
                <a:spcPts val="933"/>
              </a:spcBef>
              <a:spcAft>
                <a:spcPts val="0"/>
              </a:spcAft>
              <a:buClr>
                <a:schemeClr val="dk1"/>
              </a:buClr>
              <a:buSzPts val="1400"/>
              <a:buChar char="•"/>
              <a:defRPr/>
            </a:lvl4pPr>
            <a:lvl5pPr marL="3047848" lvl="4" indent="-423312" algn="l">
              <a:lnSpc>
                <a:spcPct val="100000"/>
              </a:lnSpc>
              <a:spcBef>
                <a:spcPts val="933"/>
              </a:spcBef>
              <a:spcAft>
                <a:spcPts val="0"/>
              </a:spcAft>
              <a:buClr>
                <a:schemeClr val="dk1"/>
              </a:buClr>
              <a:buSzPts val="1400"/>
              <a:buChar char="•"/>
              <a:defRPr/>
            </a:lvl5pPr>
            <a:lvl6pPr marL="3657418" lvl="5" indent="-423312" algn="l">
              <a:lnSpc>
                <a:spcPct val="100000"/>
              </a:lnSpc>
              <a:spcBef>
                <a:spcPts val="933"/>
              </a:spcBef>
              <a:spcAft>
                <a:spcPts val="0"/>
              </a:spcAft>
              <a:buSzPts val="1400"/>
              <a:buChar char="»"/>
              <a:defRPr/>
            </a:lvl6pPr>
            <a:lvl7pPr marL="4266987" lvl="6" indent="-423312" algn="l">
              <a:lnSpc>
                <a:spcPct val="100000"/>
              </a:lnSpc>
              <a:spcBef>
                <a:spcPts val="933"/>
              </a:spcBef>
              <a:spcAft>
                <a:spcPts val="0"/>
              </a:spcAft>
              <a:buSzPts val="1400"/>
              <a:buChar char="»"/>
              <a:defRPr/>
            </a:lvl7pPr>
            <a:lvl8pPr marL="4876557" lvl="7" indent="-423312" algn="l">
              <a:lnSpc>
                <a:spcPct val="100000"/>
              </a:lnSpc>
              <a:spcBef>
                <a:spcPts val="933"/>
              </a:spcBef>
              <a:spcAft>
                <a:spcPts val="0"/>
              </a:spcAft>
              <a:buSzPts val="1400"/>
              <a:buChar char="»"/>
              <a:defRPr/>
            </a:lvl8pPr>
            <a:lvl9pPr marL="5486126" lvl="8" indent="-423312"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224678584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Content" type="objOnly">
  <p:cSld name="Content">
    <p:spTree>
      <p:nvGrpSpPr>
        <p:cNvPr id="1" name="Shape 49"/>
        <p:cNvGrpSpPr/>
        <p:nvPr/>
      </p:nvGrpSpPr>
      <p:grpSpPr>
        <a:xfrm>
          <a:off x="0" y="0"/>
          <a:ext cx="0" cy="0"/>
          <a:chOff x="0" y="0"/>
          <a:chExt cx="0" cy="0"/>
        </a:xfrm>
      </p:grpSpPr>
      <p:sp>
        <p:nvSpPr>
          <p:cNvPr id="50" name="Google Shape;50;g13e1f191a52_0_41"/>
          <p:cNvSpPr txBox="1">
            <a:spLocks noGrp="1"/>
          </p:cNvSpPr>
          <p:nvPr>
            <p:ph type="body" idx="1"/>
          </p:nvPr>
        </p:nvSpPr>
        <p:spPr>
          <a:xfrm>
            <a:off x="914400" y="0"/>
            <a:ext cx="10363200" cy="6096000"/>
          </a:xfrm>
          <a:prstGeom prst="rect">
            <a:avLst/>
          </a:prstGeom>
          <a:noFill/>
          <a:ln>
            <a:noFill/>
          </a:ln>
        </p:spPr>
        <p:txBody>
          <a:bodyPr spcFirstLastPara="1" wrap="square" lIns="91428" tIns="45698" rIns="91428" bIns="45698" anchor="t" anchorCtr="0">
            <a:noAutofit/>
          </a:bodyPr>
          <a:lstStyle>
            <a:lvl1pPr marL="609570" lvl="0" indent="-423312" algn="l">
              <a:lnSpc>
                <a:spcPct val="100000"/>
              </a:lnSpc>
              <a:spcBef>
                <a:spcPts val="400"/>
              </a:spcBef>
              <a:spcAft>
                <a:spcPts val="0"/>
              </a:spcAft>
              <a:buClr>
                <a:schemeClr val="dk1"/>
              </a:buClr>
              <a:buSzPts val="1400"/>
              <a:buChar char="•"/>
              <a:defRPr/>
            </a:lvl1pPr>
            <a:lvl2pPr marL="1219140" lvl="1" indent="-423312" algn="l">
              <a:lnSpc>
                <a:spcPct val="100000"/>
              </a:lnSpc>
              <a:spcBef>
                <a:spcPts val="933"/>
              </a:spcBef>
              <a:spcAft>
                <a:spcPts val="0"/>
              </a:spcAft>
              <a:buClr>
                <a:schemeClr val="dk1"/>
              </a:buClr>
              <a:buSzPts val="1400"/>
              <a:buChar char="•"/>
              <a:defRPr/>
            </a:lvl2pPr>
            <a:lvl3pPr marL="1828709" lvl="2" indent="-423312" algn="l">
              <a:lnSpc>
                <a:spcPct val="100000"/>
              </a:lnSpc>
              <a:spcBef>
                <a:spcPts val="933"/>
              </a:spcBef>
              <a:spcAft>
                <a:spcPts val="0"/>
              </a:spcAft>
              <a:buClr>
                <a:schemeClr val="dk1"/>
              </a:buClr>
              <a:buSzPts val="1400"/>
              <a:buChar char="•"/>
              <a:defRPr/>
            </a:lvl3pPr>
            <a:lvl4pPr marL="2438278" lvl="3" indent="-423312" algn="l">
              <a:lnSpc>
                <a:spcPct val="100000"/>
              </a:lnSpc>
              <a:spcBef>
                <a:spcPts val="933"/>
              </a:spcBef>
              <a:spcAft>
                <a:spcPts val="0"/>
              </a:spcAft>
              <a:buClr>
                <a:schemeClr val="dk1"/>
              </a:buClr>
              <a:buSzPts val="1400"/>
              <a:buChar char="•"/>
              <a:defRPr/>
            </a:lvl4pPr>
            <a:lvl5pPr marL="3047848" lvl="4" indent="-423312" algn="l">
              <a:lnSpc>
                <a:spcPct val="100000"/>
              </a:lnSpc>
              <a:spcBef>
                <a:spcPts val="933"/>
              </a:spcBef>
              <a:spcAft>
                <a:spcPts val="0"/>
              </a:spcAft>
              <a:buClr>
                <a:schemeClr val="dk1"/>
              </a:buClr>
              <a:buSzPts val="1400"/>
              <a:buChar char="•"/>
              <a:defRPr/>
            </a:lvl5pPr>
            <a:lvl6pPr marL="3657418" lvl="5" indent="-423312" algn="l">
              <a:lnSpc>
                <a:spcPct val="100000"/>
              </a:lnSpc>
              <a:spcBef>
                <a:spcPts val="933"/>
              </a:spcBef>
              <a:spcAft>
                <a:spcPts val="0"/>
              </a:spcAft>
              <a:buSzPts val="1400"/>
              <a:buChar char="»"/>
              <a:defRPr/>
            </a:lvl6pPr>
            <a:lvl7pPr marL="4266987" lvl="6" indent="-423312" algn="l">
              <a:lnSpc>
                <a:spcPct val="100000"/>
              </a:lnSpc>
              <a:spcBef>
                <a:spcPts val="933"/>
              </a:spcBef>
              <a:spcAft>
                <a:spcPts val="0"/>
              </a:spcAft>
              <a:buSzPts val="1400"/>
              <a:buChar char="»"/>
              <a:defRPr/>
            </a:lvl7pPr>
            <a:lvl8pPr marL="4876557" lvl="7" indent="-423312" algn="l">
              <a:lnSpc>
                <a:spcPct val="100000"/>
              </a:lnSpc>
              <a:spcBef>
                <a:spcPts val="933"/>
              </a:spcBef>
              <a:spcAft>
                <a:spcPts val="0"/>
              </a:spcAft>
              <a:buSzPts val="1400"/>
              <a:buChar char="»"/>
              <a:defRPr/>
            </a:lvl8pPr>
            <a:lvl9pPr marL="5486126" lvl="8" indent="-423312"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365377879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51"/>
        <p:cNvGrpSpPr/>
        <p:nvPr/>
      </p:nvGrpSpPr>
      <p:grpSpPr>
        <a:xfrm>
          <a:off x="0" y="0"/>
          <a:ext cx="0" cy="0"/>
          <a:chOff x="0" y="0"/>
          <a:chExt cx="0" cy="0"/>
        </a:xfrm>
      </p:grpSpPr>
      <p:sp>
        <p:nvSpPr>
          <p:cNvPr id="52" name="Google Shape;52;g13e1f191a52_0_43"/>
          <p:cNvSpPr txBox="1">
            <a:spLocks noGrp="1"/>
          </p:cNvSpPr>
          <p:nvPr>
            <p:ph type="title"/>
          </p:nvPr>
        </p:nvSpPr>
        <p:spPr>
          <a:xfrm>
            <a:off x="914400" y="0"/>
            <a:ext cx="10363200" cy="1143200"/>
          </a:xfrm>
          <a:prstGeom prst="rect">
            <a:avLst/>
          </a:prstGeom>
          <a:noFill/>
          <a:ln>
            <a:noFill/>
          </a:ln>
        </p:spPr>
        <p:txBody>
          <a:bodyPr spcFirstLastPara="1" wrap="square" lIns="121894" tIns="60930" rIns="121894" bIns="60930"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3" name="Google Shape;53;g13e1f191a52_0_43"/>
          <p:cNvSpPr txBox="1">
            <a:spLocks noGrp="1"/>
          </p:cNvSpPr>
          <p:nvPr>
            <p:ph type="body" idx="1"/>
          </p:nvPr>
        </p:nvSpPr>
        <p:spPr>
          <a:xfrm>
            <a:off x="512733" y="1419200"/>
            <a:ext cx="11679200" cy="5438800"/>
          </a:xfrm>
          <a:prstGeom prst="rect">
            <a:avLst/>
          </a:prstGeom>
          <a:noFill/>
          <a:ln>
            <a:noFill/>
          </a:ln>
        </p:spPr>
        <p:txBody>
          <a:bodyPr spcFirstLastPara="1" wrap="square" lIns="121894" tIns="60930" rIns="121894" bIns="60930" anchor="t" anchorCtr="0">
            <a:noAutofit/>
          </a:bodyPr>
          <a:lstStyle>
            <a:lvl1pPr marL="609570" lvl="0" indent="-457178" algn="l" rtl="0">
              <a:lnSpc>
                <a:spcPct val="100000"/>
              </a:lnSpc>
              <a:spcBef>
                <a:spcPts val="480"/>
              </a:spcBef>
              <a:spcAft>
                <a:spcPts val="0"/>
              </a:spcAft>
              <a:buSzPts val="1800"/>
              <a:buChar char="•"/>
              <a:defRPr/>
            </a:lvl1pPr>
            <a:lvl2pPr marL="1219140" lvl="1" indent="-457178" algn="l" rtl="0">
              <a:lnSpc>
                <a:spcPct val="100000"/>
              </a:lnSpc>
              <a:spcBef>
                <a:spcPts val="1200"/>
              </a:spcBef>
              <a:spcAft>
                <a:spcPts val="0"/>
              </a:spcAft>
              <a:buSzPts val="1800"/>
              <a:buChar char="–"/>
              <a:defRPr/>
            </a:lvl2pPr>
            <a:lvl3pPr marL="1828709" lvl="2" indent="-457178" algn="l" rtl="0">
              <a:lnSpc>
                <a:spcPct val="100000"/>
              </a:lnSpc>
              <a:spcBef>
                <a:spcPts val="1200"/>
              </a:spcBef>
              <a:spcAft>
                <a:spcPts val="0"/>
              </a:spcAft>
              <a:buSzPts val="1800"/>
              <a:buChar char="•"/>
              <a:defRPr/>
            </a:lvl3pPr>
            <a:lvl4pPr marL="2438278" lvl="3" indent="-457178" algn="l" rtl="0">
              <a:lnSpc>
                <a:spcPct val="100000"/>
              </a:lnSpc>
              <a:spcBef>
                <a:spcPts val="1200"/>
              </a:spcBef>
              <a:spcAft>
                <a:spcPts val="0"/>
              </a:spcAft>
              <a:buSzPts val="1800"/>
              <a:buChar char="–"/>
              <a:defRPr/>
            </a:lvl4pPr>
            <a:lvl5pPr marL="3047848" lvl="4" indent="-457178" algn="l" rtl="0">
              <a:lnSpc>
                <a:spcPct val="100000"/>
              </a:lnSpc>
              <a:spcBef>
                <a:spcPts val="1200"/>
              </a:spcBef>
              <a:spcAft>
                <a:spcPts val="0"/>
              </a:spcAft>
              <a:buSzPts val="1800"/>
              <a:buChar char="»"/>
              <a:defRPr/>
            </a:lvl5pPr>
            <a:lvl6pPr marL="3657418" lvl="5" indent="-457178" algn="l" rtl="0">
              <a:lnSpc>
                <a:spcPct val="100000"/>
              </a:lnSpc>
              <a:spcBef>
                <a:spcPts val="1200"/>
              </a:spcBef>
              <a:spcAft>
                <a:spcPts val="0"/>
              </a:spcAft>
              <a:buSzPts val="1800"/>
              <a:buChar char="»"/>
              <a:defRPr/>
            </a:lvl6pPr>
            <a:lvl7pPr marL="4266987" lvl="6" indent="-457178" algn="l" rtl="0">
              <a:lnSpc>
                <a:spcPct val="100000"/>
              </a:lnSpc>
              <a:spcBef>
                <a:spcPts val="1200"/>
              </a:spcBef>
              <a:spcAft>
                <a:spcPts val="0"/>
              </a:spcAft>
              <a:buSzPts val="1800"/>
              <a:buChar char="»"/>
              <a:defRPr/>
            </a:lvl7pPr>
            <a:lvl8pPr marL="4876557" lvl="7" indent="-457178" algn="l" rtl="0">
              <a:lnSpc>
                <a:spcPct val="100000"/>
              </a:lnSpc>
              <a:spcBef>
                <a:spcPts val="1200"/>
              </a:spcBef>
              <a:spcAft>
                <a:spcPts val="0"/>
              </a:spcAft>
              <a:buSzPts val="1800"/>
              <a:buChar char="»"/>
              <a:defRPr/>
            </a:lvl8pPr>
            <a:lvl9pPr marL="5486126" lvl="8" indent="-457178" algn="l" rtl="0">
              <a:lnSpc>
                <a:spcPct val="100000"/>
              </a:lnSpc>
              <a:spcBef>
                <a:spcPts val="1200"/>
              </a:spcBef>
              <a:spcAft>
                <a:spcPts val="1200"/>
              </a:spcAft>
              <a:buSzPts val="1800"/>
              <a:buChar char="»"/>
              <a:defRPr/>
            </a:lvl9pPr>
          </a:lstStyle>
          <a:p>
            <a:endParaRPr/>
          </a:p>
        </p:txBody>
      </p:sp>
    </p:spTree>
    <p:extLst>
      <p:ext uri="{BB962C8B-B14F-4D97-AF65-F5344CB8AC3E}">
        <p14:creationId xmlns:p14="http://schemas.microsoft.com/office/powerpoint/2010/main" val="240229151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7"/>
        <p:cNvGrpSpPr/>
        <p:nvPr/>
      </p:nvGrpSpPr>
      <p:grpSpPr>
        <a:xfrm>
          <a:off x="0" y="0"/>
          <a:ext cx="0" cy="0"/>
          <a:chOff x="0" y="0"/>
          <a:chExt cx="0" cy="0"/>
        </a:xfrm>
      </p:grpSpPr>
      <p:sp>
        <p:nvSpPr>
          <p:cNvPr id="18" name="Google Shape;18;g13daacd529d_0_9"/>
          <p:cNvSpPr/>
          <p:nvPr/>
        </p:nvSpPr>
        <p:spPr>
          <a:xfrm>
            <a:off x="10207534" y="99734"/>
            <a:ext cx="1847100" cy="1719900"/>
          </a:xfrm>
          <a:prstGeom prst="rect">
            <a:avLst/>
          </a:prstGeom>
          <a:solidFill>
            <a:schemeClr val="dk2"/>
          </a:solidFill>
          <a:ln>
            <a:noFill/>
          </a:ln>
        </p:spPr>
        <p:txBody>
          <a:bodyPr spcFirstLastPara="1" wrap="square" lIns="121897" tIns="121897" rIns="121897" bIns="121897" anchor="ctr" anchorCtr="0">
            <a:noAutofit/>
          </a:bodyPr>
          <a:lstStyle/>
          <a:p>
            <a:pPr>
              <a:buSzPts val="1500"/>
            </a:pPr>
            <a:endParaRPr/>
          </a:p>
        </p:txBody>
      </p:sp>
      <p:sp>
        <p:nvSpPr>
          <p:cNvPr id="19" name="Google Shape;19;g13daacd529d_0_9"/>
          <p:cNvSpPr txBox="1">
            <a:spLocks noGrp="1"/>
          </p:cNvSpPr>
          <p:nvPr>
            <p:ph type="ctrTitle"/>
          </p:nvPr>
        </p:nvSpPr>
        <p:spPr>
          <a:xfrm>
            <a:off x="1135501" y="2873191"/>
            <a:ext cx="10295700" cy="2194500"/>
          </a:xfrm>
          <a:prstGeom prst="rect">
            <a:avLst/>
          </a:prstGeom>
          <a:noFill/>
          <a:ln>
            <a:noFill/>
          </a:ln>
        </p:spPr>
        <p:txBody>
          <a:bodyPr spcFirstLastPara="1" wrap="square" lIns="121897" tIns="121897" rIns="121897" bIns="121897" anchor="ctr" anchorCtr="0">
            <a:noAutofit/>
          </a:bodyPr>
          <a:lstStyle>
            <a:lvl1pPr marR="0" lvl="0" algn="l">
              <a:lnSpc>
                <a:spcPct val="100000"/>
              </a:lnSpc>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R="0" lvl="1" algn="l">
              <a:lnSpc>
                <a:spcPct val="100000"/>
              </a:lnSpc>
              <a:spcBef>
                <a:spcPts val="0"/>
              </a:spcBef>
              <a:spcAft>
                <a:spcPts val="0"/>
              </a:spcAft>
              <a:buSzPts val="1900"/>
              <a:buFont typeface="Open Sans"/>
              <a:buChar char="○"/>
              <a:defRPr>
                <a:latin typeface="Open Sans"/>
                <a:ea typeface="Open Sans"/>
                <a:cs typeface="Open Sans"/>
                <a:sym typeface="Open Sans"/>
              </a:defRPr>
            </a:lvl2pPr>
            <a:lvl3pPr marR="0" lvl="2" algn="l">
              <a:lnSpc>
                <a:spcPct val="100000"/>
              </a:lnSpc>
              <a:spcBef>
                <a:spcPts val="0"/>
              </a:spcBef>
              <a:spcAft>
                <a:spcPts val="0"/>
              </a:spcAft>
              <a:buSzPts val="1900"/>
              <a:buFont typeface="Open Sans"/>
              <a:buChar char="■"/>
              <a:defRPr>
                <a:latin typeface="Open Sans"/>
                <a:ea typeface="Open Sans"/>
                <a:cs typeface="Open Sans"/>
                <a:sym typeface="Open Sans"/>
              </a:defRPr>
            </a:lvl3pPr>
            <a:lvl4pPr marR="0" lvl="3" algn="l">
              <a:lnSpc>
                <a:spcPct val="100000"/>
              </a:lnSpc>
              <a:spcBef>
                <a:spcPts val="0"/>
              </a:spcBef>
              <a:spcAft>
                <a:spcPts val="0"/>
              </a:spcAft>
              <a:buSzPts val="1900"/>
              <a:buFont typeface="Open Sans"/>
              <a:buChar char="●"/>
              <a:defRPr>
                <a:latin typeface="Open Sans"/>
                <a:ea typeface="Open Sans"/>
                <a:cs typeface="Open Sans"/>
                <a:sym typeface="Open Sans"/>
              </a:defRPr>
            </a:lvl4pPr>
            <a:lvl5pPr marR="0" lvl="4" algn="l">
              <a:lnSpc>
                <a:spcPct val="100000"/>
              </a:lnSpc>
              <a:spcBef>
                <a:spcPts val="0"/>
              </a:spcBef>
              <a:spcAft>
                <a:spcPts val="0"/>
              </a:spcAft>
              <a:buSzPts val="1900"/>
              <a:buFont typeface="Open Sans"/>
              <a:buChar char="○"/>
              <a:defRPr>
                <a:latin typeface="Open Sans"/>
                <a:ea typeface="Open Sans"/>
                <a:cs typeface="Open Sans"/>
                <a:sym typeface="Open Sans"/>
              </a:defRPr>
            </a:lvl5pPr>
            <a:lvl6pPr marR="0" lvl="5" algn="l">
              <a:lnSpc>
                <a:spcPct val="100000"/>
              </a:lnSpc>
              <a:spcBef>
                <a:spcPts val="0"/>
              </a:spcBef>
              <a:spcAft>
                <a:spcPts val="0"/>
              </a:spcAft>
              <a:buSzPts val="1900"/>
              <a:buFont typeface="Open Sans"/>
              <a:buChar char="■"/>
              <a:defRPr>
                <a:latin typeface="Open Sans"/>
                <a:ea typeface="Open Sans"/>
                <a:cs typeface="Open Sans"/>
                <a:sym typeface="Open Sans"/>
              </a:defRPr>
            </a:lvl6pPr>
            <a:lvl7pPr marR="0" lvl="6" algn="l">
              <a:lnSpc>
                <a:spcPct val="100000"/>
              </a:lnSpc>
              <a:spcBef>
                <a:spcPts val="0"/>
              </a:spcBef>
              <a:spcAft>
                <a:spcPts val="0"/>
              </a:spcAft>
              <a:buSzPts val="1900"/>
              <a:buFont typeface="Open Sans"/>
              <a:buChar char="●"/>
              <a:defRPr>
                <a:latin typeface="Open Sans"/>
                <a:ea typeface="Open Sans"/>
                <a:cs typeface="Open Sans"/>
                <a:sym typeface="Open Sans"/>
              </a:defRPr>
            </a:lvl7pPr>
            <a:lvl8pPr marR="0" lvl="7" algn="l">
              <a:lnSpc>
                <a:spcPct val="100000"/>
              </a:lnSpc>
              <a:spcBef>
                <a:spcPts val="0"/>
              </a:spcBef>
              <a:spcAft>
                <a:spcPts val="0"/>
              </a:spcAft>
              <a:buSzPts val="1900"/>
              <a:buFont typeface="Open Sans"/>
              <a:buChar char="○"/>
              <a:defRPr>
                <a:latin typeface="Open Sans"/>
                <a:ea typeface="Open Sans"/>
                <a:cs typeface="Open Sans"/>
                <a:sym typeface="Open Sans"/>
              </a:defRPr>
            </a:lvl8pPr>
            <a:lvl9pPr marR="0" lvl="8" algn="l">
              <a:lnSpc>
                <a:spcPct val="100000"/>
              </a:lnSpc>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0" name="Google Shape;20;g13daacd529d_0_9"/>
          <p:cNvSpPr txBox="1">
            <a:spLocks noGrp="1"/>
          </p:cNvSpPr>
          <p:nvPr>
            <p:ph type="subTitle" idx="1"/>
          </p:nvPr>
        </p:nvSpPr>
        <p:spPr>
          <a:xfrm>
            <a:off x="1185367" y="5067451"/>
            <a:ext cx="10295700" cy="914400"/>
          </a:xfrm>
          <a:prstGeom prst="rect">
            <a:avLst/>
          </a:prstGeom>
          <a:noFill/>
          <a:ln>
            <a:noFill/>
          </a:ln>
        </p:spPr>
        <p:txBody>
          <a:bodyPr spcFirstLastPara="1" wrap="square" lIns="121897" tIns="121897" rIns="121897" bIns="121897" anchor="t" anchorCtr="0">
            <a:noAutofit/>
          </a:bodyPr>
          <a:lstStyle>
            <a:lvl1pPr marR="0" lvl="0" algn="l">
              <a:lnSpc>
                <a:spcPct val="100000"/>
              </a:lnSpc>
              <a:spcBef>
                <a:spcPts val="700"/>
              </a:spcBef>
              <a:spcAft>
                <a:spcPts val="0"/>
              </a:spcAft>
              <a:buClr>
                <a:srgbClr val="538CD5"/>
              </a:buClr>
              <a:buSzPts val="1900"/>
              <a:buNone/>
              <a:defRPr sz="3200" b="0" i="0" u="none" strike="noStrike" cap="none">
                <a:solidFill>
                  <a:srgbClr val="538CD5"/>
                </a:solidFill>
              </a:defRPr>
            </a:lvl1pPr>
            <a:lvl2pPr marR="0" lvl="1" algn="ctr">
              <a:lnSpc>
                <a:spcPct val="100000"/>
              </a:lnSpc>
              <a:spcBef>
                <a:spcPts val="500"/>
              </a:spcBef>
              <a:spcAft>
                <a:spcPts val="0"/>
              </a:spcAft>
              <a:buClr>
                <a:srgbClr val="888888"/>
              </a:buClr>
              <a:buSzPts val="2400"/>
              <a:buNone/>
              <a:defRPr sz="2700" b="0" i="0" u="none" strike="noStrike" cap="none">
                <a:solidFill>
                  <a:srgbClr val="888888"/>
                </a:solidFill>
              </a:defRPr>
            </a:lvl2pPr>
            <a:lvl3pPr marR="0" lvl="2" algn="ctr">
              <a:lnSpc>
                <a:spcPct val="100000"/>
              </a:lnSpc>
              <a:spcBef>
                <a:spcPts val="500"/>
              </a:spcBef>
              <a:spcAft>
                <a:spcPts val="0"/>
              </a:spcAft>
              <a:buClr>
                <a:srgbClr val="888888"/>
              </a:buClr>
              <a:buSzPts val="2100"/>
              <a:buNone/>
              <a:defRPr sz="2400" b="0" i="0" u="none" strike="noStrike" cap="none">
                <a:solidFill>
                  <a:srgbClr val="888888"/>
                </a:solidFill>
              </a:defRPr>
            </a:lvl3pPr>
            <a:lvl4pPr marR="0" lvl="3" algn="ctr">
              <a:lnSpc>
                <a:spcPct val="100000"/>
              </a:lnSpc>
              <a:spcBef>
                <a:spcPts val="400"/>
              </a:spcBef>
              <a:spcAft>
                <a:spcPts val="0"/>
              </a:spcAft>
              <a:buClr>
                <a:srgbClr val="888888"/>
              </a:buClr>
              <a:buSzPts val="1900"/>
              <a:buNone/>
              <a:defRPr sz="2100" b="0" i="0" u="none" strike="noStrike" cap="none">
                <a:solidFill>
                  <a:srgbClr val="888888"/>
                </a:solidFill>
              </a:defRPr>
            </a:lvl4pPr>
            <a:lvl5pPr marR="0" lvl="4" algn="ctr">
              <a:lnSpc>
                <a:spcPct val="100000"/>
              </a:lnSpc>
              <a:spcBef>
                <a:spcPts val="400"/>
              </a:spcBef>
              <a:spcAft>
                <a:spcPts val="0"/>
              </a:spcAft>
              <a:buClr>
                <a:srgbClr val="888888"/>
              </a:buClr>
              <a:buSzPts val="1600"/>
              <a:buNone/>
              <a:defRPr sz="2100" b="0" i="0" u="none" strike="noStrike" cap="none">
                <a:solidFill>
                  <a:srgbClr val="888888"/>
                </a:solidFill>
              </a:defRPr>
            </a:lvl5pPr>
            <a:lvl6pPr marR="0" lvl="5" algn="ctr">
              <a:lnSpc>
                <a:spcPct val="100000"/>
              </a:lnSpc>
              <a:spcBef>
                <a:spcPts val="500"/>
              </a:spcBef>
              <a:spcAft>
                <a:spcPts val="0"/>
              </a:spcAft>
              <a:buClr>
                <a:srgbClr val="888888"/>
              </a:buClr>
              <a:buSzPts val="1300"/>
              <a:buNone/>
              <a:defRPr sz="2700" b="0" i="0" u="none" strike="noStrike" cap="none">
                <a:solidFill>
                  <a:srgbClr val="888888"/>
                </a:solidFill>
              </a:defRPr>
            </a:lvl6pPr>
            <a:lvl7pPr marR="0" lvl="6" algn="ctr">
              <a:lnSpc>
                <a:spcPct val="100000"/>
              </a:lnSpc>
              <a:spcBef>
                <a:spcPts val="500"/>
              </a:spcBef>
              <a:spcAft>
                <a:spcPts val="0"/>
              </a:spcAft>
              <a:buClr>
                <a:srgbClr val="888888"/>
              </a:buClr>
              <a:buSzPts val="1300"/>
              <a:buNone/>
              <a:defRPr sz="2700" b="0" i="0" u="none" strike="noStrike" cap="none">
                <a:solidFill>
                  <a:srgbClr val="888888"/>
                </a:solidFill>
              </a:defRPr>
            </a:lvl7pPr>
            <a:lvl8pPr marR="0" lvl="7" algn="ctr">
              <a:lnSpc>
                <a:spcPct val="100000"/>
              </a:lnSpc>
              <a:spcBef>
                <a:spcPts val="500"/>
              </a:spcBef>
              <a:spcAft>
                <a:spcPts val="0"/>
              </a:spcAft>
              <a:buClr>
                <a:srgbClr val="888888"/>
              </a:buClr>
              <a:buSzPts val="1200"/>
              <a:buNone/>
              <a:defRPr sz="2700" b="0" i="0" u="none" strike="noStrike" cap="none">
                <a:solidFill>
                  <a:srgbClr val="888888"/>
                </a:solidFill>
              </a:defRPr>
            </a:lvl8pPr>
            <a:lvl9pPr marR="0" lvl="8" algn="ctr">
              <a:lnSpc>
                <a:spcPct val="100000"/>
              </a:lnSpc>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1" name="Google Shape;21;g13daacd529d_0_9"/>
          <p:cNvCxnSpPr/>
          <p:nvPr/>
        </p:nvCxnSpPr>
        <p:spPr>
          <a:xfrm>
            <a:off x="641503" y="916969"/>
            <a:ext cx="10135500" cy="0"/>
          </a:xfrm>
          <a:prstGeom prst="straightConnector1">
            <a:avLst/>
          </a:prstGeom>
          <a:noFill/>
          <a:ln w="76200" cap="flat" cmpd="sng">
            <a:solidFill>
              <a:schemeClr val="dk2"/>
            </a:solidFill>
            <a:prstDash val="solid"/>
            <a:round/>
            <a:headEnd type="none" w="sm" len="sm"/>
            <a:tailEnd type="none" w="sm" len="sm"/>
          </a:ln>
        </p:spPr>
      </p:cxnSp>
      <p:pic>
        <p:nvPicPr>
          <p:cNvPr id="22" name="Google Shape;22;g13daacd529d_0_9"/>
          <p:cNvPicPr preferRelativeResize="0"/>
          <p:nvPr/>
        </p:nvPicPr>
        <p:blipFill rotWithShape="1">
          <a:blip r:embed="rId2">
            <a:alphaModFix/>
          </a:blip>
          <a:srcRect/>
          <a:stretch/>
        </p:blipFill>
        <p:spPr>
          <a:xfrm>
            <a:off x="10716668" y="304818"/>
            <a:ext cx="1224307" cy="1224303"/>
          </a:xfrm>
          <a:prstGeom prst="rect">
            <a:avLst/>
          </a:prstGeom>
          <a:noFill/>
          <a:ln>
            <a:noFill/>
          </a:ln>
          <a:effectLst>
            <a:outerShdw blurRad="200025" dist="19050" dir="10860000" algn="bl" rotWithShape="0">
              <a:srgbClr val="000000">
                <a:alpha val="29411"/>
              </a:srgbClr>
            </a:outerShdw>
          </a:effectLst>
        </p:spPr>
      </p:pic>
      <p:pic>
        <p:nvPicPr>
          <p:cNvPr id="23" name="Google Shape;23;g13daacd529d_0_9"/>
          <p:cNvPicPr preferRelativeResize="0"/>
          <p:nvPr/>
        </p:nvPicPr>
        <p:blipFill rotWithShape="1">
          <a:blip r:embed="rId3">
            <a:alphaModFix/>
          </a:blip>
          <a:srcRect/>
          <a:stretch/>
        </p:blipFill>
        <p:spPr>
          <a:xfrm>
            <a:off x="9384999" y="301907"/>
            <a:ext cx="1224304" cy="1224299"/>
          </a:xfrm>
          <a:prstGeom prst="rect">
            <a:avLst/>
          </a:prstGeom>
          <a:noFill/>
          <a:ln>
            <a:noFill/>
          </a:ln>
          <a:effectLst>
            <a:outerShdw blurRad="428625" dist="28575" dir="10800000" algn="bl" rotWithShape="0">
              <a:srgbClr val="000000">
                <a:alpha val="40000"/>
              </a:srgbClr>
            </a:outerShdw>
          </a:effectLst>
        </p:spPr>
      </p:pic>
    </p:spTree>
    <p:extLst>
      <p:ext uri="{BB962C8B-B14F-4D97-AF65-F5344CB8AC3E}">
        <p14:creationId xmlns:p14="http://schemas.microsoft.com/office/powerpoint/2010/main" val="422138815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24"/>
        <p:cNvGrpSpPr/>
        <p:nvPr/>
      </p:nvGrpSpPr>
      <p:grpSpPr>
        <a:xfrm>
          <a:off x="0" y="0"/>
          <a:ext cx="0" cy="0"/>
          <a:chOff x="0" y="0"/>
          <a:chExt cx="0" cy="0"/>
        </a:xfrm>
      </p:grpSpPr>
      <p:sp>
        <p:nvSpPr>
          <p:cNvPr id="25" name="Google Shape;25;g13daacd529d_0_19"/>
          <p:cNvSpPr txBox="1">
            <a:spLocks noGrp="1"/>
          </p:cNvSpPr>
          <p:nvPr>
            <p:ph type="title"/>
          </p:nvPr>
        </p:nvSpPr>
        <p:spPr>
          <a:xfrm>
            <a:off x="609601" y="114469"/>
            <a:ext cx="10160100" cy="1143300"/>
          </a:xfrm>
          <a:prstGeom prst="rect">
            <a:avLst/>
          </a:prstGeom>
          <a:noFill/>
          <a:ln>
            <a:noFill/>
          </a:ln>
        </p:spPr>
        <p:txBody>
          <a:bodyPr spcFirstLastPara="1" wrap="square" lIns="121897" tIns="121897" rIns="121897" bIns="121897" anchor="ctr" anchorCtr="0">
            <a:noAutofit/>
          </a:bodyPr>
          <a:lstStyle>
            <a:lvl1pPr marR="0" lvl="0" algn="l">
              <a:lnSpc>
                <a:spcPct val="100000"/>
              </a:lnSpc>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algn="l">
              <a:lnSpc>
                <a:spcPct val="100000"/>
              </a:lnSpc>
              <a:spcBef>
                <a:spcPts val="0"/>
              </a:spcBef>
              <a:spcAft>
                <a:spcPts val="0"/>
              </a:spcAft>
              <a:buSzPts val="1900"/>
              <a:buNone/>
              <a:defRPr sz="2400"/>
            </a:lvl2pPr>
            <a:lvl3pPr lvl="2" algn="l">
              <a:lnSpc>
                <a:spcPct val="100000"/>
              </a:lnSpc>
              <a:spcBef>
                <a:spcPts val="0"/>
              </a:spcBef>
              <a:spcAft>
                <a:spcPts val="0"/>
              </a:spcAft>
              <a:buSzPts val="1900"/>
              <a:buNone/>
              <a:defRPr sz="2400"/>
            </a:lvl3pPr>
            <a:lvl4pPr lvl="3" algn="l">
              <a:lnSpc>
                <a:spcPct val="100000"/>
              </a:lnSpc>
              <a:spcBef>
                <a:spcPts val="0"/>
              </a:spcBef>
              <a:spcAft>
                <a:spcPts val="0"/>
              </a:spcAft>
              <a:buSzPts val="1900"/>
              <a:buNone/>
              <a:defRPr sz="2400"/>
            </a:lvl4pPr>
            <a:lvl5pPr lvl="4" algn="l">
              <a:lnSpc>
                <a:spcPct val="100000"/>
              </a:lnSpc>
              <a:spcBef>
                <a:spcPts val="0"/>
              </a:spcBef>
              <a:spcAft>
                <a:spcPts val="0"/>
              </a:spcAft>
              <a:buSzPts val="1900"/>
              <a:buNone/>
              <a:defRPr sz="2400"/>
            </a:lvl5pPr>
            <a:lvl6pPr lvl="5" algn="l">
              <a:lnSpc>
                <a:spcPct val="100000"/>
              </a:lnSpc>
              <a:spcBef>
                <a:spcPts val="0"/>
              </a:spcBef>
              <a:spcAft>
                <a:spcPts val="0"/>
              </a:spcAft>
              <a:buSzPts val="1900"/>
              <a:buNone/>
              <a:defRPr sz="2400"/>
            </a:lvl6pPr>
            <a:lvl7pPr lvl="6" algn="l">
              <a:lnSpc>
                <a:spcPct val="100000"/>
              </a:lnSpc>
              <a:spcBef>
                <a:spcPts val="0"/>
              </a:spcBef>
              <a:spcAft>
                <a:spcPts val="0"/>
              </a:spcAft>
              <a:buSzPts val="1900"/>
              <a:buNone/>
              <a:defRPr sz="2400"/>
            </a:lvl7pPr>
            <a:lvl8pPr lvl="7" algn="l">
              <a:lnSpc>
                <a:spcPct val="100000"/>
              </a:lnSpc>
              <a:spcBef>
                <a:spcPts val="0"/>
              </a:spcBef>
              <a:spcAft>
                <a:spcPts val="0"/>
              </a:spcAft>
              <a:buSzPts val="1900"/>
              <a:buNone/>
              <a:defRPr sz="2400"/>
            </a:lvl8pPr>
            <a:lvl9pPr lvl="8" algn="l">
              <a:lnSpc>
                <a:spcPct val="100000"/>
              </a:lnSpc>
              <a:spcBef>
                <a:spcPts val="0"/>
              </a:spcBef>
              <a:spcAft>
                <a:spcPts val="0"/>
              </a:spcAft>
              <a:buSzPts val="1900"/>
              <a:buNone/>
              <a:defRPr sz="2400"/>
            </a:lvl9pPr>
          </a:lstStyle>
          <a:p>
            <a:endParaRPr/>
          </a:p>
        </p:txBody>
      </p:sp>
      <p:sp>
        <p:nvSpPr>
          <p:cNvPr id="26" name="Google Shape;26;g13daacd529d_0_19"/>
          <p:cNvSpPr txBox="1">
            <a:spLocks noGrp="1"/>
          </p:cNvSpPr>
          <p:nvPr>
            <p:ph type="body" idx="1"/>
          </p:nvPr>
        </p:nvSpPr>
        <p:spPr>
          <a:xfrm>
            <a:off x="609601" y="1436447"/>
            <a:ext cx="10160100" cy="4800900"/>
          </a:xfrm>
          <a:prstGeom prst="rect">
            <a:avLst/>
          </a:prstGeom>
          <a:noFill/>
          <a:ln>
            <a:noFill/>
          </a:ln>
        </p:spPr>
        <p:txBody>
          <a:bodyPr spcFirstLastPara="1" wrap="square" lIns="121897" tIns="121897" rIns="121897" bIns="121897" anchor="t" anchorCtr="0">
            <a:noAutofit/>
          </a:bodyPr>
          <a:lstStyle>
            <a:lvl1pPr marL="457189" marR="0" lvl="0" indent="-380990" algn="l">
              <a:lnSpc>
                <a:spcPct val="100000"/>
              </a:lnSpc>
              <a:spcBef>
                <a:spcPts val="700"/>
              </a:spcBef>
              <a:spcAft>
                <a:spcPts val="0"/>
              </a:spcAft>
              <a:buClr>
                <a:schemeClr val="dk2"/>
              </a:buClr>
              <a:buSzPts val="2400"/>
              <a:buChar char="•"/>
              <a:defRPr sz="2400" i="0" u="none" strike="noStrike" cap="none">
                <a:solidFill>
                  <a:schemeClr val="dk2"/>
                </a:solidFill>
              </a:defRPr>
            </a:lvl1pPr>
            <a:lvl2pPr marL="914377" marR="0" lvl="1" indent="-380990" algn="l">
              <a:lnSpc>
                <a:spcPct val="100000"/>
              </a:lnSpc>
              <a:spcBef>
                <a:spcPts val="1300"/>
              </a:spcBef>
              <a:spcAft>
                <a:spcPts val="0"/>
              </a:spcAft>
              <a:buClr>
                <a:srgbClr val="0070C0"/>
              </a:buClr>
              <a:buSzPts val="2400"/>
              <a:buChar char="•"/>
              <a:defRPr sz="1900" i="0" u="none" strike="noStrike" cap="none">
                <a:solidFill>
                  <a:srgbClr val="0070C0"/>
                </a:solidFill>
              </a:defRPr>
            </a:lvl2pPr>
            <a:lvl3pPr marL="1371566" marR="0" lvl="2" indent="-330192" algn="l">
              <a:lnSpc>
                <a:spcPct val="100000"/>
              </a:lnSpc>
              <a:spcBef>
                <a:spcPts val="500"/>
              </a:spcBef>
              <a:spcAft>
                <a:spcPts val="0"/>
              </a:spcAft>
              <a:buClr>
                <a:schemeClr val="dk2"/>
              </a:buClr>
              <a:buSzPts val="1600"/>
              <a:buChar char="•"/>
              <a:defRPr sz="1600" i="0" u="none" strike="noStrike" cap="none">
                <a:solidFill>
                  <a:schemeClr val="dk2"/>
                </a:solidFill>
              </a:defRPr>
            </a:lvl3pPr>
            <a:lvl4pPr marL="1828754" marR="0" lvl="3" indent="-361942" algn="l">
              <a:lnSpc>
                <a:spcPct val="100000"/>
              </a:lnSpc>
              <a:spcBef>
                <a:spcPts val="400"/>
              </a:spcBef>
              <a:spcAft>
                <a:spcPts val="0"/>
              </a:spcAft>
              <a:buClr>
                <a:schemeClr val="accent4"/>
              </a:buClr>
              <a:buSzPts val="2100"/>
              <a:buChar char="•"/>
              <a:defRPr sz="2100" i="0" u="none" strike="noStrike" cap="none">
                <a:solidFill>
                  <a:schemeClr val="dk1"/>
                </a:solidFill>
              </a:defRPr>
            </a:lvl4pPr>
            <a:lvl5pPr marL="2285943" marR="0" lvl="4" indent="-349242" algn="l">
              <a:lnSpc>
                <a:spcPct val="100000"/>
              </a:lnSpc>
              <a:spcBef>
                <a:spcPts val="400"/>
              </a:spcBef>
              <a:spcAft>
                <a:spcPts val="0"/>
              </a:spcAft>
              <a:buClr>
                <a:schemeClr val="accent5"/>
              </a:buClr>
              <a:buSzPts val="1900"/>
              <a:buChar char="•"/>
              <a:defRPr sz="1900" i="0" u="none" strike="noStrike" cap="none">
                <a:solidFill>
                  <a:schemeClr val="dk1"/>
                </a:solidFill>
              </a:defRPr>
            </a:lvl5pPr>
            <a:lvl6pPr marL="2743131" marR="0" lvl="5" indent="-349242" algn="l">
              <a:lnSpc>
                <a:spcPct val="100000"/>
              </a:lnSpc>
              <a:spcBef>
                <a:spcPts val="400"/>
              </a:spcBef>
              <a:spcAft>
                <a:spcPts val="0"/>
              </a:spcAft>
              <a:buClr>
                <a:schemeClr val="accent1"/>
              </a:buClr>
              <a:buSzPts val="1900"/>
              <a:buChar char="•"/>
              <a:defRPr sz="1900" i="0" u="none" strike="noStrike" cap="none">
                <a:solidFill>
                  <a:schemeClr val="dk1"/>
                </a:solidFill>
              </a:defRPr>
            </a:lvl6pPr>
            <a:lvl7pPr marL="3200320" marR="0" lvl="6" indent="-349242" algn="l">
              <a:lnSpc>
                <a:spcPct val="100000"/>
              </a:lnSpc>
              <a:spcBef>
                <a:spcPts val="400"/>
              </a:spcBef>
              <a:spcAft>
                <a:spcPts val="0"/>
              </a:spcAft>
              <a:buClr>
                <a:schemeClr val="accent2"/>
              </a:buClr>
              <a:buSzPts val="1900"/>
              <a:buChar char="•"/>
              <a:defRPr sz="1900" i="0" u="none" strike="noStrike" cap="none">
                <a:solidFill>
                  <a:schemeClr val="dk1"/>
                </a:solidFill>
              </a:defRPr>
            </a:lvl7pPr>
            <a:lvl8pPr marL="3657509" marR="0" lvl="7" indent="-349242" algn="l">
              <a:lnSpc>
                <a:spcPct val="100000"/>
              </a:lnSpc>
              <a:spcBef>
                <a:spcPts val="400"/>
              </a:spcBef>
              <a:spcAft>
                <a:spcPts val="0"/>
              </a:spcAft>
              <a:buClr>
                <a:schemeClr val="accent3"/>
              </a:buClr>
              <a:buSzPts val="1900"/>
              <a:buChar char="•"/>
              <a:defRPr sz="1900" i="0" u="none" strike="noStrike" cap="none">
                <a:solidFill>
                  <a:schemeClr val="dk1"/>
                </a:solidFill>
              </a:defRPr>
            </a:lvl8pPr>
            <a:lvl9pPr marL="4114697" marR="0" lvl="8" indent="-349242" algn="l">
              <a:lnSpc>
                <a:spcPct val="100000"/>
              </a:lnSpc>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27" name="Google Shape;27;g13daacd529d_0_19"/>
          <p:cNvSpPr txBox="1">
            <a:spLocks noGrp="1"/>
          </p:cNvSpPr>
          <p:nvPr>
            <p:ph type="sldNum" idx="12"/>
          </p:nvPr>
        </p:nvSpPr>
        <p:spPr>
          <a:xfrm>
            <a:off x="11409046" y="6333135"/>
            <a:ext cx="731700" cy="524700"/>
          </a:xfrm>
          <a:prstGeom prst="rect">
            <a:avLst/>
          </a:prstGeom>
          <a:noFill/>
          <a:ln>
            <a:noFill/>
          </a:ln>
        </p:spPr>
        <p:txBody>
          <a:bodyPr spcFirstLastPara="1" wrap="square" lIns="121897" tIns="60924" rIns="121897" bIns="6092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9pPr>
          </a:lstStyle>
          <a:p>
            <a:fld id="{00000000-1234-1234-1234-123412341234}" type="slidenum">
              <a:rPr lang="en-US">
                <a:solidFill>
                  <a:srgbClr val="1F497D"/>
                </a:solidFill>
              </a:rPr>
              <a:pPr/>
              <a:t>‹#›</a:t>
            </a:fld>
            <a:endParaRPr>
              <a:solidFill>
                <a:srgbClr val="1F497D"/>
              </a:solidFill>
            </a:endParaRPr>
          </a:p>
        </p:txBody>
      </p:sp>
    </p:spTree>
    <p:extLst>
      <p:ext uri="{BB962C8B-B14F-4D97-AF65-F5344CB8AC3E}">
        <p14:creationId xmlns:p14="http://schemas.microsoft.com/office/powerpoint/2010/main" val="294279870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Two Content 1" type="twoObj">
  <p:cSld name="Two Content 1">
    <p:spTree>
      <p:nvGrpSpPr>
        <p:cNvPr id="1" name="Shape 28"/>
        <p:cNvGrpSpPr/>
        <p:nvPr/>
      </p:nvGrpSpPr>
      <p:grpSpPr>
        <a:xfrm>
          <a:off x="0" y="0"/>
          <a:ext cx="0" cy="0"/>
          <a:chOff x="0" y="0"/>
          <a:chExt cx="0" cy="0"/>
        </a:xfrm>
      </p:grpSpPr>
      <p:sp>
        <p:nvSpPr>
          <p:cNvPr id="29" name="Google Shape;29;g13daacd529d_0_23"/>
          <p:cNvSpPr txBox="1">
            <a:spLocks noGrp="1"/>
          </p:cNvSpPr>
          <p:nvPr>
            <p:ph type="title"/>
          </p:nvPr>
        </p:nvSpPr>
        <p:spPr>
          <a:xfrm>
            <a:off x="914400" y="1"/>
            <a:ext cx="10363200" cy="1143300"/>
          </a:xfrm>
          <a:prstGeom prst="rect">
            <a:avLst/>
          </a:prstGeom>
          <a:noFill/>
          <a:ln>
            <a:noFill/>
          </a:ln>
        </p:spPr>
        <p:txBody>
          <a:bodyPr spcFirstLastPara="1" wrap="square" lIns="91423" tIns="45699" rIns="91423" bIns="45699" anchor="ctr" anchorCtr="0">
            <a:noAutofit/>
          </a:bodyPr>
          <a:lstStyle>
            <a:lvl1pPr lvl="0" algn="ctr">
              <a:lnSpc>
                <a:spcPct val="100000"/>
              </a:lnSpc>
              <a:spcBef>
                <a:spcPts val="0"/>
              </a:spcBef>
              <a:spcAft>
                <a:spcPts val="0"/>
              </a:spcAft>
              <a:buSzPts val="1500"/>
              <a:buNone/>
              <a:defRPr/>
            </a:lvl1pPr>
            <a:lvl2pPr lvl="1" algn="ctr">
              <a:lnSpc>
                <a:spcPct val="100000"/>
              </a:lnSpc>
              <a:spcBef>
                <a:spcPts val="0"/>
              </a:spcBef>
              <a:spcAft>
                <a:spcPts val="0"/>
              </a:spcAft>
              <a:buSzPts val="1500"/>
              <a:buNone/>
              <a:defRPr/>
            </a:lvl2pPr>
            <a:lvl3pPr lvl="2" algn="ctr">
              <a:lnSpc>
                <a:spcPct val="100000"/>
              </a:lnSpc>
              <a:spcBef>
                <a:spcPts val="0"/>
              </a:spcBef>
              <a:spcAft>
                <a:spcPts val="0"/>
              </a:spcAft>
              <a:buSzPts val="1500"/>
              <a:buNone/>
              <a:defRPr/>
            </a:lvl3pPr>
            <a:lvl4pPr lvl="3" algn="ctr">
              <a:lnSpc>
                <a:spcPct val="100000"/>
              </a:lnSpc>
              <a:spcBef>
                <a:spcPts val="0"/>
              </a:spcBef>
              <a:spcAft>
                <a:spcPts val="0"/>
              </a:spcAft>
              <a:buSzPts val="1500"/>
              <a:buNone/>
              <a:defRPr/>
            </a:lvl4pPr>
            <a:lvl5pPr lvl="4" algn="ctr">
              <a:lnSpc>
                <a:spcPct val="100000"/>
              </a:lnSpc>
              <a:spcBef>
                <a:spcPts val="0"/>
              </a:spcBef>
              <a:spcAft>
                <a:spcPts val="0"/>
              </a:spcAft>
              <a:buSzPts val="1500"/>
              <a:buNone/>
              <a:defRPr/>
            </a:lvl5pPr>
            <a:lvl6pPr lvl="5" algn="ctr">
              <a:lnSpc>
                <a:spcPct val="100000"/>
              </a:lnSpc>
              <a:spcBef>
                <a:spcPts val="0"/>
              </a:spcBef>
              <a:spcAft>
                <a:spcPts val="0"/>
              </a:spcAft>
              <a:buSzPts val="1500"/>
              <a:buNone/>
              <a:defRPr/>
            </a:lvl6pPr>
            <a:lvl7pPr lvl="6" algn="ctr">
              <a:lnSpc>
                <a:spcPct val="100000"/>
              </a:lnSpc>
              <a:spcBef>
                <a:spcPts val="0"/>
              </a:spcBef>
              <a:spcAft>
                <a:spcPts val="0"/>
              </a:spcAft>
              <a:buSzPts val="1500"/>
              <a:buNone/>
              <a:defRPr/>
            </a:lvl7pPr>
            <a:lvl8pPr lvl="7" algn="ctr">
              <a:lnSpc>
                <a:spcPct val="100000"/>
              </a:lnSpc>
              <a:spcBef>
                <a:spcPts val="0"/>
              </a:spcBef>
              <a:spcAft>
                <a:spcPts val="0"/>
              </a:spcAft>
              <a:buSzPts val="1500"/>
              <a:buNone/>
              <a:defRPr/>
            </a:lvl8pPr>
            <a:lvl9pPr lvl="8" algn="ctr">
              <a:lnSpc>
                <a:spcPct val="100000"/>
              </a:lnSpc>
              <a:spcBef>
                <a:spcPts val="0"/>
              </a:spcBef>
              <a:spcAft>
                <a:spcPts val="0"/>
              </a:spcAft>
              <a:buSzPts val="1500"/>
              <a:buNone/>
              <a:defRPr/>
            </a:lvl9pPr>
          </a:lstStyle>
          <a:p>
            <a:endParaRPr/>
          </a:p>
        </p:txBody>
      </p:sp>
      <p:sp>
        <p:nvSpPr>
          <p:cNvPr id="30" name="Google Shape;30;g13daacd529d_0_23"/>
          <p:cNvSpPr txBox="1">
            <a:spLocks noGrp="1"/>
          </p:cNvSpPr>
          <p:nvPr>
            <p:ph type="body" idx="1"/>
          </p:nvPr>
        </p:nvSpPr>
        <p:spPr>
          <a:xfrm>
            <a:off x="914401" y="1981200"/>
            <a:ext cx="5079900" cy="4114800"/>
          </a:xfrm>
          <a:prstGeom prst="rect">
            <a:avLst/>
          </a:prstGeom>
          <a:noFill/>
          <a:ln>
            <a:noFill/>
          </a:ln>
        </p:spPr>
        <p:txBody>
          <a:bodyPr spcFirstLastPara="1" wrap="square" lIns="91423" tIns="45699" rIns="91423" bIns="45699" anchor="t" anchorCtr="0">
            <a:noAutofit/>
          </a:bodyPr>
          <a:lstStyle>
            <a:lvl1pPr marL="457189" lvl="0" indent="-406390" algn="l">
              <a:lnSpc>
                <a:spcPct val="100000"/>
              </a:lnSpc>
              <a:spcBef>
                <a:spcPts val="500"/>
              </a:spcBef>
              <a:spcAft>
                <a:spcPts val="0"/>
              </a:spcAft>
              <a:buSzPts val="2800"/>
              <a:buFont typeface="Times New Roman"/>
              <a:buChar char="•"/>
              <a:defRPr sz="2800"/>
            </a:lvl1pPr>
            <a:lvl2pPr marL="914377" lvl="1" indent="-380990" algn="l">
              <a:lnSpc>
                <a:spcPct val="100000"/>
              </a:lnSpc>
              <a:spcBef>
                <a:spcPts val="1500"/>
              </a:spcBef>
              <a:spcAft>
                <a:spcPts val="0"/>
              </a:spcAft>
              <a:buSzPts val="2400"/>
              <a:buFont typeface="Times New Roman"/>
              <a:buChar char="–"/>
              <a:defRPr sz="2400"/>
            </a:lvl2pPr>
            <a:lvl3pPr marL="1371566" lvl="2" indent="-355591" algn="l">
              <a:lnSpc>
                <a:spcPct val="100000"/>
              </a:lnSpc>
              <a:spcBef>
                <a:spcPts val="1200"/>
              </a:spcBef>
              <a:spcAft>
                <a:spcPts val="0"/>
              </a:spcAft>
              <a:buClr>
                <a:schemeClr val="dk1"/>
              </a:buClr>
              <a:buSzPts val="2000"/>
              <a:buFont typeface="Times New Roman"/>
              <a:buChar char="•"/>
              <a:defRPr sz="2000"/>
            </a:lvl3pPr>
            <a:lvl4pPr marL="1828754" lvl="3" indent="-349242" algn="l">
              <a:lnSpc>
                <a:spcPct val="100000"/>
              </a:lnSpc>
              <a:spcBef>
                <a:spcPts val="1100"/>
              </a:spcBef>
              <a:spcAft>
                <a:spcPts val="0"/>
              </a:spcAft>
              <a:buClr>
                <a:schemeClr val="dk1"/>
              </a:buClr>
              <a:buSzPts val="1900"/>
              <a:buChar char="–"/>
              <a:defRPr sz="1900"/>
            </a:lvl4pPr>
            <a:lvl5pPr marL="2285943" lvl="4" indent="-349242" algn="l">
              <a:lnSpc>
                <a:spcPct val="100000"/>
              </a:lnSpc>
              <a:spcBef>
                <a:spcPts val="900"/>
              </a:spcBef>
              <a:spcAft>
                <a:spcPts val="0"/>
              </a:spcAft>
              <a:buClr>
                <a:schemeClr val="dk1"/>
              </a:buClr>
              <a:buSzPts val="1900"/>
              <a:buFont typeface="Times New Roman"/>
              <a:buChar char="»"/>
              <a:defRPr sz="1900"/>
            </a:lvl5pPr>
            <a:lvl6pPr marL="2743131" lvl="5" indent="-349242" algn="l">
              <a:lnSpc>
                <a:spcPct val="100000"/>
              </a:lnSpc>
              <a:spcBef>
                <a:spcPts val="900"/>
              </a:spcBef>
              <a:spcAft>
                <a:spcPts val="0"/>
              </a:spcAft>
              <a:buSzPts val="1900"/>
              <a:buFont typeface="Times New Roman"/>
              <a:buChar char="»"/>
              <a:defRPr sz="1900"/>
            </a:lvl6pPr>
            <a:lvl7pPr marL="3200320" lvl="6" indent="-349242" algn="l">
              <a:lnSpc>
                <a:spcPct val="100000"/>
              </a:lnSpc>
              <a:spcBef>
                <a:spcPts val="900"/>
              </a:spcBef>
              <a:spcAft>
                <a:spcPts val="0"/>
              </a:spcAft>
              <a:buSzPts val="1900"/>
              <a:buFont typeface="Times New Roman"/>
              <a:buChar char="»"/>
              <a:defRPr sz="1900"/>
            </a:lvl7pPr>
            <a:lvl8pPr marL="3657509" lvl="7" indent="-349242" algn="l">
              <a:lnSpc>
                <a:spcPct val="100000"/>
              </a:lnSpc>
              <a:spcBef>
                <a:spcPts val="900"/>
              </a:spcBef>
              <a:spcAft>
                <a:spcPts val="0"/>
              </a:spcAft>
              <a:buSzPts val="1900"/>
              <a:buFont typeface="Times New Roman"/>
              <a:buChar char="»"/>
              <a:defRPr sz="1900"/>
            </a:lvl8pPr>
            <a:lvl9pPr marL="4114697" lvl="8" indent="-349242" algn="l">
              <a:lnSpc>
                <a:spcPct val="100000"/>
              </a:lnSpc>
              <a:spcBef>
                <a:spcPts val="900"/>
              </a:spcBef>
              <a:spcAft>
                <a:spcPts val="900"/>
              </a:spcAft>
              <a:buSzPts val="1900"/>
              <a:buFont typeface="Times New Roman"/>
              <a:buChar char="»"/>
              <a:defRPr sz="1900"/>
            </a:lvl9pPr>
          </a:lstStyle>
          <a:p>
            <a:endParaRPr/>
          </a:p>
        </p:txBody>
      </p:sp>
      <p:sp>
        <p:nvSpPr>
          <p:cNvPr id="31" name="Google Shape;31;g13daacd529d_0_23"/>
          <p:cNvSpPr txBox="1">
            <a:spLocks noGrp="1"/>
          </p:cNvSpPr>
          <p:nvPr>
            <p:ph type="body" idx="2"/>
          </p:nvPr>
        </p:nvSpPr>
        <p:spPr>
          <a:xfrm>
            <a:off x="6197601" y="1981200"/>
            <a:ext cx="5079900" cy="4114800"/>
          </a:xfrm>
          <a:prstGeom prst="rect">
            <a:avLst/>
          </a:prstGeom>
          <a:noFill/>
          <a:ln>
            <a:noFill/>
          </a:ln>
        </p:spPr>
        <p:txBody>
          <a:bodyPr spcFirstLastPara="1" wrap="square" lIns="91423" tIns="45699" rIns="91423" bIns="45699" anchor="t" anchorCtr="0">
            <a:noAutofit/>
          </a:bodyPr>
          <a:lstStyle>
            <a:lvl1pPr marL="457189" lvl="0" indent="-406390" algn="l">
              <a:lnSpc>
                <a:spcPct val="100000"/>
              </a:lnSpc>
              <a:spcBef>
                <a:spcPts val="500"/>
              </a:spcBef>
              <a:spcAft>
                <a:spcPts val="0"/>
              </a:spcAft>
              <a:buSzPts val="2800"/>
              <a:buFont typeface="Times New Roman"/>
              <a:buChar char="•"/>
              <a:defRPr sz="2800"/>
            </a:lvl1pPr>
            <a:lvl2pPr marL="914377" lvl="1" indent="-380990" algn="l">
              <a:lnSpc>
                <a:spcPct val="100000"/>
              </a:lnSpc>
              <a:spcBef>
                <a:spcPts val="1500"/>
              </a:spcBef>
              <a:spcAft>
                <a:spcPts val="0"/>
              </a:spcAft>
              <a:buSzPts val="2400"/>
              <a:buFont typeface="Times New Roman"/>
              <a:buChar char="–"/>
              <a:defRPr sz="2400"/>
            </a:lvl2pPr>
            <a:lvl3pPr marL="1371566" lvl="2" indent="-355591" algn="l">
              <a:lnSpc>
                <a:spcPct val="100000"/>
              </a:lnSpc>
              <a:spcBef>
                <a:spcPts val="1200"/>
              </a:spcBef>
              <a:spcAft>
                <a:spcPts val="0"/>
              </a:spcAft>
              <a:buClr>
                <a:schemeClr val="dk1"/>
              </a:buClr>
              <a:buSzPts val="2000"/>
              <a:buFont typeface="Times New Roman"/>
              <a:buChar char="•"/>
              <a:defRPr sz="2000"/>
            </a:lvl3pPr>
            <a:lvl4pPr marL="1828754" lvl="3" indent="-349242" algn="l">
              <a:lnSpc>
                <a:spcPct val="100000"/>
              </a:lnSpc>
              <a:spcBef>
                <a:spcPts val="1100"/>
              </a:spcBef>
              <a:spcAft>
                <a:spcPts val="0"/>
              </a:spcAft>
              <a:buClr>
                <a:schemeClr val="dk1"/>
              </a:buClr>
              <a:buSzPts val="1900"/>
              <a:buChar char="–"/>
              <a:defRPr sz="1900"/>
            </a:lvl4pPr>
            <a:lvl5pPr marL="2285943" lvl="4" indent="-349242" algn="l">
              <a:lnSpc>
                <a:spcPct val="100000"/>
              </a:lnSpc>
              <a:spcBef>
                <a:spcPts val="900"/>
              </a:spcBef>
              <a:spcAft>
                <a:spcPts val="0"/>
              </a:spcAft>
              <a:buClr>
                <a:schemeClr val="dk1"/>
              </a:buClr>
              <a:buSzPts val="1900"/>
              <a:buFont typeface="Times New Roman"/>
              <a:buChar char="»"/>
              <a:defRPr sz="1900"/>
            </a:lvl5pPr>
            <a:lvl6pPr marL="2743131" lvl="5" indent="-349242" algn="l">
              <a:lnSpc>
                <a:spcPct val="100000"/>
              </a:lnSpc>
              <a:spcBef>
                <a:spcPts val="900"/>
              </a:spcBef>
              <a:spcAft>
                <a:spcPts val="0"/>
              </a:spcAft>
              <a:buSzPts val="1900"/>
              <a:buFont typeface="Times New Roman"/>
              <a:buChar char="»"/>
              <a:defRPr sz="1900"/>
            </a:lvl6pPr>
            <a:lvl7pPr marL="3200320" lvl="6" indent="-349242" algn="l">
              <a:lnSpc>
                <a:spcPct val="100000"/>
              </a:lnSpc>
              <a:spcBef>
                <a:spcPts val="900"/>
              </a:spcBef>
              <a:spcAft>
                <a:spcPts val="0"/>
              </a:spcAft>
              <a:buSzPts val="1900"/>
              <a:buFont typeface="Times New Roman"/>
              <a:buChar char="»"/>
              <a:defRPr sz="1900"/>
            </a:lvl7pPr>
            <a:lvl8pPr marL="3657509" lvl="7" indent="-349242" algn="l">
              <a:lnSpc>
                <a:spcPct val="100000"/>
              </a:lnSpc>
              <a:spcBef>
                <a:spcPts val="900"/>
              </a:spcBef>
              <a:spcAft>
                <a:spcPts val="0"/>
              </a:spcAft>
              <a:buSzPts val="1900"/>
              <a:buFont typeface="Times New Roman"/>
              <a:buChar char="»"/>
              <a:defRPr sz="1900"/>
            </a:lvl8pPr>
            <a:lvl9pPr marL="4114697" lvl="8" indent="-349242" algn="l">
              <a:lnSpc>
                <a:spcPct val="100000"/>
              </a:lnSpc>
              <a:spcBef>
                <a:spcPts val="900"/>
              </a:spcBef>
              <a:spcAft>
                <a:spcPts val="900"/>
              </a:spcAft>
              <a:buSzPts val="1900"/>
              <a:buFont typeface="Times New Roman"/>
              <a:buChar char="»"/>
              <a:defRPr sz="1900"/>
            </a:lvl9pPr>
          </a:lstStyle>
          <a:p>
            <a:endParaRPr/>
          </a:p>
        </p:txBody>
      </p:sp>
      <p:sp>
        <p:nvSpPr>
          <p:cNvPr id="32" name="Google Shape;32;g13daacd529d_0_23"/>
          <p:cNvSpPr txBox="1">
            <a:spLocks noGrp="1"/>
          </p:cNvSpPr>
          <p:nvPr>
            <p:ph type="sldNum" idx="12"/>
          </p:nvPr>
        </p:nvSpPr>
        <p:spPr>
          <a:xfrm>
            <a:off x="9426723" y="6459405"/>
            <a:ext cx="2743200" cy="365100"/>
          </a:xfrm>
          <a:prstGeom prst="rect">
            <a:avLst/>
          </a:prstGeom>
          <a:noFill/>
          <a:ln>
            <a:noFill/>
          </a:ln>
        </p:spPr>
        <p:txBody>
          <a:bodyPr spcFirstLastPara="1" wrap="square" lIns="91423" tIns="45699" rIns="91423" bIns="45699"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4162744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2">
  <p:cSld name="SECTION_HEADER_1">
    <p:bg>
      <p:bgPr>
        <a:solidFill>
          <a:schemeClr val="accent3"/>
        </a:solidFill>
        <a:effectLst/>
      </p:bgPr>
    </p:bg>
    <p:spTree>
      <p:nvGrpSpPr>
        <p:cNvPr id="1" name="Shape 77"/>
        <p:cNvGrpSpPr/>
        <p:nvPr/>
      </p:nvGrpSpPr>
      <p:grpSpPr>
        <a:xfrm>
          <a:off x="0" y="0"/>
          <a:ext cx="0" cy="0"/>
          <a:chOff x="0" y="0"/>
          <a:chExt cx="0" cy="0"/>
        </a:xfrm>
      </p:grpSpPr>
      <p:sp>
        <p:nvSpPr>
          <p:cNvPr id="78" name="Google Shape;78;g1296eb9e080_0_68"/>
          <p:cNvSpPr/>
          <p:nvPr/>
        </p:nvSpPr>
        <p:spPr>
          <a:xfrm>
            <a:off x="585500" y="4268167"/>
            <a:ext cx="11606400" cy="2589900"/>
          </a:xfrm>
          <a:prstGeom prst="rect">
            <a:avLst/>
          </a:prstGeom>
          <a:solidFill>
            <a:srgbClr val="FFFFFF"/>
          </a:solidFill>
          <a:ln>
            <a:noFill/>
          </a:ln>
        </p:spPr>
        <p:txBody>
          <a:bodyPr spcFirstLastPara="1" wrap="square" lIns="121860" tIns="121860" rIns="121860" bIns="121860" anchor="ctr" anchorCtr="0">
            <a:noAutofit/>
          </a:bodyPr>
          <a:lstStyle/>
          <a:p>
            <a:pPr marL="0" lvl="0" indent="0" algn="l" rtl="0">
              <a:spcBef>
                <a:spcPts val="0"/>
              </a:spcBef>
              <a:spcAft>
                <a:spcPts val="0"/>
              </a:spcAft>
              <a:buNone/>
            </a:pPr>
            <a:endParaRPr/>
          </a:p>
        </p:txBody>
      </p:sp>
      <p:sp>
        <p:nvSpPr>
          <p:cNvPr id="79" name="Google Shape;79;g1296eb9e080_0_68"/>
          <p:cNvSpPr txBox="1">
            <a:spLocks noGrp="1"/>
          </p:cNvSpPr>
          <p:nvPr>
            <p:ph type="title"/>
          </p:nvPr>
        </p:nvSpPr>
        <p:spPr>
          <a:xfrm>
            <a:off x="1071735" y="2405067"/>
            <a:ext cx="10163100" cy="4163700"/>
          </a:xfrm>
          <a:prstGeom prst="rect">
            <a:avLst/>
          </a:prstGeom>
        </p:spPr>
        <p:txBody>
          <a:bodyPr spcFirstLastPara="1" wrap="square" lIns="121860" tIns="121860" rIns="121860" bIns="121860" anchor="b" anchorCtr="0">
            <a:noAutofit/>
          </a:bodyPr>
          <a:lstStyle>
            <a:lvl1pPr lvl="0" rtl="0">
              <a:spcBef>
                <a:spcPts val="0"/>
              </a:spcBef>
              <a:spcAft>
                <a:spcPts val="0"/>
              </a:spcAft>
              <a:buClr>
                <a:srgbClr val="0A4595"/>
              </a:buClr>
              <a:buSzPts val="6400"/>
              <a:buNone/>
              <a:defRPr sz="6400">
                <a:solidFill>
                  <a:srgbClr val="0A4595"/>
                </a:solidFill>
              </a:defRPr>
            </a:lvl1pPr>
            <a:lvl2pPr lvl="1" rtl="0">
              <a:spcBef>
                <a:spcPts val="0"/>
              </a:spcBef>
              <a:spcAft>
                <a:spcPts val="0"/>
              </a:spcAft>
              <a:buClr>
                <a:schemeClr val="lt1"/>
              </a:buClr>
              <a:buSzPts val="9100"/>
              <a:buChar char="○"/>
              <a:defRPr sz="9100">
                <a:solidFill>
                  <a:schemeClr val="lt1"/>
                </a:solidFill>
              </a:defRPr>
            </a:lvl2pPr>
            <a:lvl3pPr lvl="2" rtl="0">
              <a:spcBef>
                <a:spcPts val="0"/>
              </a:spcBef>
              <a:spcAft>
                <a:spcPts val="0"/>
              </a:spcAft>
              <a:buClr>
                <a:schemeClr val="lt1"/>
              </a:buClr>
              <a:buSzPts val="9100"/>
              <a:buChar char="■"/>
              <a:defRPr sz="9100">
                <a:solidFill>
                  <a:schemeClr val="lt1"/>
                </a:solidFill>
              </a:defRPr>
            </a:lvl3pPr>
            <a:lvl4pPr lvl="3" rtl="0">
              <a:spcBef>
                <a:spcPts val="0"/>
              </a:spcBef>
              <a:spcAft>
                <a:spcPts val="0"/>
              </a:spcAft>
              <a:buClr>
                <a:schemeClr val="lt1"/>
              </a:buClr>
              <a:buSzPts val="9100"/>
              <a:buChar char="●"/>
              <a:defRPr sz="9100">
                <a:solidFill>
                  <a:schemeClr val="lt1"/>
                </a:solidFill>
              </a:defRPr>
            </a:lvl4pPr>
            <a:lvl5pPr lvl="4" rtl="0">
              <a:spcBef>
                <a:spcPts val="0"/>
              </a:spcBef>
              <a:spcAft>
                <a:spcPts val="0"/>
              </a:spcAft>
              <a:buClr>
                <a:schemeClr val="lt1"/>
              </a:buClr>
              <a:buSzPts val="9100"/>
              <a:buChar char="○"/>
              <a:defRPr sz="9100">
                <a:solidFill>
                  <a:schemeClr val="lt1"/>
                </a:solidFill>
              </a:defRPr>
            </a:lvl5pPr>
            <a:lvl6pPr lvl="5" rtl="0">
              <a:spcBef>
                <a:spcPts val="0"/>
              </a:spcBef>
              <a:spcAft>
                <a:spcPts val="0"/>
              </a:spcAft>
              <a:buClr>
                <a:schemeClr val="lt1"/>
              </a:buClr>
              <a:buSzPts val="9100"/>
              <a:buChar char="■"/>
              <a:defRPr sz="9100">
                <a:solidFill>
                  <a:schemeClr val="lt1"/>
                </a:solidFill>
              </a:defRPr>
            </a:lvl6pPr>
            <a:lvl7pPr lvl="6" rtl="0">
              <a:spcBef>
                <a:spcPts val="0"/>
              </a:spcBef>
              <a:spcAft>
                <a:spcPts val="0"/>
              </a:spcAft>
              <a:buClr>
                <a:schemeClr val="lt1"/>
              </a:buClr>
              <a:buSzPts val="9100"/>
              <a:buChar char="●"/>
              <a:defRPr sz="9100">
                <a:solidFill>
                  <a:schemeClr val="lt1"/>
                </a:solidFill>
              </a:defRPr>
            </a:lvl7pPr>
            <a:lvl8pPr lvl="7" rtl="0">
              <a:spcBef>
                <a:spcPts val="0"/>
              </a:spcBef>
              <a:spcAft>
                <a:spcPts val="0"/>
              </a:spcAft>
              <a:buClr>
                <a:schemeClr val="lt1"/>
              </a:buClr>
              <a:buSzPts val="9100"/>
              <a:buChar char="○"/>
              <a:defRPr sz="9100">
                <a:solidFill>
                  <a:schemeClr val="lt1"/>
                </a:solidFill>
              </a:defRPr>
            </a:lvl8pPr>
            <a:lvl9pPr lvl="8" rtl="0">
              <a:spcBef>
                <a:spcPts val="0"/>
              </a:spcBef>
              <a:spcAft>
                <a:spcPts val="0"/>
              </a:spcAft>
              <a:buClr>
                <a:schemeClr val="lt1"/>
              </a:buClr>
              <a:buSzPts val="9100"/>
              <a:buChar char="■"/>
              <a:defRPr sz="9100">
                <a:solidFill>
                  <a:schemeClr val="lt1"/>
                </a:solidFill>
              </a:defRPr>
            </a:lvl9pPr>
          </a:lstStyle>
          <a:p>
            <a:endParaRPr/>
          </a:p>
        </p:txBody>
      </p:sp>
      <p:sp>
        <p:nvSpPr>
          <p:cNvPr id="80" name="Google Shape;80;g1296eb9e080_0_68"/>
          <p:cNvSpPr txBox="1">
            <a:spLocks noGrp="1"/>
          </p:cNvSpPr>
          <p:nvPr>
            <p:ph type="sldNum" idx="12"/>
          </p:nvPr>
        </p:nvSpPr>
        <p:spPr>
          <a:xfrm>
            <a:off x="11296611" y="6217623"/>
            <a:ext cx="731700" cy="524700"/>
          </a:xfrm>
          <a:prstGeom prst="rect">
            <a:avLst/>
          </a:prstGeom>
        </p:spPr>
        <p:txBody>
          <a:bodyPr spcFirstLastPara="1" wrap="square" lIns="121860" tIns="60905" rIns="121860" bIns="60905" anchor="ctr" anchorCtr="0">
            <a:noAutofit/>
          </a:bodyPr>
          <a:lstStyle>
            <a:lvl1pPr lvl="0" rtl="0">
              <a:buNone/>
              <a:defRPr>
                <a:solidFill>
                  <a:srgbClr val="0A4595"/>
                </a:solidFill>
              </a:defRPr>
            </a:lvl1pPr>
            <a:lvl2pPr lvl="1" rtl="0">
              <a:buNone/>
              <a:defRPr>
                <a:solidFill>
                  <a:srgbClr val="0A4595"/>
                </a:solidFill>
              </a:defRPr>
            </a:lvl2pPr>
            <a:lvl3pPr lvl="2" rtl="0">
              <a:buNone/>
              <a:defRPr>
                <a:solidFill>
                  <a:srgbClr val="0A4595"/>
                </a:solidFill>
              </a:defRPr>
            </a:lvl3pPr>
            <a:lvl4pPr lvl="3" rtl="0">
              <a:buNone/>
              <a:defRPr>
                <a:solidFill>
                  <a:srgbClr val="0A4595"/>
                </a:solidFill>
              </a:defRPr>
            </a:lvl4pPr>
            <a:lvl5pPr lvl="4" rtl="0">
              <a:buNone/>
              <a:defRPr>
                <a:solidFill>
                  <a:srgbClr val="0A4595"/>
                </a:solidFill>
              </a:defRPr>
            </a:lvl5pPr>
            <a:lvl6pPr lvl="5" rtl="0">
              <a:buNone/>
              <a:defRPr>
                <a:solidFill>
                  <a:srgbClr val="0A4595"/>
                </a:solidFill>
              </a:defRPr>
            </a:lvl6pPr>
            <a:lvl7pPr lvl="6" rtl="0">
              <a:buNone/>
              <a:defRPr>
                <a:solidFill>
                  <a:srgbClr val="0A4595"/>
                </a:solidFill>
              </a:defRPr>
            </a:lvl7pPr>
            <a:lvl8pPr lvl="7" rtl="0">
              <a:buNone/>
              <a:defRPr>
                <a:solidFill>
                  <a:srgbClr val="0A4595"/>
                </a:solidFill>
              </a:defRPr>
            </a:lvl8pPr>
            <a:lvl9pPr lvl="8" rtl="0">
              <a:buNone/>
              <a:defRPr>
                <a:solidFill>
                  <a:srgbClr val="0A4595"/>
                </a:solidFill>
              </a:defRPr>
            </a:lvl9pPr>
          </a:lstStyle>
          <a:p>
            <a:fld id="{00000000-1234-1234-1234-123412341234}" type="slidenum">
              <a:rPr lang="uk-UA" smtClean="0"/>
              <a:pPr/>
              <a:t>‹#›</a:t>
            </a:fld>
            <a:endParaRPr lang="uk-UA"/>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FFFFF"/>
        </a:solidFill>
        <a:effectLst/>
      </p:bgPr>
    </p:bg>
    <p:spTree>
      <p:nvGrpSpPr>
        <p:cNvPr id="1" name="Shape 33"/>
        <p:cNvGrpSpPr/>
        <p:nvPr/>
      </p:nvGrpSpPr>
      <p:grpSpPr>
        <a:xfrm>
          <a:off x="0" y="0"/>
          <a:ext cx="0" cy="0"/>
          <a:chOff x="0" y="0"/>
          <a:chExt cx="0" cy="0"/>
        </a:xfrm>
      </p:grpSpPr>
      <p:sp>
        <p:nvSpPr>
          <p:cNvPr id="34" name="Google Shape;34;g13daacd529d_0_39"/>
          <p:cNvSpPr txBox="1">
            <a:spLocks noGrp="1"/>
          </p:cNvSpPr>
          <p:nvPr>
            <p:ph type="title"/>
          </p:nvPr>
        </p:nvSpPr>
        <p:spPr>
          <a:xfrm>
            <a:off x="900601" y="177811"/>
            <a:ext cx="9486900" cy="812700"/>
          </a:xfrm>
          <a:prstGeom prst="rect">
            <a:avLst/>
          </a:prstGeom>
          <a:noFill/>
          <a:ln>
            <a:noFill/>
          </a:ln>
        </p:spPr>
        <p:txBody>
          <a:bodyPr spcFirstLastPara="1" wrap="square" lIns="121897" tIns="121897" rIns="121897" bIns="121897" anchor="ctr" anchorCtr="0">
            <a:noAutofit/>
          </a:bodyPr>
          <a:lstStyle>
            <a:lvl1pPr lvl="0" algn="l">
              <a:lnSpc>
                <a:spcPct val="100000"/>
              </a:lnSpc>
              <a:spcBef>
                <a:spcPts val="0"/>
              </a:spcBef>
              <a:spcAft>
                <a:spcPts val="0"/>
              </a:spcAft>
              <a:buClr>
                <a:schemeClr val="dk2"/>
              </a:buClr>
              <a:buSzPts val="4800"/>
              <a:buFont typeface="Cambria"/>
              <a:buNone/>
              <a:defRPr sz="4800">
                <a:solidFill>
                  <a:schemeClr val="dk2"/>
                </a:solidFill>
                <a:latin typeface="Cambria"/>
                <a:ea typeface="Cambria"/>
                <a:cs typeface="Cambria"/>
                <a:sym typeface="Cambria"/>
              </a:defRPr>
            </a:lvl1pPr>
            <a:lvl2pPr lvl="1" algn="l">
              <a:lnSpc>
                <a:spcPct val="100000"/>
              </a:lnSpc>
              <a:spcBef>
                <a:spcPts val="0"/>
              </a:spcBef>
              <a:spcAft>
                <a:spcPts val="0"/>
              </a:spcAft>
              <a:buClr>
                <a:schemeClr val="dk2"/>
              </a:buClr>
              <a:buSzPts val="1900"/>
              <a:buChar char="○"/>
              <a:defRPr>
                <a:solidFill>
                  <a:schemeClr val="dk2"/>
                </a:solidFill>
              </a:defRPr>
            </a:lvl2pPr>
            <a:lvl3pPr lvl="2" algn="l">
              <a:lnSpc>
                <a:spcPct val="100000"/>
              </a:lnSpc>
              <a:spcBef>
                <a:spcPts val="0"/>
              </a:spcBef>
              <a:spcAft>
                <a:spcPts val="0"/>
              </a:spcAft>
              <a:buClr>
                <a:schemeClr val="dk2"/>
              </a:buClr>
              <a:buSzPts val="1900"/>
              <a:buChar char="■"/>
              <a:defRPr>
                <a:solidFill>
                  <a:schemeClr val="dk2"/>
                </a:solidFill>
              </a:defRPr>
            </a:lvl3pPr>
            <a:lvl4pPr lvl="3" algn="l">
              <a:lnSpc>
                <a:spcPct val="100000"/>
              </a:lnSpc>
              <a:spcBef>
                <a:spcPts val="0"/>
              </a:spcBef>
              <a:spcAft>
                <a:spcPts val="0"/>
              </a:spcAft>
              <a:buClr>
                <a:schemeClr val="dk2"/>
              </a:buClr>
              <a:buSzPts val="1900"/>
              <a:buChar char="●"/>
              <a:defRPr>
                <a:solidFill>
                  <a:schemeClr val="dk2"/>
                </a:solidFill>
              </a:defRPr>
            </a:lvl4pPr>
            <a:lvl5pPr lvl="4" algn="l">
              <a:lnSpc>
                <a:spcPct val="100000"/>
              </a:lnSpc>
              <a:spcBef>
                <a:spcPts val="0"/>
              </a:spcBef>
              <a:spcAft>
                <a:spcPts val="0"/>
              </a:spcAft>
              <a:buClr>
                <a:schemeClr val="dk2"/>
              </a:buClr>
              <a:buSzPts val="1900"/>
              <a:buChar char="○"/>
              <a:defRPr>
                <a:solidFill>
                  <a:schemeClr val="dk2"/>
                </a:solidFill>
              </a:defRPr>
            </a:lvl5pPr>
            <a:lvl6pPr lvl="5" algn="l">
              <a:lnSpc>
                <a:spcPct val="100000"/>
              </a:lnSpc>
              <a:spcBef>
                <a:spcPts val="0"/>
              </a:spcBef>
              <a:spcAft>
                <a:spcPts val="0"/>
              </a:spcAft>
              <a:buClr>
                <a:schemeClr val="dk2"/>
              </a:buClr>
              <a:buSzPts val="1900"/>
              <a:buChar char="■"/>
              <a:defRPr>
                <a:solidFill>
                  <a:schemeClr val="dk2"/>
                </a:solidFill>
              </a:defRPr>
            </a:lvl6pPr>
            <a:lvl7pPr lvl="6" algn="l">
              <a:lnSpc>
                <a:spcPct val="100000"/>
              </a:lnSpc>
              <a:spcBef>
                <a:spcPts val="0"/>
              </a:spcBef>
              <a:spcAft>
                <a:spcPts val="0"/>
              </a:spcAft>
              <a:buClr>
                <a:schemeClr val="dk2"/>
              </a:buClr>
              <a:buSzPts val="1900"/>
              <a:buChar char="●"/>
              <a:defRPr>
                <a:solidFill>
                  <a:schemeClr val="dk2"/>
                </a:solidFill>
              </a:defRPr>
            </a:lvl7pPr>
            <a:lvl8pPr lvl="7" algn="l">
              <a:lnSpc>
                <a:spcPct val="100000"/>
              </a:lnSpc>
              <a:spcBef>
                <a:spcPts val="0"/>
              </a:spcBef>
              <a:spcAft>
                <a:spcPts val="0"/>
              </a:spcAft>
              <a:buClr>
                <a:schemeClr val="dk2"/>
              </a:buClr>
              <a:buSzPts val="1900"/>
              <a:buChar char="○"/>
              <a:defRPr>
                <a:solidFill>
                  <a:schemeClr val="dk2"/>
                </a:solidFill>
              </a:defRPr>
            </a:lvl8pPr>
            <a:lvl9pPr lvl="8" algn="l">
              <a:lnSpc>
                <a:spcPct val="100000"/>
              </a:lnSpc>
              <a:spcBef>
                <a:spcPts val="0"/>
              </a:spcBef>
              <a:spcAft>
                <a:spcPts val="0"/>
              </a:spcAft>
              <a:buClr>
                <a:schemeClr val="dk2"/>
              </a:buClr>
              <a:buSzPts val="1900"/>
              <a:buChar char="■"/>
              <a:defRPr>
                <a:solidFill>
                  <a:schemeClr val="dk2"/>
                </a:solidFill>
              </a:defRPr>
            </a:lvl9pPr>
          </a:lstStyle>
          <a:p>
            <a:endParaRPr/>
          </a:p>
        </p:txBody>
      </p:sp>
      <p:sp>
        <p:nvSpPr>
          <p:cNvPr id="35" name="Google Shape;35;g13daacd529d_0_39"/>
          <p:cNvSpPr txBox="1">
            <a:spLocks noGrp="1"/>
          </p:cNvSpPr>
          <p:nvPr>
            <p:ph type="sldNum" idx="12"/>
          </p:nvPr>
        </p:nvSpPr>
        <p:spPr>
          <a:xfrm>
            <a:off x="8737601" y="6356341"/>
            <a:ext cx="3126900" cy="365100"/>
          </a:xfrm>
          <a:prstGeom prst="rect">
            <a:avLst/>
          </a:prstGeom>
          <a:noFill/>
          <a:ln>
            <a:noFill/>
          </a:ln>
        </p:spPr>
        <p:txBody>
          <a:bodyPr spcFirstLastPara="1" wrap="square" lIns="121897" tIns="60924" rIns="121897" bIns="6092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Tree>
    <p:extLst>
      <p:ext uri="{BB962C8B-B14F-4D97-AF65-F5344CB8AC3E}">
        <p14:creationId xmlns:p14="http://schemas.microsoft.com/office/powerpoint/2010/main" val="142869485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6"/>
        <p:cNvGrpSpPr/>
        <p:nvPr/>
      </p:nvGrpSpPr>
      <p:grpSpPr>
        <a:xfrm>
          <a:off x="0" y="0"/>
          <a:ext cx="0" cy="0"/>
          <a:chOff x="0" y="0"/>
          <a:chExt cx="0" cy="0"/>
        </a:xfrm>
      </p:grpSpPr>
      <p:sp>
        <p:nvSpPr>
          <p:cNvPr id="37" name="Google Shape;37;g13daacd529d_0_28"/>
          <p:cNvSpPr txBox="1">
            <a:spLocks noGrp="1"/>
          </p:cNvSpPr>
          <p:nvPr>
            <p:ph type="sldNum" idx="12"/>
          </p:nvPr>
        </p:nvSpPr>
        <p:spPr>
          <a:xfrm>
            <a:off x="11296611" y="6217623"/>
            <a:ext cx="731700" cy="524700"/>
          </a:xfrm>
          <a:prstGeom prst="rect">
            <a:avLst/>
          </a:prstGeom>
          <a:noFill/>
          <a:ln>
            <a:noFill/>
          </a:ln>
        </p:spPr>
        <p:txBody>
          <a:bodyPr spcFirstLastPara="1" wrap="square" lIns="121897" tIns="60924" rIns="121897" bIns="6092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10023144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8"/>
        <p:cNvGrpSpPr/>
        <p:nvPr/>
      </p:nvGrpSpPr>
      <p:grpSpPr>
        <a:xfrm>
          <a:off x="0" y="0"/>
          <a:ext cx="0" cy="0"/>
          <a:chOff x="0" y="0"/>
          <a:chExt cx="0" cy="0"/>
        </a:xfrm>
      </p:grpSpPr>
      <p:sp>
        <p:nvSpPr>
          <p:cNvPr id="39" name="Google Shape;39;g13daacd529d_0_16"/>
          <p:cNvSpPr txBox="1">
            <a:spLocks noGrp="1"/>
          </p:cNvSpPr>
          <p:nvPr>
            <p:ph type="title"/>
          </p:nvPr>
        </p:nvSpPr>
        <p:spPr>
          <a:xfrm>
            <a:off x="914400" y="1"/>
            <a:ext cx="10363200" cy="1143300"/>
          </a:xfrm>
          <a:prstGeom prst="rect">
            <a:avLst/>
          </a:prstGeom>
          <a:noFill/>
          <a:ln>
            <a:noFill/>
          </a:ln>
        </p:spPr>
        <p:txBody>
          <a:bodyPr spcFirstLastPara="1" wrap="square" lIns="91423" tIns="45699" rIns="91423" bIns="45699" anchor="ctr" anchorCtr="0">
            <a:noAutofit/>
          </a:bodyPr>
          <a:lstStyle>
            <a:lvl1pPr lvl="0" algn="ctr">
              <a:lnSpc>
                <a:spcPct val="100000"/>
              </a:lnSpc>
              <a:spcBef>
                <a:spcPts val="0"/>
              </a:spcBef>
              <a:spcAft>
                <a:spcPts val="0"/>
              </a:spcAft>
              <a:buSzPts val="1500"/>
              <a:buNone/>
              <a:defRPr b="0">
                <a:solidFill>
                  <a:schemeClr val="dk1"/>
                </a:solidFill>
              </a:defRPr>
            </a:lvl1pPr>
            <a:lvl2pPr lvl="1" algn="ctr">
              <a:lnSpc>
                <a:spcPct val="100000"/>
              </a:lnSpc>
              <a:spcBef>
                <a:spcPts val="0"/>
              </a:spcBef>
              <a:spcAft>
                <a:spcPts val="0"/>
              </a:spcAft>
              <a:buSzPts val="1500"/>
              <a:buNone/>
              <a:defRPr/>
            </a:lvl2pPr>
            <a:lvl3pPr lvl="2" algn="ctr">
              <a:lnSpc>
                <a:spcPct val="100000"/>
              </a:lnSpc>
              <a:spcBef>
                <a:spcPts val="0"/>
              </a:spcBef>
              <a:spcAft>
                <a:spcPts val="0"/>
              </a:spcAft>
              <a:buSzPts val="1500"/>
              <a:buNone/>
              <a:defRPr/>
            </a:lvl3pPr>
            <a:lvl4pPr lvl="3" algn="ctr">
              <a:lnSpc>
                <a:spcPct val="100000"/>
              </a:lnSpc>
              <a:spcBef>
                <a:spcPts val="0"/>
              </a:spcBef>
              <a:spcAft>
                <a:spcPts val="0"/>
              </a:spcAft>
              <a:buSzPts val="1500"/>
              <a:buNone/>
              <a:defRPr/>
            </a:lvl4pPr>
            <a:lvl5pPr lvl="4" algn="ctr">
              <a:lnSpc>
                <a:spcPct val="100000"/>
              </a:lnSpc>
              <a:spcBef>
                <a:spcPts val="0"/>
              </a:spcBef>
              <a:spcAft>
                <a:spcPts val="0"/>
              </a:spcAft>
              <a:buSzPts val="1500"/>
              <a:buNone/>
              <a:defRPr/>
            </a:lvl5pPr>
            <a:lvl6pPr lvl="5" algn="ctr">
              <a:lnSpc>
                <a:spcPct val="100000"/>
              </a:lnSpc>
              <a:spcBef>
                <a:spcPts val="0"/>
              </a:spcBef>
              <a:spcAft>
                <a:spcPts val="0"/>
              </a:spcAft>
              <a:buSzPts val="1500"/>
              <a:buNone/>
              <a:defRPr/>
            </a:lvl6pPr>
            <a:lvl7pPr lvl="6" algn="ctr">
              <a:lnSpc>
                <a:spcPct val="100000"/>
              </a:lnSpc>
              <a:spcBef>
                <a:spcPts val="0"/>
              </a:spcBef>
              <a:spcAft>
                <a:spcPts val="0"/>
              </a:spcAft>
              <a:buSzPts val="1500"/>
              <a:buNone/>
              <a:defRPr/>
            </a:lvl7pPr>
            <a:lvl8pPr lvl="7" algn="ctr">
              <a:lnSpc>
                <a:spcPct val="100000"/>
              </a:lnSpc>
              <a:spcBef>
                <a:spcPts val="0"/>
              </a:spcBef>
              <a:spcAft>
                <a:spcPts val="0"/>
              </a:spcAft>
              <a:buSzPts val="1500"/>
              <a:buNone/>
              <a:defRPr/>
            </a:lvl8pPr>
            <a:lvl9pPr lvl="8" algn="ctr">
              <a:lnSpc>
                <a:spcPct val="100000"/>
              </a:lnSpc>
              <a:spcBef>
                <a:spcPts val="0"/>
              </a:spcBef>
              <a:spcAft>
                <a:spcPts val="0"/>
              </a:spcAft>
              <a:buSzPts val="1500"/>
              <a:buNone/>
              <a:defRPr/>
            </a:lvl9pPr>
          </a:lstStyle>
          <a:p>
            <a:endParaRPr/>
          </a:p>
        </p:txBody>
      </p:sp>
      <p:sp>
        <p:nvSpPr>
          <p:cNvPr id="40" name="Google Shape;40;g13daacd529d_0_16"/>
          <p:cNvSpPr txBox="1">
            <a:spLocks noGrp="1"/>
          </p:cNvSpPr>
          <p:nvPr>
            <p:ph type="sldNum" idx="12"/>
          </p:nvPr>
        </p:nvSpPr>
        <p:spPr>
          <a:xfrm>
            <a:off x="9426723" y="6459405"/>
            <a:ext cx="2743200" cy="365100"/>
          </a:xfrm>
          <a:prstGeom prst="rect">
            <a:avLst/>
          </a:prstGeom>
          <a:noFill/>
          <a:ln>
            <a:noFill/>
          </a:ln>
        </p:spPr>
        <p:txBody>
          <a:bodyPr spcFirstLastPara="1" wrap="square" lIns="91423" tIns="45699" rIns="91423" bIns="45699"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147250826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41"/>
        <p:cNvGrpSpPr/>
        <p:nvPr/>
      </p:nvGrpSpPr>
      <p:grpSpPr>
        <a:xfrm>
          <a:off x="0" y="0"/>
          <a:ext cx="0" cy="0"/>
          <a:chOff x="0" y="0"/>
          <a:chExt cx="0" cy="0"/>
        </a:xfrm>
      </p:grpSpPr>
      <p:sp>
        <p:nvSpPr>
          <p:cNvPr id="42" name="Google Shape;42;g13daacd529d_0_30"/>
          <p:cNvSpPr txBox="1">
            <a:spLocks noGrp="1"/>
          </p:cNvSpPr>
          <p:nvPr>
            <p:ph type="body" idx="1"/>
          </p:nvPr>
        </p:nvSpPr>
        <p:spPr>
          <a:xfrm>
            <a:off x="847200" y="1295401"/>
            <a:ext cx="10735200" cy="4830900"/>
          </a:xfrm>
          <a:prstGeom prst="rect">
            <a:avLst/>
          </a:prstGeom>
          <a:noFill/>
          <a:ln>
            <a:noFill/>
          </a:ln>
        </p:spPr>
        <p:txBody>
          <a:bodyPr spcFirstLastPara="1" wrap="square" lIns="121897" tIns="121897" rIns="121897" bIns="121897" anchor="t" anchorCtr="0">
            <a:noAutofit/>
          </a:bodyPr>
          <a:lstStyle>
            <a:lvl1pPr marL="457189" lvl="0" indent="-380990" algn="l">
              <a:lnSpc>
                <a:spcPct val="100000"/>
              </a:lnSpc>
              <a:spcBef>
                <a:spcPts val="700"/>
              </a:spcBef>
              <a:spcAft>
                <a:spcPts val="0"/>
              </a:spcAft>
              <a:buClr>
                <a:schemeClr val="dk2"/>
              </a:buClr>
              <a:buSzPts val="2400"/>
              <a:buChar char="●"/>
              <a:defRPr sz="2400">
                <a:solidFill>
                  <a:schemeClr val="dk2"/>
                </a:solidFill>
              </a:defRPr>
            </a:lvl1pPr>
            <a:lvl2pPr marL="914377" lvl="1" indent="-361942" algn="l">
              <a:lnSpc>
                <a:spcPct val="100000"/>
              </a:lnSpc>
              <a:spcBef>
                <a:spcPts val="500"/>
              </a:spcBef>
              <a:spcAft>
                <a:spcPts val="0"/>
              </a:spcAft>
              <a:buClr>
                <a:schemeClr val="accent1"/>
              </a:buClr>
              <a:buSzPts val="2100"/>
              <a:buChar char="○"/>
              <a:defRPr sz="2100">
                <a:solidFill>
                  <a:schemeClr val="accent1"/>
                </a:solidFill>
              </a:defRPr>
            </a:lvl2pPr>
            <a:lvl3pPr marL="1371566" lvl="2" indent="-361942" algn="l">
              <a:lnSpc>
                <a:spcPct val="100000"/>
              </a:lnSpc>
              <a:spcBef>
                <a:spcPts val="500"/>
              </a:spcBef>
              <a:spcAft>
                <a:spcPts val="0"/>
              </a:spcAft>
              <a:buClr>
                <a:srgbClr val="538CD5"/>
              </a:buClr>
              <a:buSzPts val="2100"/>
              <a:buChar char="■"/>
              <a:defRPr sz="1900">
                <a:solidFill>
                  <a:srgbClr val="538CD5"/>
                </a:solidFill>
              </a:defRPr>
            </a:lvl3pPr>
            <a:lvl4pPr marL="1828754" lvl="3" indent="-330192" algn="l">
              <a:lnSpc>
                <a:spcPct val="100000"/>
              </a:lnSpc>
              <a:spcBef>
                <a:spcPts val="400"/>
              </a:spcBef>
              <a:spcAft>
                <a:spcPts val="0"/>
              </a:spcAft>
              <a:buClr>
                <a:schemeClr val="dk1"/>
              </a:buClr>
              <a:buSzPts val="1600"/>
              <a:buChar char="●"/>
              <a:defRPr sz="1600">
                <a:solidFill>
                  <a:schemeClr val="dk1"/>
                </a:solidFill>
              </a:defRPr>
            </a:lvl4pPr>
            <a:lvl5pPr marL="2285943" lvl="4" indent="-323843" algn="l">
              <a:lnSpc>
                <a:spcPct val="100000"/>
              </a:lnSpc>
              <a:spcBef>
                <a:spcPts val="400"/>
              </a:spcBef>
              <a:spcAft>
                <a:spcPts val="0"/>
              </a:spcAft>
              <a:buClr>
                <a:schemeClr val="dk1"/>
              </a:buClr>
              <a:buSzPts val="1500"/>
              <a:buChar char="○"/>
              <a:defRPr sz="1500">
                <a:solidFill>
                  <a:schemeClr val="dk1"/>
                </a:solidFill>
              </a:defRPr>
            </a:lvl5pPr>
            <a:lvl6pPr marL="2743131" lvl="5" indent="-311143" algn="l">
              <a:lnSpc>
                <a:spcPct val="100000"/>
              </a:lnSpc>
              <a:spcBef>
                <a:spcPts val="500"/>
              </a:spcBef>
              <a:spcAft>
                <a:spcPts val="0"/>
              </a:spcAft>
              <a:buClr>
                <a:schemeClr val="dk1"/>
              </a:buClr>
              <a:buSzPts val="1300"/>
              <a:buChar char="■"/>
              <a:defRPr sz="1300">
                <a:solidFill>
                  <a:schemeClr val="dk1"/>
                </a:solidFill>
              </a:defRPr>
            </a:lvl6pPr>
            <a:lvl7pPr marL="3200320" lvl="6" indent="-311143" algn="l">
              <a:lnSpc>
                <a:spcPct val="100000"/>
              </a:lnSpc>
              <a:spcBef>
                <a:spcPts val="500"/>
              </a:spcBef>
              <a:spcAft>
                <a:spcPts val="0"/>
              </a:spcAft>
              <a:buClr>
                <a:schemeClr val="dk1"/>
              </a:buClr>
              <a:buSzPts val="1300"/>
              <a:buChar char="●"/>
              <a:defRPr sz="1300">
                <a:solidFill>
                  <a:schemeClr val="dk1"/>
                </a:solidFill>
              </a:defRPr>
            </a:lvl7pPr>
            <a:lvl8pPr marL="3657509" lvl="7" indent="-311143" algn="l">
              <a:lnSpc>
                <a:spcPct val="100000"/>
              </a:lnSpc>
              <a:spcBef>
                <a:spcPts val="500"/>
              </a:spcBef>
              <a:spcAft>
                <a:spcPts val="0"/>
              </a:spcAft>
              <a:buClr>
                <a:schemeClr val="dk1"/>
              </a:buClr>
              <a:buSzPts val="1300"/>
              <a:buChar char="○"/>
              <a:defRPr sz="1300">
                <a:solidFill>
                  <a:schemeClr val="dk1"/>
                </a:solidFill>
              </a:defRPr>
            </a:lvl8pPr>
            <a:lvl9pPr marL="4114697" lvl="8" indent="-311143" algn="l">
              <a:lnSpc>
                <a:spcPct val="100000"/>
              </a:lnSpc>
              <a:spcBef>
                <a:spcPts val="500"/>
              </a:spcBef>
              <a:spcAft>
                <a:spcPts val="0"/>
              </a:spcAft>
              <a:buClr>
                <a:schemeClr val="dk1"/>
              </a:buClr>
              <a:buSzPts val="1300"/>
              <a:buChar char="■"/>
              <a:defRPr sz="1300">
                <a:solidFill>
                  <a:schemeClr val="dk1"/>
                </a:solidFill>
              </a:defRPr>
            </a:lvl9pPr>
          </a:lstStyle>
          <a:p>
            <a:endParaRPr/>
          </a:p>
        </p:txBody>
      </p:sp>
      <p:sp>
        <p:nvSpPr>
          <p:cNvPr id="43" name="Google Shape;43;g13daacd529d_0_30"/>
          <p:cNvSpPr txBox="1">
            <a:spLocks noGrp="1"/>
          </p:cNvSpPr>
          <p:nvPr>
            <p:ph type="sldNum" idx="12"/>
          </p:nvPr>
        </p:nvSpPr>
        <p:spPr>
          <a:xfrm>
            <a:off x="8737601" y="6356341"/>
            <a:ext cx="3126900" cy="365100"/>
          </a:xfrm>
          <a:prstGeom prst="rect">
            <a:avLst/>
          </a:prstGeom>
          <a:noFill/>
          <a:ln>
            <a:noFill/>
          </a:ln>
        </p:spPr>
        <p:txBody>
          <a:bodyPr spcFirstLastPara="1" wrap="square" lIns="121897" tIns="60924" rIns="121897" bIns="6092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44" name="Google Shape;44;g13daacd529d_0_30"/>
          <p:cNvSpPr txBox="1">
            <a:spLocks noGrp="1"/>
          </p:cNvSpPr>
          <p:nvPr>
            <p:ph type="title"/>
          </p:nvPr>
        </p:nvSpPr>
        <p:spPr>
          <a:xfrm>
            <a:off x="847200" y="284458"/>
            <a:ext cx="9558000" cy="812700"/>
          </a:xfrm>
          <a:prstGeom prst="rect">
            <a:avLst/>
          </a:prstGeom>
          <a:noFill/>
          <a:ln>
            <a:noFill/>
          </a:ln>
        </p:spPr>
        <p:txBody>
          <a:bodyPr spcFirstLastPara="1" wrap="square" lIns="121897" tIns="121897" rIns="121897" bIns="121897" anchor="ctr" anchorCtr="0">
            <a:noAutofit/>
          </a:bodyPr>
          <a:lstStyle>
            <a:lvl1pPr lvl="0" algn="l">
              <a:lnSpc>
                <a:spcPct val="100000"/>
              </a:lnSpc>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algn="l">
              <a:lnSpc>
                <a:spcPct val="100000"/>
              </a:lnSpc>
              <a:spcBef>
                <a:spcPts val="0"/>
              </a:spcBef>
              <a:spcAft>
                <a:spcPts val="0"/>
              </a:spcAft>
              <a:buSzPts val="4800"/>
              <a:buFont typeface="Cambria"/>
              <a:buChar char="○"/>
              <a:defRPr sz="4800">
                <a:latin typeface="Cambria"/>
                <a:ea typeface="Cambria"/>
                <a:cs typeface="Cambria"/>
                <a:sym typeface="Cambria"/>
              </a:defRPr>
            </a:lvl2pPr>
            <a:lvl3pPr lvl="2" algn="l">
              <a:lnSpc>
                <a:spcPct val="100000"/>
              </a:lnSpc>
              <a:spcBef>
                <a:spcPts val="0"/>
              </a:spcBef>
              <a:spcAft>
                <a:spcPts val="0"/>
              </a:spcAft>
              <a:buSzPts val="4800"/>
              <a:buFont typeface="Cambria"/>
              <a:buChar char="■"/>
              <a:defRPr sz="4800">
                <a:latin typeface="Cambria"/>
                <a:ea typeface="Cambria"/>
                <a:cs typeface="Cambria"/>
                <a:sym typeface="Cambria"/>
              </a:defRPr>
            </a:lvl3pPr>
            <a:lvl4pPr lvl="3" algn="l">
              <a:lnSpc>
                <a:spcPct val="100000"/>
              </a:lnSpc>
              <a:spcBef>
                <a:spcPts val="0"/>
              </a:spcBef>
              <a:spcAft>
                <a:spcPts val="0"/>
              </a:spcAft>
              <a:buSzPts val="4800"/>
              <a:buFont typeface="Cambria"/>
              <a:buChar char="●"/>
              <a:defRPr sz="4800">
                <a:latin typeface="Cambria"/>
                <a:ea typeface="Cambria"/>
                <a:cs typeface="Cambria"/>
                <a:sym typeface="Cambria"/>
              </a:defRPr>
            </a:lvl4pPr>
            <a:lvl5pPr lvl="4" algn="l">
              <a:lnSpc>
                <a:spcPct val="100000"/>
              </a:lnSpc>
              <a:spcBef>
                <a:spcPts val="0"/>
              </a:spcBef>
              <a:spcAft>
                <a:spcPts val="0"/>
              </a:spcAft>
              <a:buSzPts val="4800"/>
              <a:buFont typeface="Cambria"/>
              <a:buChar char="○"/>
              <a:defRPr sz="4800">
                <a:latin typeface="Cambria"/>
                <a:ea typeface="Cambria"/>
                <a:cs typeface="Cambria"/>
                <a:sym typeface="Cambria"/>
              </a:defRPr>
            </a:lvl5pPr>
            <a:lvl6pPr lvl="5" algn="l">
              <a:lnSpc>
                <a:spcPct val="100000"/>
              </a:lnSpc>
              <a:spcBef>
                <a:spcPts val="0"/>
              </a:spcBef>
              <a:spcAft>
                <a:spcPts val="0"/>
              </a:spcAft>
              <a:buSzPts val="4800"/>
              <a:buFont typeface="Cambria"/>
              <a:buChar char="■"/>
              <a:defRPr sz="4800">
                <a:latin typeface="Cambria"/>
                <a:ea typeface="Cambria"/>
                <a:cs typeface="Cambria"/>
                <a:sym typeface="Cambria"/>
              </a:defRPr>
            </a:lvl6pPr>
            <a:lvl7pPr lvl="6" algn="l">
              <a:lnSpc>
                <a:spcPct val="100000"/>
              </a:lnSpc>
              <a:spcBef>
                <a:spcPts val="0"/>
              </a:spcBef>
              <a:spcAft>
                <a:spcPts val="0"/>
              </a:spcAft>
              <a:buSzPts val="4800"/>
              <a:buFont typeface="Cambria"/>
              <a:buChar char="●"/>
              <a:defRPr sz="4800">
                <a:latin typeface="Cambria"/>
                <a:ea typeface="Cambria"/>
                <a:cs typeface="Cambria"/>
                <a:sym typeface="Cambria"/>
              </a:defRPr>
            </a:lvl7pPr>
            <a:lvl8pPr lvl="7" algn="l">
              <a:lnSpc>
                <a:spcPct val="100000"/>
              </a:lnSpc>
              <a:spcBef>
                <a:spcPts val="0"/>
              </a:spcBef>
              <a:spcAft>
                <a:spcPts val="0"/>
              </a:spcAft>
              <a:buSzPts val="4800"/>
              <a:buFont typeface="Cambria"/>
              <a:buChar char="○"/>
              <a:defRPr sz="4800">
                <a:latin typeface="Cambria"/>
                <a:ea typeface="Cambria"/>
                <a:cs typeface="Cambria"/>
                <a:sym typeface="Cambria"/>
              </a:defRPr>
            </a:lvl8pPr>
            <a:lvl9pPr lvl="8" algn="l">
              <a:lnSpc>
                <a:spcPct val="100000"/>
              </a:lnSpc>
              <a:spcBef>
                <a:spcPts val="0"/>
              </a:spcBef>
              <a:spcAft>
                <a:spcPts val="0"/>
              </a:spcAft>
              <a:buSzPts val="4800"/>
              <a:buFont typeface="Cambria"/>
              <a:buChar char="■"/>
              <a:defRPr sz="4800">
                <a:latin typeface="Cambria"/>
                <a:ea typeface="Cambria"/>
                <a:cs typeface="Cambria"/>
                <a:sym typeface="Cambria"/>
              </a:defRPr>
            </a:lvl9pPr>
          </a:lstStyle>
          <a:p>
            <a:endParaRPr/>
          </a:p>
        </p:txBody>
      </p:sp>
    </p:spTree>
    <p:extLst>
      <p:ext uri="{BB962C8B-B14F-4D97-AF65-F5344CB8AC3E}">
        <p14:creationId xmlns:p14="http://schemas.microsoft.com/office/powerpoint/2010/main" val="134777583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45"/>
        <p:cNvGrpSpPr/>
        <p:nvPr/>
      </p:nvGrpSpPr>
      <p:grpSpPr>
        <a:xfrm>
          <a:off x="0" y="0"/>
          <a:ext cx="0" cy="0"/>
          <a:chOff x="0" y="0"/>
          <a:chExt cx="0" cy="0"/>
        </a:xfrm>
      </p:grpSpPr>
      <p:sp>
        <p:nvSpPr>
          <p:cNvPr id="46" name="Google Shape;46;g13daacd529d_0_34"/>
          <p:cNvSpPr/>
          <p:nvPr/>
        </p:nvSpPr>
        <p:spPr>
          <a:xfrm>
            <a:off x="0" y="0"/>
            <a:ext cx="4876800" cy="6858000"/>
          </a:xfrm>
          <a:prstGeom prst="rect">
            <a:avLst/>
          </a:prstGeom>
          <a:solidFill>
            <a:schemeClr val="dk2"/>
          </a:solidFill>
          <a:ln>
            <a:noFill/>
          </a:ln>
        </p:spPr>
        <p:txBody>
          <a:bodyPr spcFirstLastPara="1" wrap="square" lIns="121897" tIns="60924" rIns="121897" bIns="60924" anchor="t" anchorCtr="0">
            <a:noAutofit/>
          </a:bodyPr>
          <a:lstStyle/>
          <a:p>
            <a:pPr algn="ctr">
              <a:buSzPts val="2400"/>
            </a:pPr>
            <a:endParaRPr sz="2400">
              <a:solidFill>
                <a:srgbClr val="FFFFFF"/>
              </a:solidFill>
              <a:latin typeface="Calibri"/>
              <a:ea typeface="Calibri"/>
              <a:cs typeface="Calibri"/>
              <a:sym typeface="Calibri"/>
            </a:endParaRPr>
          </a:p>
        </p:txBody>
      </p:sp>
      <p:sp>
        <p:nvSpPr>
          <p:cNvPr id="47" name="Google Shape;47;g13daacd529d_0_34"/>
          <p:cNvSpPr txBox="1">
            <a:spLocks noGrp="1"/>
          </p:cNvSpPr>
          <p:nvPr>
            <p:ph type="title"/>
          </p:nvPr>
        </p:nvSpPr>
        <p:spPr>
          <a:xfrm>
            <a:off x="457200" y="1306615"/>
            <a:ext cx="3962400" cy="1880100"/>
          </a:xfrm>
          <a:prstGeom prst="rect">
            <a:avLst/>
          </a:prstGeom>
          <a:noFill/>
          <a:ln>
            <a:noFill/>
          </a:ln>
        </p:spPr>
        <p:txBody>
          <a:bodyPr spcFirstLastPara="1" wrap="square" lIns="121897" tIns="121897" rIns="121897" bIns="121897" anchor="t" anchorCtr="0">
            <a:noAutofit/>
          </a:bodyPr>
          <a:lstStyle>
            <a:lvl1pPr lvl="0" algn="l">
              <a:lnSpc>
                <a:spcPct val="100000"/>
              </a:lnSpc>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8" name="Google Shape;48;g13daacd529d_0_34"/>
          <p:cNvSpPr txBox="1">
            <a:spLocks noGrp="1"/>
          </p:cNvSpPr>
          <p:nvPr>
            <p:ph type="body" idx="1"/>
          </p:nvPr>
        </p:nvSpPr>
        <p:spPr>
          <a:xfrm>
            <a:off x="5177833" y="1306600"/>
            <a:ext cx="6567600" cy="3712800"/>
          </a:xfrm>
          <a:prstGeom prst="rect">
            <a:avLst/>
          </a:prstGeom>
          <a:noFill/>
          <a:ln>
            <a:noFill/>
          </a:ln>
        </p:spPr>
        <p:txBody>
          <a:bodyPr spcFirstLastPara="1" wrap="square" lIns="121897" tIns="121897" rIns="121897" bIns="121897" anchor="t" anchorCtr="0">
            <a:noAutofit/>
          </a:bodyPr>
          <a:lstStyle>
            <a:lvl1pPr marL="457189" lvl="0" indent="-431789" algn="l">
              <a:lnSpc>
                <a:spcPct val="100000"/>
              </a:lnSpc>
              <a:spcBef>
                <a:spcPts val="700"/>
              </a:spcBef>
              <a:spcAft>
                <a:spcPts val="0"/>
              </a:spcAft>
              <a:buClr>
                <a:srgbClr val="3D85C6"/>
              </a:buClr>
              <a:buSzPts val="3200"/>
              <a:buChar char="●"/>
              <a:defRPr>
                <a:solidFill>
                  <a:srgbClr val="3D85C6"/>
                </a:solidFill>
              </a:defRPr>
            </a:lvl1pPr>
            <a:lvl2pPr marL="914377" lvl="1" indent="-380990" algn="l">
              <a:lnSpc>
                <a:spcPct val="100000"/>
              </a:lnSpc>
              <a:spcBef>
                <a:spcPts val="500"/>
              </a:spcBef>
              <a:spcAft>
                <a:spcPts val="0"/>
              </a:spcAft>
              <a:buClr>
                <a:srgbClr val="888888"/>
              </a:buClr>
              <a:buSzPts val="2400"/>
              <a:buChar char="○"/>
              <a:defRPr sz="2700">
                <a:solidFill>
                  <a:srgbClr val="888888"/>
                </a:solidFill>
              </a:defRPr>
            </a:lvl2pPr>
            <a:lvl3pPr marL="1371566" lvl="2" indent="-361942" algn="l">
              <a:lnSpc>
                <a:spcPct val="100000"/>
              </a:lnSpc>
              <a:spcBef>
                <a:spcPts val="500"/>
              </a:spcBef>
              <a:spcAft>
                <a:spcPts val="0"/>
              </a:spcAft>
              <a:buClr>
                <a:srgbClr val="3D85C6"/>
              </a:buClr>
              <a:buSzPts val="2100"/>
              <a:buChar char="■"/>
              <a:defRPr sz="2400">
                <a:solidFill>
                  <a:srgbClr val="3D85C6"/>
                </a:solidFill>
              </a:defRPr>
            </a:lvl3pPr>
            <a:lvl4pPr marL="1828754" lvl="3" indent="-349242" algn="l">
              <a:lnSpc>
                <a:spcPct val="100000"/>
              </a:lnSpc>
              <a:spcBef>
                <a:spcPts val="400"/>
              </a:spcBef>
              <a:spcAft>
                <a:spcPts val="0"/>
              </a:spcAft>
              <a:buSzPts val="1900"/>
              <a:buChar char="●"/>
              <a:defRPr sz="2100">
                <a:solidFill>
                  <a:schemeClr val="dk1"/>
                </a:solidFill>
              </a:defRPr>
            </a:lvl4pPr>
            <a:lvl5pPr marL="2285943" lvl="4" indent="-330192" algn="l">
              <a:lnSpc>
                <a:spcPct val="100000"/>
              </a:lnSpc>
              <a:spcBef>
                <a:spcPts val="400"/>
              </a:spcBef>
              <a:spcAft>
                <a:spcPts val="0"/>
              </a:spcAft>
              <a:buSzPts val="1600"/>
              <a:buChar char="○"/>
              <a:defRPr sz="2100">
                <a:solidFill>
                  <a:schemeClr val="dk1"/>
                </a:solidFill>
              </a:defRPr>
            </a:lvl5pPr>
            <a:lvl6pPr marL="2743131" lvl="5" indent="-330192" algn="l">
              <a:lnSpc>
                <a:spcPct val="100000"/>
              </a:lnSpc>
              <a:spcBef>
                <a:spcPts val="500"/>
              </a:spcBef>
              <a:spcAft>
                <a:spcPts val="0"/>
              </a:spcAft>
              <a:buSzPts val="1600"/>
              <a:buChar char="■"/>
              <a:defRPr sz="1600">
                <a:solidFill>
                  <a:schemeClr val="dk1"/>
                </a:solidFill>
              </a:defRPr>
            </a:lvl6pPr>
            <a:lvl7pPr marL="3200320" lvl="6" indent="-330192" algn="l">
              <a:lnSpc>
                <a:spcPct val="100000"/>
              </a:lnSpc>
              <a:spcBef>
                <a:spcPts val="500"/>
              </a:spcBef>
              <a:spcAft>
                <a:spcPts val="0"/>
              </a:spcAft>
              <a:buSzPts val="1600"/>
              <a:buChar char="●"/>
              <a:defRPr sz="1600">
                <a:solidFill>
                  <a:schemeClr val="dk1"/>
                </a:solidFill>
              </a:defRPr>
            </a:lvl7pPr>
            <a:lvl8pPr marL="3657509" lvl="7" indent="-330192" algn="l">
              <a:lnSpc>
                <a:spcPct val="100000"/>
              </a:lnSpc>
              <a:spcBef>
                <a:spcPts val="500"/>
              </a:spcBef>
              <a:spcAft>
                <a:spcPts val="0"/>
              </a:spcAft>
              <a:buSzPts val="1600"/>
              <a:buChar char="○"/>
              <a:defRPr sz="1600">
                <a:solidFill>
                  <a:schemeClr val="dk1"/>
                </a:solidFill>
              </a:defRPr>
            </a:lvl8pPr>
            <a:lvl9pPr marL="4114697" lvl="8" indent="-330192" algn="l">
              <a:lnSpc>
                <a:spcPct val="100000"/>
              </a:lnSpc>
              <a:spcBef>
                <a:spcPts val="500"/>
              </a:spcBef>
              <a:spcAft>
                <a:spcPts val="0"/>
              </a:spcAft>
              <a:buSzPts val="1600"/>
              <a:buChar char="■"/>
              <a:defRPr sz="1600">
                <a:solidFill>
                  <a:schemeClr val="dk1"/>
                </a:solidFill>
              </a:defRPr>
            </a:lvl9pPr>
          </a:lstStyle>
          <a:p>
            <a:endParaRPr/>
          </a:p>
        </p:txBody>
      </p:sp>
      <p:sp>
        <p:nvSpPr>
          <p:cNvPr id="49" name="Google Shape;49;g13daacd529d_0_34"/>
          <p:cNvSpPr txBox="1">
            <a:spLocks noGrp="1"/>
          </p:cNvSpPr>
          <p:nvPr>
            <p:ph type="sldNum" idx="12"/>
          </p:nvPr>
        </p:nvSpPr>
        <p:spPr>
          <a:xfrm>
            <a:off x="11409046" y="6333135"/>
            <a:ext cx="731700" cy="524700"/>
          </a:xfrm>
          <a:prstGeom prst="rect">
            <a:avLst/>
          </a:prstGeom>
          <a:noFill/>
          <a:ln>
            <a:noFill/>
          </a:ln>
        </p:spPr>
        <p:txBody>
          <a:bodyPr spcFirstLastPara="1" wrap="square" lIns="121897" tIns="60924" rIns="121897" bIns="6092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46572392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50"/>
        <p:cNvGrpSpPr/>
        <p:nvPr/>
      </p:nvGrpSpPr>
      <p:grpSpPr>
        <a:xfrm>
          <a:off x="0" y="0"/>
          <a:ext cx="0" cy="0"/>
          <a:chOff x="0" y="0"/>
          <a:chExt cx="0" cy="0"/>
        </a:xfrm>
      </p:grpSpPr>
      <p:sp>
        <p:nvSpPr>
          <p:cNvPr id="51" name="Google Shape;51;g13daacd529d_0_42"/>
          <p:cNvSpPr txBox="1">
            <a:spLocks noGrp="1"/>
          </p:cNvSpPr>
          <p:nvPr>
            <p:ph type="sldNum" idx="12"/>
          </p:nvPr>
        </p:nvSpPr>
        <p:spPr>
          <a:xfrm>
            <a:off x="8737601" y="6356341"/>
            <a:ext cx="3126900" cy="365100"/>
          </a:xfrm>
          <a:prstGeom prst="rect">
            <a:avLst/>
          </a:prstGeom>
          <a:noFill/>
          <a:ln>
            <a:noFill/>
          </a:ln>
        </p:spPr>
        <p:txBody>
          <a:bodyPr spcFirstLastPara="1" wrap="square" lIns="121897" tIns="60924" rIns="121897" bIns="6092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52" name="Google Shape;52;g13daacd529d_0_42"/>
          <p:cNvSpPr txBox="1">
            <a:spLocks noGrp="1"/>
          </p:cNvSpPr>
          <p:nvPr>
            <p:ph type="body" idx="1"/>
          </p:nvPr>
        </p:nvSpPr>
        <p:spPr>
          <a:xfrm>
            <a:off x="609601" y="1295400"/>
            <a:ext cx="5384700" cy="4876800"/>
          </a:xfrm>
          <a:prstGeom prst="rect">
            <a:avLst/>
          </a:prstGeom>
          <a:noFill/>
          <a:ln>
            <a:noFill/>
          </a:ln>
        </p:spPr>
        <p:txBody>
          <a:bodyPr spcFirstLastPara="1" wrap="square" lIns="121897" tIns="121897" rIns="121897" bIns="121897" anchor="t" anchorCtr="0">
            <a:noAutofit/>
          </a:bodyPr>
          <a:lstStyle>
            <a:lvl1pPr marL="457189" lvl="0" indent="-228594" algn="l">
              <a:lnSpc>
                <a:spcPct val="100000"/>
              </a:lnSpc>
              <a:spcBef>
                <a:spcPts val="700"/>
              </a:spcBef>
              <a:spcAft>
                <a:spcPts val="0"/>
              </a:spcAft>
              <a:buSzPts val="1900"/>
              <a:buNone/>
              <a:defRPr sz="1900"/>
            </a:lvl1pPr>
            <a:lvl2pPr marL="914377" lvl="1" indent="-380990" algn="l">
              <a:lnSpc>
                <a:spcPct val="100000"/>
              </a:lnSpc>
              <a:spcBef>
                <a:spcPts val="500"/>
              </a:spcBef>
              <a:spcAft>
                <a:spcPts val="0"/>
              </a:spcAft>
              <a:buSzPts val="2400"/>
              <a:buChar char="○"/>
              <a:defRPr sz="1600"/>
            </a:lvl2pPr>
            <a:lvl3pPr marL="1371566" lvl="2" indent="-361942" algn="l">
              <a:lnSpc>
                <a:spcPct val="100000"/>
              </a:lnSpc>
              <a:spcBef>
                <a:spcPts val="500"/>
              </a:spcBef>
              <a:spcAft>
                <a:spcPts val="0"/>
              </a:spcAft>
              <a:buSzPts val="2100"/>
              <a:buChar char="■"/>
              <a:defRPr sz="1500"/>
            </a:lvl3pPr>
            <a:lvl4pPr marL="1828754" lvl="3" indent="-349242" algn="l">
              <a:lnSpc>
                <a:spcPct val="100000"/>
              </a:lnSpc>
              <a:spcBef>
                <a:spcPts val="400"/>
              </a:spcBef>
              <a:spcAft>
                <a:spcPts val="0"/>
              </a:spcAft>
              <a:buSzPts val="1900"/>
              <a:buChar char="●"/>
              <a:defRPr sz="1500"/>
            </a:lvl4pPr>
            <a:lvl5pPr marL="2285943" lvl="4" indent="-330192" algn="l">
              <a:lnSpc>
                <a:spcPct val="100000"/>
              </a:lnSpc>
              <a:spcBef>
                <a:spcPts val="400"/>
              </a:spcBef>
              <a:spcAft>
                <a:spcPts val="0"/>
              </a:spcAft>
              <a:buSzPts val="1600"/>
              <a:buChar char="○"/>
              <a:defRPr sz="1500"/>
            </a:lvl5pPr>
            <a:lvl6pPr marL="2743131" lvl="5" indent="-304792" algn="l">
              <a:lnSpc>
                <a:spcPct val="100000"/>
              </a:lnSpc>
              <a:spcBef>
                <a:spcPts val="500"/>
              </a:spcBef>
              <a:spcAft>
                <a:spcPts val="0"/>
              </a:spcAft>
              <a:buSzPts val="1200"/>
              <a:buChar char="■"/>
              <a:defRPr sz="1200">
                <a:solidFill>
                  <a:schemeClr val="dk1"/>
                </a:solidFill>
              </a:defRPr>
            </a:lvl6pPr>
            <a:lvl7pPr marL="3200320" lvl="6" indent="-304792" algn="l">
              <a:lnSpc>
                <a:spcPct val="100000"/>
              </a:lnSpc>
              <a:spcBef>
                <a:spcPts val="500"/>
              </a:spcBef>
              <a:spcAft>
                <a:spcPts val="0"/>
              </a:spcAft>
              <a:buSzPts val="1200"/>
              <a:buChar char="●"/>
              <a:defRPr sz="1200">
                <a:solidFill>
                  <a:schemeClr val="dk1"/>
                </a:solidFill>
              </a:defRPr>
            </a:lvl7pPr>
            <a:lvl8pPr marL="3657509" lvl="7" indent="-304792" algn="l">
              <a:lnSpc>
                <a:spcPct val="100000"/>
              </a:lnSpc>
              <a:spcBef>
                <a:spcPts val="500"/>
              </a:spcBef>
              <a:spcAft>
                <a:spcPts val="0"/>
              </a:spcAft>
              <a:buSzPts val="1200"/>
              <a:buChar char="○"/>
              <a:defRPr>
                <a:solidFill>
                  <a:schemeClr val="dk1"/>
                </a:solidFill>
              </a:defRPr>
            </a:lvl8pPr>
            <a:lvl9pPr marL="4114697" lvl="8" indent="-304792" algn="l">
              <a:lnSpc>
                <a:spcPct val="100000"/>
              </a:lnSpc>
              <a:spcBef>
                <a:spcPts val="500"/>
              </a:spcBef>
              <a:spcAft>
                <a:spcPts val="0"/>
              </a:spcAft>
              <a:buSzPts val="1200"/>
              <a:buChar char="■"/>
              <a:defRPr>
                <a:solidFill>
                  <a:schemeClr val="dk1"/>
                </a:solidFill>
              </a:defRPr>
            </a:lvl9pPr>
          </a:lstStyle>
          <a:p>
            <a:endParaRPr/>
          </a:p>
        </p:txBody>
      </p:sp>
      <p:sp>
        <p:nvSpPr>
          <p:cNvPr id="53" name="Google Shape;53;g13daacd529d_0_42"/>
          <p:cNvSpPr txBox="1">
            <a:spLocks noGrp="1"/>
          </p:cNvSpPr>
          <p:nvPr>
            <p:ph type="body" idx="2"/>
          </p:nvPr>
        </p:nvSpPr>
        <p:spPr>
          <a:xfrm>
            <a:off x="6197601" y="1295400"/>
            <a:ext cx="5384700" cy="4876800"/>
          </a:xfrm>
          <a:prstGeom prst="rect">
            <a:avLst/>
          </a:prstGeom>
          <a:noFill/>
          <a:ln>
            <a:noFill/>
          </a:ln>
        </p:spPr>
        <p:txBody>
          <a:bodyPr spcFirstLastPara="1" wrap="square" lIns="121897" tIns="121897" rIns="121897" bIns="121897" anchor="t" anchorCtr="0">
            <a:noAutofit/>
          </a:bodyPr>
          <a:lstStyle>
            <a:lvl1pPr marL="457189" lvl="0" indent="-228594" algn="l">
              <a:lnSpc>
                <a:spcPct val="100000"/>
              </a:lnSpc>
              <a:spcBef>
                <a:spcPts val="700"/>
              </a:spcBef>
              <a:spcAft>
                <a:spcPts val="0"/>
              </a:spcAft>
              <a:buSzPts val="1900"/>
              <a:buNone/>
              <a:defRPr sz="1900"/>
            </a:lvl1pPr>
            <a:lvl2pPr marL="914377" lvl="1" indent="-380990" algn="l">
              <a:lnSpc>
                <a:spcPct val="100000"/>
              </a:lnSpc>
              <a:spcBef>
                <a:spcPts val="500"/>
              </a:spcBef>
              <a:spcAft>
                <a:spcPts val="0"/>
              </a:spcAft>
              <a:buSzPts val="2400"/>
              <a:buChar char="○"/>
              <a:defRPr sz="1600"/>
            </a:lvl2pPr>
            <a:lvl3pPr marL="1371566" lvl="2" indent="-361942" algn="l">
              <a:lnSpc>
                <a:spcPct val="100000"/>
              </a:lnSpc>
              <a:spcBef>
                <a:spcPts val="500"/>
              </a:spcBef>
              <a:spcAft>
                <a:spcPts val="0"/>
              </a:spcAft>
              <a:buSzPts val="2100"/>
              <a:buChar char="■"/>
              <a:defRPr sz="1500"/>
            </a:lvl3pPr>
            <a:lvl4pPr marL="1828754" lvl="3" indent="-349242" algn="l">
              <a:lnSpc>
                <a:spcPct val="100000"/>
              </a:lnSpc>
              <a:spcBef>
                <a:spcPts val="400"/>
              </a:spcBef>
              <a:spcAft>
                <a:spcPts val="0"/>
              </a:spcAft>
              <a:buSzPts val="1900"/>
              <a:buChar char="●"/>
              <a:defRPr sz="1500"/>
            </a:lvl4pPr>
            <a:lvl5pPr marL="2285943" lvl="4" indent="-330192" algn="l">
              <a:lnSpc>
                <a:spcPct val="100000"/>
              </a:lnSpc>
              <a:spcBef>
                <a:spcPts val="400"/>
              </a:spcBef>
              <a:spcAft>
                <a:spcPts val="0"/>
              </a:spcAft>
              <a:buSzPts val="1600"/>
              <a:buChar char="○"/>
              <a:defRPr sz="1500"/>
            </a:lvl5pPr>
            <a:lvl6pPr marL="2743131" lvl="5" indent="-304792" algn="l">
              <a:lnSpc>
                <a:spcPct val="100000"/>
              </a:lnSpc>
              <a:spcBef>
                <a:spcPts val="500"/>
              </a:spcBef>
              <a:spcAft>
                <a:spcPts val="0"/>
              </a:spcAft>
              <a:buSzPts val="1200"/>
              <a:buChar char="■"/>
              <a:defRPr sz="1200">
                <a:solidFill>
                  <a:schemeClr val="dk1"/>
                </a:solidFill>
              </a:defRPr>
            </a:lvl6pPr>
            <a:lvl7pPr marL="3200320" lvl="6" indent="-304792" algn="l">
              <a:lnSpc>
                <a:spcPct val="100000"/>
              </a:lnSpc>
              <a:spcBef>
                <a:spcPts val="500"/>
              </a:spcBef>
              <a:spcAft>
                <a:spcPts val="0"/>
              </a:spcAft>
              <a:buSzPts val="1200"/>
              <a:buChar char="●"/>
              <a:defRPr sz="1200">
                <a:solidFill>
                  <a:schemeClr val="dk1"/>
                </a:solidFill>
              </a:defRPr>
            </a:lvl7pPr>
            <a:lvl8pPr marL="3657509" lvl="7" indent="-304792" algn="l">
              <a:lnSpc>
                <a:spcPct val="100000"/>
              </a:lnSpc>
              <a:spcBef>
                <a:spcPts val="500"/>
              </a:spcBef>
              <a:spcAft>
                <a:spcPts val="0"/>
              </a:spcAft>
              <a:buSzPts val="1200"/>
              <a:buChar char="○"/>
              <a:defRPr>
                <a:solidFill>
                  <a:schemeClr val="dk1"/>
                </a:solidFill>
              </a:defRPr>
            </a:lvl8pPr>
            <a:lvl9pPr marL="4114697" lvl="8" indent="-304792" algn="l">
              <a:lnSpc>
                <a:spcPct val="100000"/>
              </a:lnSpc>
              <a:spcBef>
                <a:spcPts val="500"/>
              </a:spcBef>
              <a:spcAft>
                <a:spcPts val="0"/>
              </a:spcAft>
              <a:buSzPts val="1200"/>
              <a:buChar char="■"/>
              <a:defRPr>
                <a:solidFill>
                  <a:schemeClr val="dk1"/>
                </a:solidFill>
              </a:defRPr>
            </a:lvl9pPr>
          </a:lstStyle>
          <a:p>
            <a:endParaRPr/>
          </a:p>
        </p:txBody>
      </p:sp>
      <p:sp>
        <p:nvSpPr>
          <p:cNvPr id="54" name="Google Shape;54;g13daacd529d_0_42"/>
          <p:cNvSpPr txBox="1">
            <a:spLocks noGrp="1"/>
          </p:cNvSpPr>
          <p:nvPr>
            <p:ph type="title"/>
          </p:nvPr>
        </p:nvSpPr>
        <p:spPr>
          <a:xfrm>
            <a:off x="936201" y="273901"/>
            <a:ext cx="9575700" cy="812700"/>
          </a:xfrm>
          <a:prstGeom prst="rect">
            <a:avLst/>
          </a:prstGeom>
          <a:noFill/>
          <a:ln>
            <a:noFill/>
          </a:ln>
        </p:spPr>
        <p:txBody>
          <a:bodyPr spcFirstLastPara="1" wrap="square" lIns="121897" tIns="121897" rIns="121897" bIns="121897"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Tree>
    <p:extLst>
      <p:ext uri="{BB962C8B-B14F-4D97-AF65-F5344CB8AC3E}">
        <p14:creationId xmlns:p14="http://schemas.microsoft.com/office/powerpoint/2010/main" val="420673452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55"/>
        <p:cNvGrpSpPr/>
        <p:nvPr/>
      </p:nvGrpSpPr>
      <p:grpSpPr>
        <a:xfrm>
          <a:off x="0" y="0"/>
          <a:ext cx="0" cy="0"/>
          <a:chOff x="0" y="0"/>
          <a:chExt cx="0" cy="0"/>
        </a:xfrm>
      </p:grpSpPr>
      <p:sp>
        <p:nvSpPr>
          <p:cNvPr id="56" name="Google Shape;56;g13daacd529d_0_47"/>
          <p:cNvSpPr txBox="1">
            <a:spLocks noGrp="1"/>
          </p:cNvSpPr>
          <p:nvPr>
            <p:ph type="title"/>
          </p:nvPr>
        </p:nvSpPr>
        <p:spPr>
          <a:xfrm>
            <a:off x="936201" y="273901"/>
            <a:ext cx="9575700" cy="812700"/>
          </a:xfrm>
          <a:prstGeom prst="rect">
            <a:avLst/>
          </a:prstGeom>
          <a:noFill/>
          <a:ln>
            <a:noFill/>
          </a:ln>
        </p:spPr>
        <p:txBody>
          <a:bodyPr spcFirstLastPara="1" wrap="square" lIns="121897" tIns="121897" rIns="121897" bIns="121897"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57" name="Google Shape;57;g13daacd529d_0_47"/>
          <p:cNvSpPr txBox="1">
            <a:spLocks noGrp="1"/>
          </p:cNvSpPr>
          <p:nvPr>
            <p:ph type="dt" idx="10"/>
          </p:nvPr>
        </p:nvSpPr>
        <p:spPr>
          <a:xfrm>
            <a:off x="609601" y="6356351"/>
            <a:ext cx="2844900" cy="365100"/>
          </a:xfrm>
          <a:prstGeom prst="rect">
            <a:avLst/>
          </a:prstGeom>
          <a:noFill/>
          <a:ln>
            <a:noFill/>
          </a:ln>
        </p:spPr>
        <p:txBody>
          <a:bodyPr spcFirstLastPara="1" wrap="square" lIns="121897" tIns="121897" rIns="121897" bIns="121897" anchor="ctr" anchorCtr="0">
            <a:noAutofit/>
          </a:bodyPr>
          <a:lstStyle>
            <a:lvl1pPr marR="0" lvl="0" algn="l"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8" name="Google Shape;58;g13daacd529d_0_47"/>
          <p:cNvSpPr txBox="1">
            <a:spLocks noGrp="1"/>
          </p:cNvSpPr>
          <p:nvPr>
            <p:ph type="ftr" idx="11"/>
          </p:nvPr>
        </p:nvSpPr>
        <p:spPr>
          <a:xfrm>
            <a:off x="4165601" y="6356351"/>
            <a:ext cx="3860700" cy="365100"/>
          </a:xfrm>
          <a:prstGeom prst="rect">
            <a:avLst/>
          </a:prstGeom>
          <a:noFill/>
          <a:ln>
            <a:noFill/>
          </a:ln>
        </p:spPr>
        <p:txBody>
          <a:bodyPr spcFirstLastPara="1" wrap="square" lIns="121897" tIns="121897" rIns="121897" bIns="121897" anchor="ctr" anchorCtr="0">
            <a:noAutofit/>
          </a:bodyPr>
          <a:lstStyle>
            <a:lvl1pPr marR="0" lvl="0" algn="ctr"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9" name="Google Shape;59;g13daacd529d_0_47"/>
          <p:cNvSpPr txBox="1">
            <a:spLocks noGrp="1"/>
          </p:cNvSpPr>
          <p:nvPr>
            <p:ph type="sldNum" idx="12"/>
          </p:nvPr>
        </p:nvSpPr>
        <p:spPr>
          <a:xfrm>
            <a:off x="8737601" y="6356341"/>
            <a:ext cx="3126900" cy="365100"/>
          </a:xfrm>
          <a:prstGeom prst="rect">
            <a:avLst/>
          </a:prstGeom>
          <a:noFill/>
          <a:ln>
            <a:noFill/>
          </a:ln>
        </p:spPr>
        <p:txBody>
          <a:bodyPr spcFirstLastPara="1" wrap="square" lIns="121897" tIns="60924" rIns="121897" bIns="6092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60" name="Google Shape;60;g13daacd529d_0_47"/>
          <p:cNvSpPr txBox="1">
            <a:spLocks noGrp="1"/>
          </p:cNvSpPr>
          <p:nvPr>
            <p:ph type="body" idx="1"/>
          </p:nvPr>
        </p:nvSpPr>
        <p:spPr>
          <a:xfrm>
            <a:off x="609601" y="1295400"/>
            <a:ext cx="3555900" cy="4876800"/>
          </a:xfrm>
          <a:prstGeom prst="rect">
            <a:avLst/>
          </a:prstGeom>
          <a:noFill/>
          <a:ln>
            <a:noFill/>
          </a:ln>
        </p:spPr>
        <p:txBody>
          <a:bodyPr spcFirstLastPara="1" wrap="square" lIns="121897" tIns="121897" rIns="121897" bIns="121897" anchor="t" anchorCtr="0">
            <a:noAutofit/>
          </a:bodyPr>
          <a:lstStyle>
            <a:lvl1pPr marL="457189" lvl="0" indent="-349242" algn="l">
              <a:lnSpc>
                <a:spcPct val="100000"/>
              </a:lnSpc>
              <a:spcBef>
                <a:spcPts val="700"/>
              </a:spcBef>
              <a:spcAft>
                <a:spcPts val="0"/>
              </a:spcAft>
              <a:buSzPts val="1900"/>
              <a:buChar char="●"/>
              <a:defRPr sz="1900"/>
            </a:lvl1pPr>
            <a:lvl2pPr marL="914377" lvl="1" indent="-380990" algn="l">
              <a:lnSpc>
                <a:spcPct val="100000"/>
              </a:lnSpc>
              <a:spcBef>
                <a:spcPts val="500"/>
              </a:spcBef>
              <a:spcAft>
                <a:spcPts val="0"/>
              </a:spcAft>
              <a:buSzPts val="2400"/>
              <a:buChar char="○"/>
              <a:defRPr sz="1600"/>
            </a:lvl2pPr>
            <a:lvl3pPr marL="1371566" lvl="2" indent="-361942" algn="l">
              <a:lnSpc>
                <a:spcPct val="100000"/>
              </a:lnSpc>
              <a:spcBef>
                <a:spcPts val="500"/>
              </a:spcBef>
              <a:spcAft>
                <a:spcPts val="0"/>
              </a:spcAft>
              <a:buSzPts val="2100"/>
              <a:buChar char="■"/>
              <a:defRPr sz="1500"/>
            </a:lvl3pPr>
            <a:lvl4pPr marL="1828754" lvl="3" indent="-349242" algn="l">
              <a:lnSpc>
                <a:spcPct val="100000"/>
              </a:lnSpc>
              <a:spcBef>
                <a:spcPts val="400"/>
              </a:spcBef>
              <a:spcAft>
                <a:spcPts val="0"/>
              </a:spcAft>
              <a:buSzPts val="1900"/>
              <a:buChar char="●"/>
              <a:defRPr sz="1500"/>
            </a:lvl4pPr>
            <a:lvl5pPr marL="2285943" lvl="4" indent="-330192" algn="l">
              <a:lnSpc>
                <a:spcPct val="100000"/>
              </a:lnSpc>
              <a:spcBef>
                <a:spcPts val="400"/>
              </a:spcBef>
              <a:spcAft>
                <a:spcPts val="0"/>
              </a:spcAft>
              <a:buSzPts val="1600"/>
              <a:buChar char="○"/>
              <a:defRPr sz="1500"/>
            </a:lvl5pPr>
            <a:lvl6pPr marL="2743131" lvl="5" indent="-304792" algn="l">
              <a:lnSpc>
                <a:spcPct val="100000"/>
              </a:lnSpc>
              <a:spcBef>
                <a:spcPts val="500"/>
              </a:spcBef>
              <a:spcAft>
                <a:spcPts val="0"/>
              </a:spcAft>
              <a:buSzPts val="1200"/>
              <a:buChar char="■"/>
              <a:defRPr sz="1200">
                <a:solidFill>
                  <a:schemeClr val="dk1"/>
                </a:solidFill>
              </a:defRPr>
            </a:lvl6pPr>
            <a:lvl7pPr marL="3200320" lvl="6" indent="-304792" algn="l">
              <a:lnSpc>
                <a:spcPct val="100000"/>
              </a:lnSpc>
              <a:spcBef>
                <a:spcPts val="500"/>
              </a:spcBef>
              <a:spcAft>
                <a:spcPts val="0"/>
              </a:spcAft>
              <a:buSzPts val="1200"/>
              <a:buChar char="●"/>
              <a:defRPr sz="1200">
                <a:solidFill>
                  <a:schemeClr val="dk1"/>
                </a:solidFill>
              </a:defRPr>
            </a:lvl7pPr>
            <a:lvl8pPr marL="3657509" lvl="7" indent="-304792" algn="l">
              <a:lnSpc>
                <a:spcPct val="100000"/>
              </a:lnSpc>
              <a:spcBef>
                <a:spcPts val="500"/>
              </a:spcBef>
              <a:spcAft>
                <a:spcPts val="0"/>
              </a:spcAft>
              <a:buSzPts val="1200"/>
              <a:buChar char="○"/>
              <a:defRPr sz="1200">
                <a:solidFill>
                  <a:schemeClr val="dk1"/>
                </a:solidFill>
              </a:defRPr>
            </a:lvl8pPr>
            <a:lvl9pPr marL="4114697" lvl="8" indent="-304792" algn="l">
              <a:lnSpc>
                <a:spcPct val="100000"/>
              </a:lnSpc>
              <a:spcBef>
                <a:spcPts val="500"/>
              </a:spcBef>
              <a:spcAft>
                <a:spcPts val="0"/>
              </a:spcAft>
              <a:buSzPts val="1200"/>
              <a:buChar char="■"/>
              <a:defRPr sz="1200">
                <a:solidFill>
                  <a:schemeClr val="dk1"/>
                </a:solidFill>
              </a:defRPr>
            </a:lvl9pPr>
          </a:lstStyle>
          <a:p>
            <a:endParaRPr/>
          </a:p>
        </p:txBody>
      </p:sp>
      <p:sp>
        <p:nvSpPr>
          <p:cNvPr id="61" name="Google Shape;61;g13daacd529d_0_47"/>
          <p:cNvSpPr txBox="1">
            <a:spLocks noGrp="1"/>
          </p:cNvSpPr>
          <p:nvPr>
            <p:ph type="body" idx="2"/>
          </p:nvPr>
        </p:nvSpPr>
        <p:spPr>
          <a:xfrm>
            <a:off x="4318001" y="1295400"/>
            <a:ext cx="3555900" cy="4876800"/>
          </a:xfrm>
          <a:prstGeom prst="rect">
            <a:avLst/>
          </a:prstGeom>
          <a:noFill/>
          <a:ln>
            <a:noFill/>
          </a:ln>
        </p:spPr>
        <p:txBody>
          <a:bodyPr spcFirstLastPara="1" wrap="square" lIns="121897" tIns="121897" rIns="121897" bIns="121897" anchor="t" anchorCtr="0">
            <a:noAutofit/>
          </a:bodyPr>
          <a:lstStyle>
            <a:lvl1pPr marL="457189" lvl="0" indent="-349242" algn="l">
              <a:lnSpc>
                <a:spcPct val="100000"/>
              </a:lnSpc>
              <a:spcBef>
                <a:spcPts val="700"/>
              </a:spcBef>
              <a:spcAft>
                <a:spcPts val="0"/>
              </a:spcAft>
              <a:buSzPts val="1900"/>
              <a:buChar char="●"/>
              <a:defRPr sz="1900"/>
            </a:lvl1pPr>
            <a:lvl2pPr marL="914377" lvl="1" indent="-380990" algn="l">
              <a:lnSpc>
                <a:spcPct val="100000"/>
              </a:lnSpc>
              <a:spcBef>
                <a:spcPts val="500"/>
              </a:spcBef>
              <a:spcAft>
                <a:spcPts val="0"/>
              </a:spcAft>
              <a:buSzPts val="2400"/>
              <a:buChar char="○"/>
              <a:defRPr sz="1600"/>
            </a:lvl2pPr>
            <a:lvl3pPr marL="1371566" lvl="2" indent="-361942" algn="l">
              <a:lnSpc>
                <a:spcPct val="100000"/>
              </a:lnSpc>
              <a:spcBef>
                <a:spcPts val="500"/>
              </a:spcBef>
              <a:spcAft>
                <a:spcPts val="0"/>
              </a:spcAft>
              <a:buSzPts val="2100"/>
              <a:buChar char="■"/>
              <a:defRPr sz="1500"/>
            </a:lvl3pPr>
            <a:lvl4pPr marL="1828754" lvl="3" indent="-349242" algn="l">
              <a:lnSpc>
                <a:spcPct val="100000"/>
              </a:lnSpc>
              <a:spcBef>
                <a:spcPts val="400"/>
              </a:spcBef>
              <a:spcAft>
                <a:spcPts val="0"/>
              </a:spcAft>
              <a:buSzPts val="1900"/>
              <a:buChar char="●"/>
              <a:defRPr sz="1500"/>
            </a:lvl4pPr>
            <a:lvl5pPr marL="2285943" lvl="4" indent="-330192" algn="l">
              <a:lnSpc>
                <a:spcPct val="100000"/>
              </a:lnSpc>
              <a:spcBef>
                <a:spcPts val="400"/>
              </a:spcBef>
              <a:spcAft>
                <a:spcPts val="0"/>
              </a:spcAft>
              <a:buSzPts val="1600"/>
              <a:buChar char="○"/>
              <a:defRPr sz="1500"/>
            </a:lvl5pPr>
            <a:lvl6pPr marL="2743131" lvl="5" indent="-304792" algn="l">
              <a:lnSpc>
                <a:spcPct val="100000"/>
              </a:lnSpc>
              <a:spcBef>
                <a:spcPts val="500"/>
              </a:spcBef>
              <a:spcAft>
                <a:spcPts val="0"/>
              </a:spcAft>
              <a:buSzPts val="1200"/>
              <a:buChar char="■"/>
              <a:defRPr sz="1200">
                <a:solidFill>
                  <a:schemeClr val="dk1"/>
                </a:solidFill>
              </a:defRPr>
            </a:lvl6pPr>
            <a:lvl7pPr marL="3200320" lvl="6" indent="-304792" algn="l">
              <a:lnSpc>
                <a:spcPct val="100000"/>
              </a:lnSpc>
              <a:spcBef>
                <a:spcPts val="500"/>
              </a:spcBef>
              <a:spcAft>
                <a:spcPts val="0"/>
              </a:spcAft>
              <a:buSzPts val="1200"/>
              <a:buChar char="●"/>
              <a:defRPr sz="1200">
                <a:solidFill>
                  <a:schemeClr val="dk1"/>
                </a:solidFill>
              </a:defRPr>
            </a:lvl7pPr>
            <a:lvl8pPr marL="3657509" lvl="7" indent="-304792" algn="l">
              <a:lnSpc>
                <a:spcPct val="100000"/>
              </a:lnSpc>
              <a:spcBef>
                <a:spcPts val="500"/>
              </a:spcBef>
              <a:spcAft>
                <a:spcPts val="0"/>
              </a:spcAft>
              <a:buSzPts val="1200"/>
              <a:buChar char="○"/>
              <a:defRPr sz="1200">
                <a:solidFill>
                  <a:schemeClr val="dk1"/>
                </a:solidFill>
              </a:defRPr>
            </a:lvl8pPr>
            <a:lvl9pPr marL="4114697" lvl="8" indent="-304792" algn="l">
              <a:lnSpc>
                <a:spcPct val="100000"/>
              </a:lnSpc>
              <a:spcBef>
                <a:spcPts val="500"/>
              </a:spcBef>
              <a:spcAft>
                <a:spcPts val="0"/>
              </a:spcAft>
              <a:buSzPts val="1200"/>
              <a:buChar char="■"/>
              <a:defRPr sz="1200">
                <a:solidFill>
                  <a:schemeClr val="dk1"/>
                </a:solidFill>
              </a:defRPr>
            </a:lvl9pPr>
          </a:lstStyle>
          <a:p>
            <a:endParaRPr/>
          </a:p>
        </p:txBody>
      </p:sp>
      <p:sp>
        <p:nvSpPr>
          <p:cNvPr id="62" name="Google Shape;62;g13daacd529d_0_47"/>
          <p:cNvSpPr txBox="1">
            <a:spLocks noGrp="1"/>
          </p:cNvSpPr>
          <p:nvPr>
            <p:ph type="body" idx="3"/>
          </p:nvPr>
        </p:nvSpPr>
        <p:spPr>
          <a:xfrm>
            <a:off x="8026401" y="1295400"/>
            <a:ext cx="3555900" cy="4876800"/>
          </a:xfrm>
          <a:prstGeom prst="rect">
            <a:avLst/>
          </a:prstGeom>
          <a:noFill/>
          <a:ln>
            <a:noFill/>
          </a:ln>
        </p:spPr>
        <p:txBody>
          <a:bodyPr spcFirstLastPara="1" wrap="square" lIns="121897" tIns="121897" rIns="121897" bIns="121897" anchor="t" anchorCtr="0">
            <a:noAutofit/>
          </a:bodyPr>
          <a:lstStyle>
            <a:lvl1pPr marL="457189" lvl="0" indent="-349242" algn="l">
              <a:lnSpc>
                <a:spcPct val="100000"/>
              </a:lnSpc>
              <a:spcBef>
                <a:spcPts val="700"/>
              </a:spcBef>
              <a:spcAft>
                <a:spcPts val="0"/>
              </a:spcAft>
              <a:buSzPts val="1900"/>
              <a:buChar char="●"/>
              <a:defRPr sz="1900"/>
            </a:lvl1pPr>
            <a:lvl2pPr marL="914377" lvl="1" indent="-380990" algn="l">
              <a:lnSpc>
                <a:spcPct val="100000"/>
              </a:lnSpc>
              <a:spcBef>
                <a:spcPts val="500"/>
              </a:spcBef>
              <a:spcAft>
                <a:spcPts val="0"/>
              </a:spcAft>
              <a:buSzPts val="2400"/>
              <a:buChar char="○"/>
              <a:defRPr sz="1600"/>
            </a:lvl2pPr>
            <a:lvl3pPr marL="1371566" lvl="2" indent="-361942" algn="l">
              <a:lnSpc>
                <a:spcPct val="100000"/>
              </a:lnSpc>
              <a:spcBef>
                <a:spcPts val="500"/>
              </a:spcBef>
              <a:spcAft>
                <a:spcPts val="0"/>
              </a:spcAft>
              <a:buSzPts val="2100"/>
              <a:buChar char="■"/>
              <a:defRPr sz="1500"/>
            </a:lvl3pPr>
            <a:lvl4pPr marL="1828754" lvl="3" indent="-349242" algn="l">
              <a:lnSpc>
                <a:spcPct val="100000"/>
              </a:lnSpc>
              <a:spcBef>
                <a:spcPts val="400"/>
              </a:spcBef>
              <a:spcAft>
                <a:spcPts val="0"/>
              </a:spcAft>
              <a:buSzPts val="1900"/>
              <a:buChar char="●"/>
              <a:defRPr sz="1500"/>
            </a:lvl4pPr>
            <a:lvl5pPr marL="2285943" lvl="4" indent="-330192" algn="l">
              <a:lnSpc>
                <a:spcPct val="100000"/>
              </a:lnSpc>
              <a:spcBef>
                <a:spcPts val="400"/>
              </a:spcBef>
              <a:spcAft>
                <a:spcPts val="0"/>
              </a:spcAft>
              <a:buSzPts val="1600"/>
              <a:buChar char="○"/>
              <a:defRPr sz="1500"/>
            </a:lvl5pPr>
            <a:lvl6pPr marL="2743131" lvl="5" indent="-304792" algn="l">
              <a:lnSpc>
                <a:spcPct val="100000"/>
              </a:lnSpc>
              <a:spcBef>
                <a:spcPts val="500"/>
              </a:spcBef>
              <a:spcAft>
                <a:spcPts val="0"/>
              </a:spcAft>
              <a:buSzPts val="1200"/>
              <a:buChar char="■"/>
              <a:defRPr sz="1200">
                <a:solidFill>
                  <a:schemeClr val="dk1"/>
                </a:solidFill>
              </a:defRPr>
            </a:lvl6pPr>
            <a:lvl7pPr marL="3200320" lvl="6" indent="-304792" algn="l">
              <a:lnSpc>
                <a:spcPct val="100000"/>
              </a:lnSpc>
              <a:spcBef>
                <a:spcPts val="500"/>
              </a:spcBef>
              <a:spcAft>
                <a:spcPts val="0"/>
              </a:spcAft>
              <a:buSzPts val="1200"/>
              <a:buChar char="●"/>
              <a:defRPr sz="1200">
                <a:solidFill>
                  <a:schemeClr val="dk1"/>
                </a:solidFill>
              </a:defRPr>
            </a:lvl7pPr>
            <a:lvl8pPr marL="3657509" lvl="7" indent="-304792" algn="l">
              <a:lnSpc>
                <a:spcPct val="100000"/>
              </a:lnSpc>
              <a:spcBef>
                <a:spcPts val="500"/>
              </a:spcBef>
              <a:spcAft>
                <a:spcPts val="0"/>
              </a:spcAft>
              <a:buSzPts val="1200"/>
              <a:buChar char="○"/>
              <a:defRPr sz="1200">
                <a:solidFill>
                  <a:schemeClr val="dk1"/>
                </a:solidFill>
              </a:defRPr>
            </a:lvl8pPr>
            <a:lvl9pPr marL="4114697" lvl="8" indent="-304792" algn="l">
              <a:lnSpc>
                <a:spcPct val="100000"/>
              </a:lnSpc>
              <a:spcBef>
                <a:spcPts val="500"/>
              </a:spcBef>
              <a:spcAft>
                <a:spcPts val="0"/>
              </a:spcAft>
              <a:buSzPts val="1200"/>
              <a:buChar char="■"/>
              <a:defRPr sz="1200">
                <a:solidFill>
                  <a:schemeClr val="dk1"/>
                </a:solidFill>
              </a:defRPr>
            </a:lvl9pPr>
          </a:lstStyle>
          <a:p>
            <a:endParaRPr/>
          </a:p>
        </p:txBody>
      </p:sp>
    </p:spTree>
    <p:extLst>
      <p:ext uri="{BB962C8B-B14F-4D97-AF65-F5344CB8AC3E}">
        <p14:creationId xmlns:p14="http://schemas.microsoft.com/office/powerpoint/2010/main" val="150837067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63"/>
        <p:cNvGrpSpPr/>
        <p:nvPr/>
      </p:nvGrpSpPr>
      <p:grpSpPr>
        <a:xfrm>
          <a:off x="0" y="0"/>
          <a:ext cx="0" cy="0"/>
          <a:chOff x="0" y="0"/>
          <a:chExt cx="0" cy="0"/>
        </a:xfrm>
      </p:grpSpPr>
      <p:sp>
        <p:nvSpPr>
          <p:cNvPr id="64" name="Google Shape;64;g13daacd529d_0_55"/>
          <p:cNvSpPr/>
          <p:nvPr/>
        </p:nvSpPr>
        <p:spPr>
          <a:xfrm>
            <a:off x="585600" y="4268001"/>
            <a:ext cx="11606400" cy="2589900"/>
          </a:xfrm>
          <a:prstGeom prst="rect">
            <a:avLst/>
          </a:prstGeom>
          <a:solidFill>
            <a:srgbClr val="FFFFFF"/>
          </a:solidFill>
          <a:ln>
            <a:noFill/>
          </a:ln>
        </p:spPr>
        <p:txBody>
          <a:bodyPr spcFirstLastPara="1" wrap="square" lIns="121897" tIns="121897" rIns="121897" bIns="121897" anchor="ctr" anchorCtr="0">
            <a:noAutofit/>
          </a:bodyPr>
          <a:lstStyle/>
          <a:p>
            <a:pPr>
              <a:buSzPts val="1500"/>
            </a:pPr>
            <a:endParaRPr/>
          </a:p>
        </p:txBody>
      </p:sp>
      <p:sp>
        <p:nvSpPr>
          <p:cNvPr id="65" name="Google Shape;65;g13daacd529d_0_55"/>
          <p:cNvSpPr txBox="1">
            <a:spLocks noGrp="1"/>
          </p:cNvSpPr>
          <p:nvPr>
            <p:ph type="subTitle" idx="1"/>
          </p:nvPr>
        </p:nvSpPr>
        <p:spPr>
          <a:xfrm>
            <a:off x="839500" y="4268011"/>
            <a:ext cx="10628400" cy="812700"/>
          </a:xfrm>
          <a:prstGeom prst="rect">
            <a:avLst/>
          </a:prstGeom>
          <a:noFill/>
          <a:ln>
            <a:noFill/>
          </a:ln>
        </p:spPr>
        <p:txBody>
          <a:bodyPr spcFirstLastPara="1" wrap="square" lIns="121897" tIns="121897" rIns="121897" bIns="121897" anchor="t" anchorCtr="0">
            <a:noAutofit/>
          </a:bodyPr>
          <a:lstStyle>
            <a:lvl1pPr marR="0" lvl="0" algn="l">
              <a:lnSpc>
                <a:spcPct val="100000"/>
              </a:lnSpc>
              <a:spcBef>
                <a:spcPts val="7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R="0" lvl="1"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R="0" lvl="2"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R="0" lvl="5"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R="0" lvl="6"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R="0" lvl="7"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R="0" lvl="8"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66" name="Google Shape;66;g13daacd529d_0_55"/>
          <p:cNvSpPr txBox="1">
            <a:spLocks noGrp="1"/>
          </p:cNvSpPr>
          <p:nvPr>
            <p:ph type="title"/>
          </p:nvPr>
        </p:nvSpPr>
        <p:spPr>
          <a:xfrm>
            <a:off x="839501" y="3266401"/>
            <a:ext cx="9625500" cy="1001700"/>
          </a:xfrm>
          <a:prstGeom prst="rect">
            <a:avLst/>
          </a:prstGeom>
          <a:noFill/>
          <a:ln>
            <a:noFill/>
          </a:ln>
        </p:spPr>
        <p:txBody>
          <a:bodyPr spcFirstLastPara="1" wrap="square" lIns="121897" tIns="121897" rIns="121897" bIns="121897" anchor="t" anchorCtr="0">
            <a:noAutofit/>
          </a:bodyPr>
          <a:lstStyle>
            <a:lvl1pPr lvl="0" algn="l">
              <a:lnSpc>
                <a:spcPct val="100000"/>
              </a:lnSpc>
              <a:spcBef>
                <a:spcPts val="0"/>
              </a:spcBef>
              <a:spcAft>
                <a:spcPts val="0"/>
              </a:spcAft>
              <a:buSzPts val="4800"/>
              <a:buNone/>
              <a:defRPr>
                <a:solidFill>
                  <a:srgbClr val="FFFFFF"/>
                </a:solidFill>
              </a:defRPr>
            </a:lvl1pPr>
            <a:lvl2pPr lvl="1" algn="l">
              <a:lnSpc>
                <a:spcPct val="100000"/>
              </a:lnSpc>
              <a:spcBef>
                <a:spcPts val="0"/>
              </a:spcBef>
              <a:spcAft>
                <a:spcPts val="0"/>
              </a:spcAft>
              <a:buSzPts val="1900"/>
              <a:buNone/>
              <a:defRPr>
                <a:solidFill>
                  <a:srgbClr val="FFFFFF"/>
                </a:solidFill>
                <a:latin typeface="Open Sans"/>
                <a:ea typeface="Open Sans"/>
                <a:cs typeface="Open Sans"/>
                <a:sym typeface="Open Sans"/>
              </a:defRPr>
            </a:lvl2pPr>
            <a:lvl3pPr lvl="2" algn="l">
              <a:lnSpc>
                <a:spcPct val="100000"/>
              </a:lnSpc>
              <a:spcBef>
                <a:spcPts val="0"/>
              </a:spcBef>
              <a:spcAft>
                <a:spcPts val="0"/>
              </a:spcAft>
              <a:buSzPts val="1900"/>
              <a:buNone/>
              <a:defRPr>
                <a:solidFill>
                  <a:srgbClr val="FFFFFF"/>
                </a:solidFill>
                <a:latin typeface="Open Sans"/>
                <a:ea typeface="Open Sans"/>
                <a:cs typeface="Open Sans"/>
                <a:sym typeface="Open Sans"/>
              </a:defRPr>
            </a:lvl3pPr>
            <a:lvl4pPr lvl="3" algn="l">
              <a:lnSpc>
                <a:spcPct val="100000"/>
              </a:lnSpc>
              <a:spcBef>
                <a:spcPts val="0"/>
              </a:spcBef>
              <a:spcAft>
                <a:spcPts val="0"/>
              </a:spcAft>
              <a:buSzPts val="1900"/>
              <a:buNone/>
              <a:defRPr>
                <a:solidFill>
                  <a:srgbClr val="FFFFFF"/>
                </a:solidFill>
                <a:latin typeface="Open Sans"/>
                <a:ea typeface="Open Sans"/>
                <a:cs typeface="Open Sans"/>
                <a:sym typeface="Open Sans"/>
              </a:defRPr>
            </a:lvl4pPr>
            <a:lvl5pPr lvl="4" algn="l">
              <a:lnSpc>
                <a:spcPct val="100000"/>
              </a:lnSpc>
              <a:spcBef>
                <a:spcPts val="0"/>
              </a:spcBef>
              <a:spcAft>
                <a:spcPts val="0"/>
              </a:spcAft>
              <a:buSzPts val="1900"/>
              <a:buNone/>
              <a:defRPr>
                <a:solidFill>
                  <a:srgbClr val="FFFFFF"/>
                </a:solidFill>
                <a:latin typeface="Open Sans"/>
                <a:ea typeface="Open Sans"/>
                <a:cs typeface="Open Sans"/>
                <a:sym typeface="Open Sans"/>
              </a:defRPr>
            </a:lvl5pPr>
            <a:lvl6pPr lvl="5" algn="l">
              <a:lnSpc>
                <a:spcPct val="100000"/>
              </a:lnSpc>
              <a:spcBef>
                <a:spcPts val="0"/>
              </a:spcBef>
              <a:spcAft>
                <a:spcPts val="0"/>
              </a:spcAft>
              <a:buSzPts val="1900"/>
              <a:buNone/>
              <a:defRPr>
                <a:solidFill>
                  <a:srgbClr val="FFFFFF"/>
                </a:solidFill>
                <a:latin typeface="Open Sans"/>
                <a:ea typeface="Open Sans"/>
                <a:cs typeface="Open Sans"/>
                <a:sym typeface="Open Sans"/>
              </a:defRPr>
            </a:lvl6pPr>
            <a:lvl7pPr lvl="6" algn="l">
              <a:lnSpc>
                <a:spcPct val="100000"/>
              </a:lnSpc>
              <a:spcBef>
                <a:spcPts val="0"/>
              </a:spcBef>
              <a:spcAft>
                <a:spcPts val="0"/>
              </a:spcAft>
              <a:buSzPts val="1900"/>
              <a:buNone/>
              <a:defRPr>
                <a:solidFill>
                  <a:srgbClr val="FFFFFF"/>
                </a:solidFill>
                <a:latin typeface="Open Sans"/>
                <a:ea typeface="Open Sans"/>
                <a:cs typeface="Open Sans"/>
                <a:sym typeface="Open Sans"/>
              </a:defRPr>
            </a:lvl7pPr>
            <a:lvl8pPr lvl="7" algn="l">
              <a:lnSpc>
                <a:spcPct val="100000"/>
              </a:lnSpc>
              <a:spcBef>
                <a:spcPts val="0"/>
              </a:spcBef>
              <a:spcAft>
                <a:spcPts val="0"/>
              </a:spcAft>
              <a:buSzPts val="1900"/>
              <a:buNone/>
              <a:defRPr>
                <a:solidFill>
                  <a:srgbClr val="FFFFFF"/>
                </a:solidFill>
                <a:latin typeface="Open Sans"/>
                <a:ea typeface="Open Sans"/>
                <a:cs typeface="Open Sans"/>
                <a:sym typeface="Open Sans"/>
              </a:defRPr>
            </a:lvl8pPr>
            <a:lvl9pPr lvl="8" algn="l">
              <a:lnSpc>
                <a:spcPct val="100000"/>
              </a:lnSpc>
              <a:spcBef>
                <a:spcPts val="0"/>
              </a:spcBef>
              <a:spcAft>
                <a:spcPts val="0"/>
              </a:spcAft>
              <a:buSzPts val="1900"/>
              <a:buNone/>
              <a:defRPr>
                <a:solidFill>
                  <a:srgbClr val="FFFFFF"/>
                </a:solidFill>
                <a:latin typeface="Open Sans"/>
                <a:ea typeface="Open Sans"/>
                <a:cs typeface="Open Sans"/>
                <a:sym typeface="Open Sans"/>
              </a:defRPr>
            </a:lvl9pPr>
          </a:lstStyle>
          <a:p>
            <a:endParaRPr/>
          </a:p>
        </p:txBody>
      </p:sp>
      <p:sp>
        <p:nvSpPr>
          <p:cNvPr id="67" name="Google Shape;67;g13daacd529d_0_55"/>
          <p:cNvSpPr txBox="1">
            <a:spLocks noGrp="1"/>
          </p:cNvSpPr>
          <p:nvPr>
            <p:ph type="sldNum" idx="12"/>
          </p:nvPr>
        </p:nvSpPr>
        <p:spPr>
          <a:xfrm>
            <a:off x="11409046" y="6333135"/>
            <a:ext cx="731700" cy="524700"/>
          </a:xfrm>
          <a:prstGeom prst="rect">
            <a:avLst/>
          </a:prstGeom>
          <a:noFill/>
          <a:ln>
            <a:noFill/>
          </a:ln>
        </p:spPr>
        <p:txBody>
          <a:bodyPr spcFirstLastPara="1" wrap="square" lIns="121897" tIns="60924" rIns="121897" bIns="6092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72165664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68"/>
        <p:cNvGrpSpPr/>
        <p:nvPr/>
      </p:nvGrpSpPr>
      <p:grpSpPr>
        <a:xfrm>
          <a:off x="0" y="0"/>
          <a:ext cx="0" cy="0"/>
          <a:chOff x="0" y="0"/>
          <a:chExt cx="0" cy="0"/>
        </a:xfrm>
      </p:grpSpPr>
      <p:sp>
        <p:nvSpPr>
          <p:cNvPr id="69" name="Google Shape;69;g13daacd529d_0_60"/>
          <p:cNvSpPr txBox="1">
            <a:spLocks noGrp="1"/>
          </p:cNvSpPr>
          <p:nvPr>
            <p:ph type="title"/>
          </p:nvPr>
        </p:nvSpPr>
        <p:spPr>
          <a:xfrm>
            <a:off x="3218673" y="2870634"/>
            <a:ext cx="5932500" cy="711300"/>
          </a:xfrm>
          <a:prstGeom prst="rect">
            <a:avLst/>
          </a:prstGeom>
          <a:noFill/>
          <a:ln>
            <a:noFill/>
          </a:ln>
        </p:spPr>
        <p:txBody>
          <a:bodyPr spcFirstLastPara="1" wrap="square" lIns="121897" tIns="121897" rIns="121897" bIns="121897" anchor="ctr" anchorCtr="0">
            <a:noAutofit/>
          </a:bodyPr>
          <a:lstStyle>
            <a:lvl1pPr lvl="0" algn="ctr">
              <a:lnSpc>
                <a:spcPct val="100000"/>
              </a:lnSpc>
              <a:spcBef>
                <a:spcPts val="0"/>
              </a:spcBef>
              <a:spcAft>
                <a:spcPts val="0"/>
              </a:spcAft>
              <a:buSzPts val="4800"/>
              <a:buNone/>
              <a:defRPr sz="3600" b="0">
                <a:solidFill>
                  <a:schemeClr val="lt1"/>
                </a:solidFill>
                <a:latin typeface="Calibri"/>
                <a:ea typeface="Calibri"/>
                <a:cs typeface="Calibri"/>
                <a:sym typeface="Calibri"/>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70" name="Google Shape;70;g13daacd529d_0_60"/>
          <p:cNvSpPr txBox="1">
            <a:spLocks noGrp="1"/>
          </p:cNvSpPr>
          <p:nvPr>
            <p:ph type="sldNum" idx="12"/>
          </p:nvPr>
        </p:nvSpPr>
        <p:spPr>
          <a:xfrm>
            <a:off x="11409046" y="6333135"/>
            <a:ext cx="731700" cy="524700"/>
          </a:xfrm>
          <a:prstGeom prst="rect">
            <a:avLst/>
          </a:prstGeom>
          <a:noFill/>
          <a:ln>
            <a:noFill/>
          </a:ln>
        </p:spPr>
        <p:txBody>
          <a:bodyPr spcFirstLastPara="1" wrap="square" lIns="121897" tIns="60924" rIns="121897" bIns="6092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4244272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71"/>
        <p:cNvGrpSpPr/>
        <p:nvPr/>
      </p:nvGrpSpPr>
      <p:grpSpPr>
        <a:xfrm>
          <a:off x="0" y="0"/>
          <a:ext cx="0" cy="0"/>
          <a:chOff x="0" y="0"/>
          <a:chExt cx="0" cy="0"/>
        </a:xfrm>
      </p:grpSpPr>
      <p:sp>
        <p:nvSpPr>
          <p:cNvPr id="72" name="Google Shape;72;g13daacd529d_0_63"/>
          <p:cNvSpPr txBox="1">
            <a:spLocks noGrp="1"/>
          </p:cNvSpPr>
          <p:nvPr>
            <p:ph type="ctrTitle"/>
          </p:nvPr>
        </p:nvSpPr>
        <p:spPr>
          <a:xfrm>
            <a:off x="914400" y="2130425"/>
            <a:ext cx="10363200" cy="1470000"/>
          </a:xfrm>
          <a:prstGeom prst="rect">
            <a:avLst/>
          </a:prstGeom>
          <a:noFill/>
          <a:ln>
            <a:noFill/>
          </a:ln>
        </p:spPr>
        <p:txBody>
          <a:bodyPr spcFirstLastPara="1" wrap="square" lIns="121897" tIns="121897" rIns="121897" bIns="121897" anchor="ctr" anchorCtr="0">
            <a:noAutofit/>
          </a:bodyPr>
          <a:lstStyle>
            <a:lvl1pPr marR="0" lvl="0" algn="l">
              <a:lnSpc>
                <a:spcPct val="100000"/>
              </a:lnSpc>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73" name="Google Shape;73;g13daacd529d_0_63"/>
          <p:cNvSpPr txBox="1">
            <a:spLocks noGrp="1"/>
          </p:cNvSpPr>
          <p:nvPr>
            <p:ph type="subTitle" idx="1"/>
          </p:nvPr>
        </p:nvSpPr>
        <p:spPr>
          <a:xfrm>
            <a:off x="914400" y="3886201"/>
            <a:ext cx="9448800" cy="1752900"/>
          </a:xfrm>
          <a:prstGeom prst="rect">
            <a:avLst/>
          </a:prstGeom>
          <a:noFill/>
          <a:ln>
            <a:noFill/>
          </a:ln>
        </p:spPr>
        <p:txBody>
          <a:bodyPr spcFirstLastPara="1" wrap="square" lIns="121897" tIns="121897" rIns="121897" bIns="121897" anchor="t" anchorCtr="0">
            <a:noAutofit/>
          </a:bodyPr>
          <a:lstStyle>
            <a:lvl1pPr marR="0" lvl="0" algn="l">
              <a:lnSpc>
                <a:spcPct val="100000"/>
              </a:lnSpc>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algn="l">
              <a:lnSpc>
                <a:spcPct val="100000"/>
              </a:lnSpc>
              <a:spcBef>
                <a:spcPts val="7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74" name="Google Shape;74;g13daacd529d_0_63"/>
          <p:cNvSpPr txBox="1">
            <a:spLocks noGrp="1"/>
          </p:cNvSpPr>
          <p:nvPr>
            <p:ph type="sldNum" idx="12"/>
          </p:nvPr>
        </p:nvSpPr>
        <p:spPr>
          <a:xfrm>
            <a:off x="9448801" y="6248400"/>
            <a:ext cx="2540100" cy="457200"/>
          </a:xfrm>
          <a:prstGeom prst="rect">
            <a:avLst/>
          </a:prstGeom>
          <a:noFill/>
          <a:ln>
            <a:noFill/>
          </a:ln>
        </p:spPr>
        <p:txBody>
          <a:bodyPr spcFirstLastPara="1" wrap="square" lIns="121897" tIns="60924" rIns="121897" bIns="60924" anchor="t" anchorCtr="0">
            <a:noAutofit/>
          </a:bodyPr>
          <a:lstStyle>
            <a:lvl1pPr marL="0" marR="0" lvl="0"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a:buClr>
                <a:srgbClr val="000000"/>
              </a:buClr>
            </a:pPr>
            <a:fld id="{00000000-1234-1234-1234-123412341234}" type="slidenum">
              <a:rPr lang="uk-UA" smtClean="0">
                <a:solidFill>
                  <a:srgbClr val="000000"/>
                </a:solidFill>
              </a:rPr>
              <a:pPr>
                <a:buClr>
                  <a:srgbClr val="000000"/>
                </a:buClr>
              </a:pPr>
              <a:t>‹#›</a:t>
            </a:fld>
            <a:endParaRPr lang="uk-UA" sz="1600">
              <a:solidFill>
                <a:srgbClr val="888888"/>
              </a:solidFill>
              <a:latin typeface="Open Sans"/>
              <a:ea typeface="Open Sans"/>
              <a:cs typeface="Open Sans"/>
              <a:sym typeface="Open Sans"/>
            </a:endParaRPr>
          </a:p>
        </p:txBody>
      </p:sp>
    </p:spTree>
    <p:extLst>
      <p:ext uri="{BB962C8B-B14F-4D97-AF65-F5344CB8AC3E}">
        <p14:creationId xmlns:p14="http://schemas.microsoft.com/office/powerpoint/2010/main" val="2257925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3">
  <p:cSld name="SECTION_HEADER_1_1">
    <p:bg>
      <p:bgPr>
        <a:solidFill>
          <a:srgbClr val="E06666"/>
        </a:solidFill>
        <a:effectLst/>
      </p:bgPr>
    </p:bg>
    <p:spTree>
      <p:nvGrpSpPr>
        <p:cNvPr id="1" name="Shape 81"/>
        <p:cNvGrpSpPr/>
        <p:nvPr/>
      </p:nvGrpSpPr>
      <p:grpSpPr>
        <a:xfrm>
          <a:off x="0" y="0"/>
          <a:ext cx="0" cy="0"/>
          <a:chOff x="0" y="0"/>
          <a:chExt cx="0" cy="0"/>
        </a:xfrm>
      </p:grpSpPr>
      <p:sp>
        <p:nvSpPr>
          <p:cNvPr id="82" name="Google Shape;82;g1296eb9e080_0_72"/>
          <p:cNvSpPr/>
          <p:nvPr/>
        </p:nvSpPr>
        <p:spPr>
          <a:xfrm>
            <a:off x="585500" y="4268167"/>
            <a:ext cx="11606400" cy="2589900"/>
          </a:xfrm>
          <a:prstGeom prst="rect">
            <a:avLst/>
          </a:prstGeom>
          <a:solidFill>
            <a:srgbClr val="FFFFFF"/>
          </a:solidFill>
          <a:ln>
            <a:noFill/>
          </a:ln>
        </p:spPr>
        <p:txBody>
          <a:bodyPr spcFirstLastPara="1" wrap="square" lIns="121860" tIns="121860" rIns="121860" bIns="121860" anchor="ctr" anchorCtr="0">
            <a:noAutofit/>
          </a:bodyPr>
          <a:lstStyle/>
          <a:p>
            <a:pPr marL="0" lvl="0" indent="0" algn="l" rtl="0">
              <a:spcBef>
                <a:spcPts val="0"/>
              </a:spcBef>
              <a:spcAft>
                <a:spcPts val="0"/>
              </a:spcAft>
              <a:buNone/>
            </a:pPr>
            <a:endParaRPr/>
          </a:p>
        </p:txBody>
      </p:sp>
      <p:sp>
        <p:nvSpPr>
          <p:cNvPr id="83" name="Google Shape;83;g1296eb9e080_0_72"/>
          <p:cNvSpPr txBox="1">
            <a:spLocks noGrp="1"/>
          </p:cNvSpPr>
          <p:nvPr>
            <p:ph type="title"/>
          </p:nvPr>
        </p:nvSpPr>
        <p:spPr>
          <a:xfrm>
            <a:off x="1071735" y="2405067"/>
            <a:ext cx="10163100" cy="4163700"/>
          </a:xfrm>
          <a:prstGeom prst="rect">
            <a:avLst/>
          </a:prstGeom>
        </p:spPr>
        <p:txBody>
          <a:bodyPr spcFirstLastPara="1" wrap="square" lIns="121860" tIns="121860" rIns="121860" bIns="121860" anchor="b" anchorCtr="0">
            <a:noAutofit/>
          </a:bodyPr>
          <a:lstStyle>
            <a:lvl1pPr lvl="0" rtl="0">
              <a:spcBef>
                <a:spcPts val="0"/>
              </a:spcBef>
              <a:spcAft>
                <a:spcPts val="0"/>
              </a:spcAft>
              <a:buClr>
                <a:srgbClr val="0A4595"/>
              </a:buClr>
              <a:buSzPts val="6400"/>
              <a:buNone/>
              <a:defRPr sz="6400">
                <a:solidFill>
                  <a:srgbClr val="0A4595"/>
                </a:solidFill>
              </a:defRPr>
            </a:lvl1pPr>
            <a:lvl2pPr lvl="1" rtl="0">
              <a:spcBef>
                <a:spcPts val="0"/>
              </a:spcBef>
              <a:spcAft>
                <a:spcPts val="0"/>
              </a:spcAft>
              <a:buClr>
                <a:srgbClr val="0A4595"/>
              </a:buClr>
              <a:buSzPts val="9100"/>
              <a:buChar char="○"/>
              <a:defRPr sz="9100">
                <a:solidFill>
                  <a:srgbClr val="0A4595"/>
                </a:solidFill>
              </a:defRPr>
            </a:lvl2pPr>
            <a:lvl3pPr lvl="2" rtl="0">
              <a:spcBef>
                <a:spcPts val="0"/>
              </a:spcBef>
              <a:spcAft>
                <a:spcPts val="0"/>
              </a:spcAft>
              <a:buClr>
                <a:srgbClr val="0A4595"/>
              </a:buClr>
              <a:buSzPts val="9100"/>
              <a:buChar char="■"/>
              <a:defRPr sz="9100">
                <a:solidFill>
                  <a:srgbClr val="0A4595"/>
                </a:solidFill>
              </a:defRPr>
            </a:lvl3pPr>
            <a:lvl4pPr lvl="3" rtl="0">
              <a:spcBef>
                <a:spcPts val="0"/>
              </a:spcBef>
              <a:spcAft>
                <a:spcPts val="0"/>
              </a:spcAft>
              <a:buClr>
                <a:srgbClr val="0A4595"/>
              </a:buClr>
              <a:buSzPts val="9100"/>
              <a:buChar char="●"/>
              <a:defRPr sz="9100">
                <a:solidFill>
                  <a:srgbClr val="0A4595"/>
                </a:solidFill>
              </a:defRPr>
            </a:lvl4pPr>
            <a:lvl5pPr lvl="4" rtl="0">
              <a:spcBef>
                <a:spcPts val="0"/>
              </a:spcBef>
              <a:spcAft>
                <a:spcPts val="0"/>
              </a:spcAft>
              <a:buClr>
                <a:srgbClr val="0A4595"/>
              </a:buClr>
              <a:buSzPts val="9100"/>
              <a:buChar char="○"/>
              <a:defRPr sz="9100">
                <a:solidFill>
                  <a:srgbClr val="0A4595"/>
                </a:solidFill>
              </a:defRPr>
            </a:lvl5pPr>
            <a:lvl6pPr lvl="5" rtl="0">
              <a:spcBef>
                <a:spcPts val="0"/>
              </a:spcBef>
              <a:spcAft>
                <a:spcPts val="0"/>
              </a:spcAft>
              <a:buClr>
                <a:srgbClr val="0A4595"/>
              </a:buClr>
              <a:buSzPts val="9100"/>
              <a:buChar char="■"/>
              <a:defRPr sz="9100">
                <a:solidFill>
                  <a:srgbClr val="0A4595"/>
                </a:solidFill>
              </a:defRPr>
            </a:lvl6pPr>
            <a:lvl7pPr lvl="6" rtl="0">
              <a:spcBef>
                <a:spcPts val="0"/>
              </a:spcBef>
              <a:spcAft>
                <a:spcPts val="0"/>
              </a:spcAft>
              <a:buClr>
                <a:srgbClr val="0A4595"/>
              </a:buClr>
              <a:buSzPts val="9100"/>
              <a:buChar char="●"/>
              <a:defRPr sz="9100">
                <a:solidFill>
                  <a:srgbClr val="0A4595"/>
                </a:solidFill>
              </a:defRPr>
            </a:lvl7pPr>
            <a:lvl8pPr lvl="7" rtl="0">
              <a:spcBef>
                <a:spcPts val="0"/>
              </a:spcBef>
              <a:spcAft>
                <a:spcPts val="0"/>
              </a:spcAft>
              <a:buClr>
                <a:srgbClr val="0A4595"/>
              </a:buClr>
              <a:buSzPts val="9100"/>
              <a:buChar char="○"/>
              <a:defRPr sz="9100">
                <a:solidFill>
                  <a:srgbClr val="0A4595"/>
                </a:solidFill>
              </a:defRPr>
            </a:lvl8pPr>
            <a:lvl9pPr lvl="8" rtl="0">
              <a:spcBef>
                <a:spcPts val="0"/>
              </a:spcBef>
              <a:spcAft>
                <a:spcPts val="0"/>
              </a:spcAft>
              <a:buClr>
                <a:srgbClr val="0A4595"/>
              </a:buClr>
              <a:buSzPts val="9100"/>
              <a:buChar char="■"/>
              <a:defRPr sz="9100">
                <a:solidFill>
                  <a:srgbClr val="0A4595"/>
                </a:solidFill>
              </a:defRPr>
            </a:lvl9pPr>
          </a:lstStyle>
          <a:p>
            <a:endParaRPr/>
          </a:p>
        </p:txBody>
      </p:sp>
      <p:sp>
        <p:nvSpPr>
          <p:cNvPr id="84" name="Google Shape;84;g1296eb9e080_0_72"/>
          <p:cNvSpPr txBox="1">
            <a:spLocks noGrp="1"/>
          </p:cNvSpPr>
          <p:nvPr>
            <p:ph type="sldNum" idx="12"/>
          </p:nvPr>
        </p:nvSpPr>
        <p:spPr>
          <a:xfrm>
            <a:off x="11296611" y="6217623"/>
            <a:ext cx="731700" cy="524700"/>
          </a:xfrm>
          <a:prstGeom prst="rect">
            <a:avLst/>
          </a:prstGeom>
        </p:spPr>
        <p:txBody>
          <a:bodyPr spcFirstLastPara="1" wrap="square" lIns="121860" tIns="60905" rIns="121860" bIns="60905" anchor="ctr" anchorCtr="0">
            <a:noAutofit/>
          </a:bodyPr>
          <a:lstStyle>
            <a:lvl1pPr lvl="0" rtl="0">
              <a:buNone/>
              <a:defRPr>
                <a:solidFill>
                  <a:srgbClr val="0A4595"/>
                </a:solidFill>
              </a:defRPr>
            </a:lvl1pPr>
            <a:lvl2pPr lvl="1" rtl="0">
              <a:buNone/>
              <a:defRPr>
                <a:solidFill>
                  <a:srgbClr val="0A4595"/>
                </a:solidFill>
              </a:defRPr>
            </a:lvl2pPr>
            <a:lvl3pPr lvl="2" rtl="0">
              <a:buNone/>
              <a:defRPr>
                <a:solidFill>
                  <a:srgbClr val="0A4595"/>
                </a:solidFill>
              </a:defRPr>
            </a:lvl3pPr>
            <a:lvl4pPr lvl="3" rtl="0">
              <a:buNone/>
              <a:defRPr>
                <a:solidFill>
                  <a:srgbClr val="0A4595"/>
                </a:solidFill>
              </a:defRPr>
            </a:lvl4pPr>
            <a:lvl5pPr lvl="4" rtl="0">
              <a:buNone/>
              <a:defRPr>
                <a:solidFill>
                  <a:srgbClr val="0A4595"/>
                </a:solidFill>
              </a:defRPr>
            </a:lvl5pPr>
            <a:lvl6pPr lvl="5" rtl="0">
              <a:buNone/>
              <a:defRPr>
                <a:solidFill>
                  <a:srgbClr val="0A4595"/>
                </a:solidFill>
              </a:defRPr>
            </a:lvl6pPr>
            <a:lvl7pPr lvl="6" rtl="0">
              <a:buNone/>
              <a:defRPr>
                <a:solidFill>
                  <a:srgbClr val="0A4595"/>
                </a:solidFill>
              </a:defRPr>
            </a:lvl7pPr>
            <a:lvl8pPr lvl="7" rtl="0">
              <a:buNone/>
              <a:defRPr>
                <a:solidFill>
                  <a:srgbClr val="0A4595"/>
                </a:solidFill>
              </a:defRPr>
            </a:lvl8pPr>
            <a:lvl9pPr lvl="8" rtl="0">
              <a:buNone/>
              <a:defRPr>
                <a:solidFill>
                  <a:srgbClr val="0A4595"/>
                </a:solidFill>
              </a:defRPr>
            </a:lvl9pPr>
          </a:lstStyle>
          <a:p>
            <a:fld id="{00000000-1234-1234-1234-123412341234}" type="slidenum">
              <a:rPr lang="uk-UA" smtClean="0"/>
              <a:pPr/>
              <a:t>‹#›</a:t>
            </a:fld>
            <a:endParaRPr lang="uk-UA"/>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5"/>
        <p:cNvGrpSpPr/>
        <p:nvPr/>
      </p:nvGrpSpPr>
      <p:grpSpPr>
        <a:xfrm>
          <a:off x="0" y="0"/>
          <a:ext cx="0" cy="0"/>
          <a:chOff x="0" y="0"/>
          <a:chExt cx="0" cy="0"/>
        </a:xfrm>
      </p:grpSpPr>
      <p:sp>
        <p:nvSpPr>
          <p:cNvPr id="76" name="Google Shape;76;g13daacd529d_0_67"/>
          <p:cNvSpPr/>
          <p:nvPr/>
        </p:nvSpPr>
        <p:spPr>
          <a:xfrm>
            <a:off x="6096000" y="133"/>
            <a:ext cx="6096000" cy="6858000"/>
          </a:xfrm>
          <a:prstGeom prst="rect">
            <a:avLst/>
          </a:prstGeom>
          <a:solidFill>
            <a:srgbClr val="073763"/>
          </a:solidFill>
          <a:ln>
            <a:noFill/>
          </a:ln>
        </p:spPr>
        <p:txBody>
          <a:bodyPr spcFirstLastPara="1" wrap="square" lIns="121897" tIns="121897" rIns="121897" bIns="121897" anchor="ctr" anchorCtr="0">
            <a:noAutofit/>
          </a:bodyPr>
          <a:lstStyle/>
          <a:p>
            <a:pPr>
              <a:buSzPts val="1500"/>
            </a:pPr>
            <a:endParaRPr/>
          </a:p>
        </p:txBody>
      </p:sp>
      <p:cxnSp>
        <p:nvCxnSpPr>
          <p:cNvPr id="77" name="Google Shape;77;g13daacd529d_0_67"/>
          <p:cNvCxnSpPr/>
          <p:nvPr/>
        </p:nvCxnSpPr>
        <p:spPr>
          <a:xfrm>
            <a:off x="6706234" y="5994000"/>
            <a:ext cx="624300" cy="0"/>
          </a:xfrm>
          <a:prstGeom prst="straightConnector1">
            <a:avLst/>
          </a:prstGeom>
          <a:noFill/>
          <a:ln w="19050" cap="flat" cmpd="sng">
            <a:solidFill>
              <a:schemeClr val="lt1"/>
            </a:solidFill>
            <a:prstDash val="solid"/>
            <a:round/>
            <a:headEnd type="none" w="sm" len="sm"/>
            <a:tailEnd type="none" w="sm" len="sm"/>
          </a:ln>
        </p:spPr>
      </p:cxnSp>
      <p:sp>
        <p:nvSpPr>
          <p:cNvPr id="78" name="Google Shape;78;g13daacd529d_0_67"/>
          <p:cNvSpPr txBox="1">
            <a:spLocks noGrp="1"/>
          </p:cNvSpPr>
          <p:nvPr>
            <p:ph type="title"/>
          </p:nvPr>
        </p:nvSpPr>
        <p:spPr>
          <a:xfrm>
            <a:off x="677333" y="1834134"/>
            <a:ext cx="5318400" cy="2069100"/>
          </a:xfrm>
          <a:prstGeom prst="rect">
            <a:avLst/>
          </a:prstGeom>
          <a:noFill/>
          <a:ln>
            <a:noFill/>
          </a:ln>
        </p:spPr>
        <p:txBody>
          <a:bodyPr spcFirstLastPara="1" wrap="square" lIns="121897" tIns="121897" rIns="121897" bIns="121897" anchor="b" anchorCtr="0">
            <a:noAutofit/>
          </a:bodyPr>
          <a:lstStyle>
            <a:lvl1pPr lvl="0" algn="ctr">
              <a:lnSpc>
                <a:spcPct val="100000"/>
              </a:lnSpc>
              <a:spcBef>
                <a:spcPts val="0"/>
              </a:spcBef>
              <a:spcAft>
                <a:spcPts val="0"/>
              </a:spcAft>
              <a:buSzPts val="5100"/>
              <a:buNone/>
              <a:defRPr sz="5100"/>
            </a:lvl1pPr>
            <a:lvl2pPr lvl="1" algn="ctr">
              <a:lnSpc>
                <a:spcPct val="100000"/>
              </a:lnSpc>
              <a:spcBef>
                <a:spcPts val="0"/>
              </a:spcBef>
              <a:spcAft>
                <a:spcPts val="0"/>
              </a:spcAft>
              <a:buSzPts val="5100"/>
              <a:buChar char="○"/>
              <a:defRPr sz="5100"/>
            </a:lvl2pPr>
            <a:lvl3pPr lvl="2" algn="ctr">
              <a:lnSpc>
                <a:spcPct val="100000"/>
              </a:lnSpc>
              <a:spcBef>
                <a:spcPts val="0"/>
              </a:spcBef>
              <a:spcAft>
                <a:spcPts val="0"/>
              </a:spcAft>
              <a:buSzPts val="5100"/>
              <a:buChar char="■"/>
              <a:defRPr sz="5100"/>
            </a:lvl3pPr>
            <a:lvl4pPr lvl="3" algn="ctr">
              <a:lnSpc>
                <a:spcPct val="100000"/>
              </a:lnSpc>
              <a:spcBef>
                <a:spcPts val="0"/>
              </a:spcBef>
              <a:spcAft>
                <a:spcPts val="0"/>
              </a:spcAft>
              <a:buSzPts val="5100"/>
              <a:buChar char="●"/>
              <a:defRPr sz="5100"/>
            </a:lvl4pPr>
            <a:lvl5pPr lvl="4" algn="ctr">
              <a:lnSpc>
                <a:spcPct val="100000"/>
              </a:lnSpc>
              <a:spcBef>
                <a:spcPts val="0"/>
              </a:spcBef>
              <a:spcAft>
                <a:spcPts val="0"/>
              </a:spcAft>
              <a:buSzPts val="5100"/>
              <a:buChar char="○"/>
              <a:defRPr sz="5100"/>
            </a:lvl5pPr>
            <a:lvl6pPr lvl="5" algn="ctr">
              <a:lnSpc>
                <a:spcPct val="100000"/>
              </a:lnSpc>
              <a:spcBef>
                <a:spcPts val="0"/>
              </a:spcBef>
              <a:spcAft>
                <a:spcPts val="0"/>
              </a:spcAft>
              <a:buSzPts val="5100"/>
              <a:buChar char="■"/>
              <a:defRPr sz="5100"/>
            </a:lvl6pPr>
            <a:lvl7pPr lvl="6" algn="ctr">
              <a:lnSpc>
                <a:spcPct val="100000"/>
              </a:lnSpc>
              <a:spcBef>
                <a:spcPts val="0"/>
              </a:spcBef>
              <a:spcAft>
                <a:spcPts val="0"/>
              </a:spcAft>
              <a:buSzPts val="5100"/>
              <a:buChar char="●"/>
              <a:defRPr sz="5100"/>
            </a:lvl7pPr>
            <a:lvl8pPr lvl="7" algn="ctr">
              <a:lnSpc>
                <a:spcPct val="100000"/>
              </a:lnSpc>
              <a:spcBef>
                <a:spcPts val="0"/>
              </a:spcBef>
              <a:spcAft>
                <a:spcPts val="0"/>
              </a:spcAft>
              <a:buSzPts val="5100"/>
              <a:buChar char="○"/>
              <a:defRPr sz="5100"/>
            </a:lvl8pPr>
            <a:lvl9pPr lvl="8" algn="ctr">
              <a:lnSpc>
                <a:spcPct val="100000"/>
              </a:lnSpc>
              <a:spcBef>
                <a:spcPts val="0"/>
              </a:spcBef>
              <a:spcAft>
                <a:spcPts val="0"/>
              </a:spcAft>
              <a:buSzPts val="5100"/>
              <a:buChar char="■"/>
              <a:defRPr sz="5100"/>
            </a:lvl9pPr>
          </a:lstStyle>
          <a:p>
            <a:endParaRPr/>
          </a:p>
        </p:txBody>
      </p:sp>
      <p:sp>
        <p:nvSpPr>
          <p:cNvPr id="79" name="Google Shape;79;g13daacd529d_0_67"/>
          <p:cNvSpPr txBox="1">
            <a:spLocks noGrp="1"/>
          </p:cNvSpPr>
          <p:nvPr>
            <p:ph type="subTitle" idx="1"/>
          </p:nvPr>
        </p:nvSpPr>
        <p:spPr>
          <a:xfrm>
            <a:off x="677333" y="3993933"/>
            <a:ext cx="5318400" cy="1794000"/>
          </a:xfrm>
          <a:prstGeom prst="rect">
            <a:avLst/>
          </a:prstGeom>
          <a:noFill/>
          <a:ln>
            <a:noFill/>
          </a:ln>
        </p:spPr>
        <p:txBody>
          <a:bodyPr spcFirstLastPara="1" wrap="square" lIns="121897" tIns="121897" rIns="121897" bIns="121897" anchor="t" anchorCtr="0">
            <a:noAutofit/>
          </a:bodyPr>
          <a:lstStyle>
            <a:lvl1pPr lvl="0" algn="ctr">
              <a:lnSpc>
                <a:spcPct val="100000"/>
              </a:lnSpc>
              <a:spcBef>
                <a:spcPts val="700"/>
              </a:spcBef>
              <a:spcAft>
                <a:spcPts val="0"/>
              </a:spcAft>
              <a:buSzPts val="1900"/>
              <a:buNone/>
              <a:defRPr/>
            </a:lvl1pPr>
            <a:lvl2pPr lvl="1" algn="ctr">
              <a:lnSpc>
                <a:spcPct val="100000"/>
              </a:lnSpc>
              <a:spcBef>
                <a:spcPts val="500"/>
              </a:spcBef>
              <a:spcAft>
                <a:spcPts val="0"/>
              </a:spcAft>
              <a:buSzPts val="2400"/>
              <a:buNone/>
              <a:defRPr sz="2400"/>
            </a:lvl2pPr>
            <a:lvl3pPr lvl="2" algn="ctr">
              <a:lnSpc>
                <a:spcPct val="100000"/>
              </a:lnSpc>
              <a:spcBef>
                <a:spcPts val="500"/>
              </a:spcBef>
              <a:spcAft>
                <a:spcPts val="0"/>
              </a:spcAft>
              <a:buSzPts val="2400"/>
              <a:buNone/>
              <a:defRPr sz="2400"/>
            </a:lvl3pPr>
            <a:lvl4pPr lvl="3" algn="ctr">
              <a:lnSpc>
                <a:spcPct val="100000"/>
              </a:lnSpc>
              <a:spcBef>
                <a:spcPts val="400"/>
              </a:spcBef>
              <a:spcAft>
                <a:spcPts val="0"/>
              </a:spcAft>
              <a:buSzPts val="2400"/>
              <a:buNone/>
              <a:defRPr sz="2400"/>
            </a:lvl4pPr>
            <a:lvl5pPr lvl="4" algn="ctr">
              <a:lnSpc>
                <a:spcPct val="100000"/>
              </a:lnSpc>
              <a:spcBef>
                <a:spcPts val="400"/>
              </a:spcBef>
              <a:spcAft>
                <a:spcPts val="0"/>
              </a:spcAft>
              <a:buSzPts val="2400"/>
              <a:buNone/>
              <a:defRPr sz="2400"/>
            </a:lvl5pPr>
            <a:lvl6pPr lvl="5" algn="ctr">
              <a:lnSpc>
                <a:spcPct val="100000"/>
              </a:lnSpc>
              <a:spcBef>
                <a:spcPts val="500"/>
              </a:spcBef>
              <a:spcAft>
                <a:spcPts val="0"/>
              </a:spcAft>
              <a:buSzPts val="2400"/>
              <a:buNone/>
              <a:defRPr sz="2400"/>
            </a:lvl6pPr>
            <a:lvl7pPr lvl="6" algn="ctr">
              <a:lnSpc>
                <a:spcPct val="100000"/>
              </a:lnSpc>
              <a:spcBef>
                <a:spcPts val="500"/>
              </a:spcBef>
              <a:spcAft>
                <a:spcPts val="0"/>
              </a:spcAft>
              <a:buSzPts val="2400"/>
              <a:buNone/>
              <a:defRPr sz="2400"/>
            </a:lvl7pPr>
            <a:lvl8pPr lvl="7" algn="ctr">
              <a:lnSpc>
                <a:spcPct val="100000"/>
              </a:lnSpc>
              <a:spcBef>
                <a:spcPts val="500"/>
              </a:spcBef>
              <a:spcAft>
                <a:spcPts val="0"/>
              </a:spcAft>
              <a:buSzPts val="2400"/>
              <a:buNone/>
              <a:defRPr sz="2400"/>
            </a:lvl8pPr>
            <a:lvl9pPr lvl="8" algn="ctr">
              <a:lnSpc>
                <a:spcPct val="100000"/>
              </a:lnSpc>
              <a:spcBef>
                <a:spcPts val="500"/>
              </a:spcBef>
              <a:spcAft>
                <a:spcPts val="0"/>
              </a:spcAft>
              <a:buSzPts val="2400"/>
              <a:buNone/>
              <a:defRPr sz="2400"/>
            </a:lvl9pPr>
          </a:lstStyle>
          <a:p>
            <a:endParaRPr/>
          </a:p>
        </p:txBody>
      </p:sp>
      <p:sp>
        <p:nvSpPr>
          <p:cNvPr id="80" name="Google Shape;80;g13daacd529d_0_67"/>
          <p:cNvSpPr txBox="1">
            <a:spLocks noGrp="1"/>
          </p:cNvSpPr>
          <p:nvPr>
            <p:ph type="body" idx="2"/>
          </p:nvPr>
        </p:nvSpPr>
        <p:spPr>
          <a:xfrm>
            <a:off x="6586001" y="965601"/>
            <a:ext cx="5115900" cy="4926900"/>
          </a:xfrm>
          <a:prstGeom prst="rect">
            <a:avLst/>
          </a:prstGeom>
          <a:noFill/>
          <a:ln>
            <a:noFill/>
          </a:ln>
        </p:spPr>
        <p:txBody>
          <a:bodyPr spcFirstLastPara="1" wrap="square" lIns="121897" tIns="121897" rIns="121897" bIns="121897" anchor="ctr" anchorCtr="0">
            <a:noAutofit/>
          </a:bodyPr>
          <a:lstStyle>
            <a:lvl1pPr marL="457189" lvl="0" indent="-349242" algn="l">
              <a:lnSpc>
                <a:spcPct val="100000"/>
              </a:lnSpc>
              <a:spcBef>
                <a:spcPts val="700"/>
              </a:spcBef>
              <a:spcAft>
                <a:spcPts val="0"/>
              </a:spcAft>
              <a:buClr>
                <a:schemeClr val="lt1"/>
              </a:buClr>
              <a:buSzPts val="1900"/>
              <a:buChar char="●"/>
              <a:defRPr>
                <a:solidFill>
                  <a:schemeClr val="lt1"/>
                </a:solidFill>
              </a:defRPr>
            </a:lvl1pPr>
            <a:lvl2pPr marL="914377" lvl="1" indent="-380990" algn="l">
              <a:lnSpc>
                <a:spcPct val="100000"/>
              </a:lnSpc>
              <a:spcBef>
                <a:spcPts val="500"/>
              </a:spcBef>
              <a:spcAft>
                <a:spcPts val="0"/>
              </a:spcAft>
              <a:buClr>
                <a:schemeClr val="lt1"/>
              </a:buClr>
              <a:buSzPts val="2400"/>
              <a:buChar char="○"/>
              <a:defRPr>
                <a:solidFill>
                  <a:schemeClr val="lt1"/>
                </a:solidFill>
              </a:defRPr>
            </a:lvl2pPr>
            <a:lvl3pPr marL="1371566" lvl="2" indent="-361942" algn="l">
              <a:lnSpc>
                <a:spcPct val="100000"/>
              </a:lnSpc>
              <a:spcBef>
                <a:spcPts val="500"/>
              </a:spcBef>
              <a:spcAft>
                <a:spcPts val="0"/>
              </a:spcAft>
              <a:buClr>
                <a:schemeClr val="lt1"/>
              </a:buClr>
              <a:buSzPts val="2100"/>
              <a:buChar char="■"/>
              <a:defRPr>
                <a:solidFill>
                  <a:schemeClr val="lt1"/>
                </a:solidFill>
              </a:defRPr>
            </a:lvl3pPr>
            <a:lvl4pPr marL="1828754" lvl="3" indent="-349242" algn="l">
              <a:lnSpc>
                <a:spcPct val="100000"/>
              </a:lnSpc>
              <a:spcBef>
                <a:spcPts val="400"/>
              </a:spcBef>
              <a:spcAft>
                <a:spcPts val="0"/>
              </a:spcAft>
              <a:buClr>
                <a:schemeClr val="lt1"/>
              </a:buClr>
              <a:buSzPts val="1900"/>
              <a:buChar char="●"/>
              <a:defRPr>
                <a:solidFill>
                  <a:schemeClr val="lt1"/>
                </a:solidFill>
              </a:defRPr>
            </a:lvl4pPr>
            <a:lvl5pPr marL="2285943" lvl="4" indent="-330192" algn="l">
              <a:lnSpc>
                <a:spcPct val="100000"/>
              </a:lnSpc>
              <a:spcBef>
                <a:spcPts val="400"/>
              </a:spcBef>
              <a:spcAft>
                <a:spcPts val="0"/>
              </a:spcAft>
              <a:buClr>
                <a:schemeClr val="lt1"/>
              </a:buClr>
              <a:buSzPts val="1600"/>
              <a:buChar char="○"/>
              <a:defRPr>
                <a:solidFill>
                  <a:schemeClr val="lt1"/>
                </a:solidFill>
              </a:defRPr>
            </a:lvl5pPr>
            <a:lvl6pPr marL="2743131" lvl="5" indent="-311143" algn="l">
              <a:lnSpc>
                <a:spcPct val="100000"/>
              </a:lnSpc>
              <a:spcBef>
                <a:spcPts val="500"/>
              </a:spcBef>
              <a:spcAft>
                <a:spcPts val="0"/>
              </a:spcAft>
              <a:buClr>
                <a:schemeClr val="lt1"/>
              </a:buClr>
              <a:buSzPts val="1300"/>
              <a:buChar char="■"/>
              <a:defRPr>
                <a:solidFill>
                  <a:schemeClr val="lt1"/>
                </a:solidFill>
              </a:defRPr>
            </a:lvl6pPr>
            <a:lvl7pPr marL="3200320" lvl="6" indent="-311143" algn="l">
              <a:lnSpc>
                <a:spcPct val="100000"/>
              </a:lnSpc>
              <a:spcBef>
                <a:spcPts val="500"/>
              </a:spcBef>
              <a:spcAft>
                <a:spcPts val="0"/>
              </a:spcAft>
              <a:buClr>
                <a:schemeClr val="lt1"/>
              </a:buClr>
              <a:buSzPts val="1300"/>
              <a:buChar char="●"/>
              <a:defRPr>
                <a:solidFill>
                  <a:schemeClr val="lt1"/>
                </a:solidFill>
              </a:defRPr>
            </a:lvl7pPr>
            <a:lvl8pPr marL="3657509" lvl="7" indent="-304792" algn="l">
              <a:lnSpc>
                <a:spcPct val="100000"/>
              </a:lnSpc>
              <a:spcBef>
                <a:spcPts val="500"/>
              </a:spcBef>
              <a:spcAft>
                <a:spcPts val="0"/>
              </a:spcAft>
              <a:buClr>
                <a:schemeClr val="lt1"/>
              </a:buClr>
              <a:buSzPts val="1200"/>
              <a:buChar char="○"/>
              <a:defRPr>
                <a:solidFill>
                  <a:schemeClr val="lt1"/>
                </a:solidFill>
              </a:defRPr>
            </a:lvl8pPr>
            <a:lvl9pPr marL="4114697" lvl="8" indent="-304792" algn="l">
              <a:lnSpc>
                <a:spcPct val="100000"/>
              </a:lnSpc>
              <a:spcBef>
                <a:spcPts val="500"/>
              </a:spcBef>
              <a:spcAft>
                <a:spcPts val="0"/>
              </a:spcAft>
              <a:buClr>
                <a:schemeClr val="lt1"/>
              </a:buClr>
              <a:buSzPts val="1200"/>
              <a:buChar char="■"/>
              <a:defRPr>
                <a:solidFill>
                  <a:schemeClr val="lt1"/>
                </a:solidFill>
              </a:defRPr>
            </a:lvl9pPr>
          </a:lstStyle>
          <a:p>
            <a:endParaRPr/>
          </a:p>
        </p:txBody>
      </p:sp>
      <p:sp>
        <p:nvSpPr>
          <p:cNvPr id="81" name="Google Shape;81;g13daacd529d_0_67"/>
          <p:cNvSpPr txBox="1">
            <a:spLocks noGrp="1"/>
          </p:cNvSpPr>
          <p:nvPr>
            <p:ph type="sldNum" idx="12"/>
          </p:nvPr>
        </p:nvSpPr>
        <p:spPr>
          <a:xfrm>
            <a:off x="11296611" y="6217623"/>
            <a:ext cx="731700" cy="524700"/>
          </a:xfrm>
          <a:prstGeom prst="rect">
            <a:avLst/>
          </a:prstGeom>
          <a:noFill/>
          <a:ln>
            <a:noFill/>
          </a:ln>
        </p:spPr>
        <p:txBody>
          <a:bodyPr spcFirstLastPara="1" wrap="square" lIns="121897" tIns="60924" rIns="121897" bIns="6092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9pPr>
          </a:lstStyle>
          <a:p>
            <a:fld id="{00000000-1234-1234-1234-123412341234}" type="slidenum">
              <a:rPr lang="en-US">
                <a:solidFill>
                  <a:srgbClr val="FFFFFF"/>
                </a:solidFill>
              </a:rPr>
              <a:pPr/>
              <a:t>‹#›</a:t>
            </a:fld>
            <a:endParaRPr>
              <a:solidFill>
                <a:srgbClr val="FFFFFF"/>
              </a:solidFill>
            </a:endParaRPr>
          </a:p>
        </p:txBody>
      </p:sp>
    </p:spTree>
    <p:extLst>
      <p:ext uri="{BB962C8B-B14F-4D97-AF65-F5344CB8AC3E}">
        <p14:creationId xmlns:p14="http://schemas.microsoft.com/office/powerpoint/2010/main" val="9289725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Section header 1" type="secHead">
  <p:cSld name="Section header 1">
    <p:bg>
      <p:bgPr>
        <a:solidFill>
          <a:srgbClr val="FFE599"/>
        </a:solidFill>
        <a:effectLst/>
      </p:bgPr>
    </p:bg>
    <p:spTree>
      <p:nvGrpSpPr>
        <p:cNvPr id="1" name="Shape 82"/>
        <p:cNvGrpSpPr/>
        <p:nvPr/>
      </p:nvGrpSpPr>
      <p:grpSpPr>
        <a:xfrm>
          <a:off x="0" y="0"/>
          <a:ext cx="0" cy="0"/>
          <a:chOff x="0" y="0"/>
          <a:chExt cx="0" cy="0"/>
        </a:xfrm>
      </p:grpSpPr>
      <p:sp>
        <p:nvSpPr>
          <p:cNvPr id="83" name="Google Shape;83;g13daacd529d_0_74"/>
          <p:cNvSpPr/>
          <p:nvPr/>
        </p:nvSpPr>
        <p:spPr>
          <a:xfrm>
            <a:off x="585500" y="4268167"/>
            <a:ext cx="11606400" cy="2589900"/>
          </a:xfrm>
          <a:prstGeom prst="rect">
            <a:avLst/>
          </a:prstGeom>
          <a:solidFill>
            <a:srgbClr val="FFFFFF"/>
          </a:solidFill>
          <a:ln>
            <a:noFill/>
          </a:ln>
        </p:spPr>
        <p:txBody>
          <a:bodyPr spcFirstLastPara="1" wrap="square" lIns="121897" tIns="121897" rIns="121897" bIns="121897" anchor="ctr" anchorCtr="0">
            <a:noAutofit/>
          </a:bodyPr>
          <a:lstStyle/>
          <a:p>
            <a:pPr>
              <a:buSzPts val="1500"/>
            </a:pPr>
            <a:endParaRPr/>
          </a:p>
        </p:txBody>
      </p:sp>
      <p:sp>
        <p:nvSpPr>
          <p:cNvPr id="84" name="Google Shape;84;g13daacd529d_0_74"/>
          <p:cNvSpPr txBox="1">
            <a:spLocks noGrp="1"/>
          </p:cNvSpPr>
          <p:nvPr>
            <p:ph type="title"/>
          </p:nvPr>
        </p:nvSpPr>
        <p:spPr>
          <a:xfrm>
            <a:off x="1071734" y="3307401"/>
            <a:ext cx="10163100" cy="3264300"/>
          </a:xfrm>
          <a:prstGeom prst="rect">
            <a:avLst/>
          </a:prstGeom>
          <a:noFill/>
          <a:ln>
            <a:noFill/>
          </a:ln>
        </p:spPr>
        <p:txBody>
          <a:bodyPr spcFirstLastPara="1" wrap="square" lIns="121897" tIns="121897" rIns="121897" bIns="121897"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5" name="Google Shape;85;g13daacd529d_0_74"/>
          <p:cNvSpPr txBox="1">
            <a:spLocks noGrp="1"/>
          </p:cNvSpPr>
          <p:nvPr>
            <p:ph type="sldNum" idx="12"/>
          </p:nvPr>
        </p:nvSpPr>
        <p:spPr>
          <a:xfrm>
            <a:off x="11296611" y="6217623"/>
            <a:ext cx="731700" cy="524700"/>
          </a:xfrm>
          <a:prstGeom prst="rect">
            <a:avLst/>
          </a:prstGeom>
          <a:noFill/>
          <a:ln>
            <a:noFill/>
          </a:ln>
        </p:spPr>
        <p:txBody>
          <a:bodyPr spcFirstLastPara="1" wrap="square" lIns="121897" tIns="60924" rIns="121897" bIns="6092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64150065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3"/>
        </a:solidFill>
        <a:effectLst/>
      </p:bgPr>
    </p:bg>
    <p:spTree>
      <p:nvGrpSpPr>
        <p:cNvPr id="1" name="Shape 86"/>
        <p:cNvGrpSpPr/>
        <p:nvPr/>
      </p:nvGrpSpPr>
      <p:grpSpPr>
        <a:xfrm>
          <a:off x="0" y="0"/>
          <a:ext cx="0" cy="0"/>
          <a:chOff x="0" y="0"/>
          <a:chExt cx="0" cy="0"/>
        </a:xfrm>
      </p:grpSpPr>
      <p:sp>
        <p:nvSpPr>
          <p:cNvPr id="87" name="Google Shape;87;g13daacd529d_0_78"/>
          <p:cNvSpPr/>
          <p:nvPr/>
        </p:nvSpPr>
        <p:spPr>
          <a:xfrm>
            <a:off x="585500" y="4268167"/>
            <a:ext cx="11606400" cy="2589900"/>
          </a:xfrm>
          <a:prstGeom prst="rect">
            <a:avLst/>
          </a:prstGeom>
          <a:solidFill>
            <a:srgbClr val="FFFFFF"/>
          </a:solidFill>
          <a:ln>
            <a:noFill/>
          </a:ln>
        </p:spPr>
        <p:txBody>
          <a:bodyPr spcFirstLastPara="1" wrap="square" lIns="121897" tIns="121897" rIns="121897" bIns="121897" anchor="ctr" anchorCtr="0">
            <a:noAutofit/>
          </a:bodyPr>
          <a:lstStyle/>
          <a:p>
            <a:pPr>
              <a:buSzPts val="1500"/>
            </a:pPr>
            <a:endParaRPr/>
          </a:p>
        </p:txBody>
      </p:sp>
      <p:sp>
        <p:nvSpPr>
          <p:cNvPr id="88" name="Google Shape;88;g13daacd529d_0_78"/>
          <p:cNvSpPr txBox="1">
            <a:spLocks noGrp="1"/>
          </p:cNvSpPr>
          <p:nvPr>
            <p:ph type="title"/>
          </p:nvPr>
        </p:nvSpPr>
        <p:spPr>
          <a:xfrm>
            <a:off x="1071734" y="2405067"/>
            <a:ext cx="10163100" cy="4163700"/>
          </a:xfrm>
          <a:prstGeom prst="rect">
            <a:avLst/>
          </a:prstGeom>
          <a:noFill/>
          <a:ln>
            <a:noFill/>
          </a:ln>
        </p:spPr>
        <p:txBody>
          <a:bodyPr spcFirstLastPara="1" wrap="square" lIns="121897" tIns="121897" rIns="121897" bIns="121897"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9" name="Google Shape;89;g13daacd529d_0_78"/>
          <p:cNvSpPr txBox="1">
            <a:spLocks noGrp="1"/>
          </p:cNvSpPr>
          <p:nvPr>
            <p:ph type="sldNum" idx="12"/>
          </p:nvPr>
        </p:nvSpPr>
        <p:spPr>
          <a:xfrm>
            <a:off x="11296611" y="6217623"/>
            <a:ext cx="731700" cy="524700"/>
          </a:xfrm>
          <a:prstGeom prst="rect">
            <a:avLst/>
          </a:prstGeom>
          <a:noFill/>
          <a:ln>
            <a:noFill/>
          </a:ln>
        </p:spPr>
        <p:txBody>
          <a:bodyPr spcFirstLastPara="1" wrap="square" lIns="121897" tIns="60924" rIns="121897" bIns="6092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0252127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rgbClr val="E06666"/>
        </a:solidFill>
        <a:effectLst/>
      </p:bgPr>
    </p:bg>
    <p:spTree>
      <p:nvGrpSpPr>
        <p:cNvPr id="1" name="Shape 90"/>
        <p:cNvGrpSpPr/>
        <p:nvPr/>
      </p:nvGrpSpPr>
      <p:grpSpPr>
        <a:xfrm>
          <a:off x="0" y="0"/>
          <a:ext cx="0" cy="0"/>
          <a:chOff x="0" y="0"/>
          <a:chExt cx="0" cy="0"/>
        </a:xfrm>
      </p:grpSpPr>
      <p:sp>
        <p:nvSpPr>
          <p:cNvPr id="91" name="Google Shape;91;g13daacd529d_0_82"/>
          <p:cNvSpPr/>
          <p:nvPr/>
        </p:nvSpPr>
        <p:spPr>
          <a:xfrm>
            <a:off x="585500" y="4268167"/>
            <a:ext cx="11606400" cy="2589900"/>
          </a:xfrm>
          <a:prstGeom prst="rect">
            <a:avLst/>
          </a:prstGeom>
          <a:solidFill>
            <a:srgbClr val="FFFFFF"/>
          </a:solidFill>
          <a:ln>
            <a:noFill/>
          </a:ln>
        </p:spPr>
        <p:txBody>
          <a:bodyPr spcFirstLastPara="1" wrap="square" lIns="121897" tIns="121897" rIns="121897" bIns="121897" anchor="ctr" anchorCtr="0">
            <a:noAutofit/>
          </a:bodyPr>
          <a:lstStyle/>
          <a:p>
            <a:pPr>
              <a:buSzPts val="1500"/>
            </a:pPr>
            <a:endParaRPr/>
          </a:p>
        </p:txBody>
      </p:sp>
      <p:sp>
        <p:nvSpPr>
          <p:cNvPr id="92" name="Google Shape;92;g13daacd529d_0_82"/>
          <p:cNvSpPr txBox="1">
            <a:spLocks noGrp="1"/>
          </p:cNvSpPr>
          <p:nvPr>
            <p:ph type="title"/>
          </p:nvPr>
        </p:nvSpPr>
        <p:spPr>
          <a:xfrm>
            <a:off x="1071734" y="2405067"/>
            <a:ext cx="10163100" cy="4163700"/>
          </a:xfrm>
          <a:prstGeom prst="rect">
            <a:avLst/>
          </a:prstGeom>
          <a:noFill/>
          <a:ln>
            <a:noFill/>
          </a:ln>
        </p:spPr>
        <p:txBody>
          <a:bodyPr spcFirstLastPara="1" wrap="square" lIns="121897" tIns="121897" rIns="121897" bIns="121897"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rgbClr val="0A4595"/>
              </a:buClr>
              <a:buSzPts val="9100"/>
              <a:buChar char="○"/>
              <a:defRPr sz="9100">
                <a:solidFill>
                  <a:srgbClr val="0A4595"/>
                </a:solidFill>
              </a:defRPr>
            </a:lvl2pPr>
            <a:lvl3pPr lvl="2" algn="l">
              <a:lnSpc>
                <a:spcPct val="100000"/>
              </a:lnSpc>
              <a:spcBef>
                <a:spcPts val="0"/>
              </a:spcBef>
              <a:spcAft>
                <a:spcPts val="0"/>
              </a:spcAft>
              <a:buClr>
                <a:srgbClr val="0A4595"/>
              </a:buClr>
              <a:buSzPts val="9100"/>
              <a:buChar char="■"/>
              <a:defRPr sz="9100">
                <a:solidFill>
                  <a:srgbClr val="0A4595"/>
                </a:solidFill>
              </a:defRPr>
            </a:lvl3pPr>
            <a:lvl4pPr lvl="3" algn="l">
              <a:lnSpc>
                <a:spcPct val="100000"/>
              </a:lnSpc>
              <a:spcBef>
                <a:spcPts val="0"/>
              </a:spcBef>
              <a:spcAft>
                <a:spcPts val="0"/>
              </a:spcAft>
              <a:buClr>
                <a:srgbClr val="0A4595"/>
              </a:buClr>
              <a:buSzPts val="9100"/>
              <a:buChar char="●"/>
              <a:defRPr sz="9100">
                <a:solidFill>
                  <a:srgbClr val="0A4595"/>
                </a:solidFill>
              </a:defRPr>
            </a:lvl4pPr>
            <a:lvl5pPr lvl="4" algn="l">
              <a:lnSpc>
                <a:spcPct val="100000"/>
              </a:lnSpc>
              <a:spcBef>
                <a:spcPts val="0"/>
              </a:spcBef>
              <a:spcAft>
                <a:spcPts val="0"/>
              </a:spcAft>
              <a:buClr>
                <a:srgbClr val="0A4595"/>
              </a:buClr>
              <a:buSzPts val="9100"/>
              <a:buChar char="○"/>
              <a:defRPr sz="9100">
                <a:solidFill>
                  <a:srgbClr val="0A4595"/>
                </a:solidFill>
              </a:defRPr>
            </a:lvl5pPr>
            <a:lvl6pPr lvl="5" algn="l">
              <a:lnSpc>
                <a:spcPct val="100000"/>
              </a:lnSpc>
              <a:spcBef>
                <a:spcPts val="0"/>
              </a:spcBef>
              <a:spcAft>
                <a:spcPts val="0"/>
              </a:spcAft>
              <a:buClr>
                <a:srgbClr val="0A4595"/>
              </a:buClr>
              <a:buSzPts val="9100"/>
              <a:buChar char="■"/>
              <a:defRPr sz="9100">
                <a:solidFill>
                  <a:srgbClr val="0A4595"/>
                </a:solidFill>
              </a:defRPr>
            </a:lvl6pPr>
            <a:lvl7pPr lvl="6" algn="l">
              <a:lnSpc>
                <a:spcPct val="100000"/>
              </a:lnSpc>
              <a:spcBef>
                <a:spcPts val="0"/>
              </a:spcBef>
              <a:spcAft>
                <a:spcPts val="0"/>
              </a:spcAft>
              <a:buClr>
                <a:srgbClr val="0A4595"/>
              </a:buClr>
              <a:buSzPts val="9100"/>
              <a:buChar char="●"/>
              <a:defRPr sz="9100">
                <a:solidFill>
                  <a:srgbClr val="0A4595"/>
                </a:solidFill>
              </a:defRPr>
            </a:lvl7pPr>
            <a:lvl8pPr lvl="7" algn="l">
              <a:lnSpc>
                <a:spcPct val="100000"/>
              </a:lnSpc>
              <a:spcBef>
                <a:spcPts val="0"/>
              </a:spcBef>
              <a:spcAft>
                <a:spcPts val="0"/>
              </a:spcAft>
              <a:buClr>
                <a:srgbClr val="0A4595"/>
              </a:buClr>
              <a:buSzPts val="9100"/>
              <a:buChar char="○"/>
              <a:defRPr sz="9100">
                <a:solidFill>
                  <a:srgbClr val="0A4595"/>
                </a:solidFill>
              </a:defRPr>
            </a:lvl8pPr>
            <a:lvl9pPr lvl="8" algn="l">
              <a:lnSpc>
                <a:spcPct val="100000"/>
              </a:lnSpc>
              <a:spcBef>
                <a:spcPts val="0"/>
              </a:spcBef>
              <a:spcAft>
                <a:spcPts val="0"/>
              </a:spcAft>
              <a:buClr>
                <a:srgbClr val="0A4595"/>
              </a:buClr>
              <a:buSzPts val="9100"/>
              <a:buChar char="■"/>
              <a:defRPr sz="9100">
                <a:solidFill>
                  <a:srgbClr val="0A4595"/>
                </a:solidFill>
              </a:defRPr>
            </a:lvl9pPr>
          </a:lstStyle>
          <a:p>
            <a:endParaRPr/>
          </a:p>
        </p:txBody>
      </p:sp>
      <p:sp>
        <p:nvSpPr>
          <p:cNvPr id="93" name="Google Shape;93;g13daacd529d_0_82"/>
          <p:cNvSpPr txBox="1">
            <a:spLocks noGrp="1"/>
          </p:cNvSpPr>
          <p:nvPr>
            <p:ph type="sldNum" idx="12"/>
          </p:nvPr>
        </p:nvSpPr>
        <p:spPr>
          <a:xfrm>
            <a:off x="11296611" y="6217623"/>
            <a:ext cx="731700" cy="524700"/>
          </a:xfrm>
          <a:prstGeom prst="rect">
            <a:avLst/>
          </a:prstGeom>
          <a:noFill/>
          <a:ln>
            <a:noFill/>
          </a:ln>
        </p:spPr>
        <p:txBody>
          <a:bodyPr spcFirstLastPara="1" wrap="square" lIns="121897" tIns="60924" rIns="121897" bIns="6092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30218076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94"/>
        <p:cNvGrpSpPr/>
        <p:nvPr/>
      </p:nvGrpSpPr>
      <p:grpSpPr>
        <a:xfrm>
          <a:off x="0" y="0"/>
          <a:ext cx="0" cy="0"/>
          <a:chOff x="0" y="0"/>
          <a:chExt cx="0" cy="0"/>
        </a:xfrm>
      </p:grpSpPr>
      <p:sp>
        <p:nvSpPr>
          <p:cNvPr id="95" name="Google Shape;95;g13daacd529d_0_86"/>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97" tIns="121897" rIns="121897" bIns="121897" anchor="ctr" anchorCtr="0">
            <a:noAutofit/>
          </a:bodyPr>
          <a:lstStyle/>
          <a:p>
            <a:pPr>
              <a:buSzPts val="1500"/>
            </a:pPr>
            <a:endParaRPr/>
          </a:p>
        </p:txBody>
      </p:sp>
      <p:sp>
        <p:nvSpPr>
          <p:cNvPr id="96" name="Google Shape;96;g13daacd529d_0_86"/>
          <p:cNvSpPr txBox="1">
            <a:spLocks noGrp="1"/>
          </p:cNvSpPr>
          <p:nvPr>
            <p:ph type="sldNum" idx="12"/>
          </p:nvPr>
        </p:nvSpPr>
        <p:spPr>
          <a:xfrm>
            <a:off x="11409046" y="6333135"/>
            <a:ext cx="731700" cy="524700"/>
          </a:xfrm>
          <a:prstGeom prst="rect">
            <a:avLst/>
          </a:prstGeom>
          <a:noFill/>
          <a:ln>
            <a:noFill/>
          </a:ln>
        </p:spPr>
        <p:txBody>
          <a:bodyPr spcFirstLastPara="1" wrap="square" lIns="121897" tIns="60924" rIns="121897" bIns="6092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83887883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3932354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883435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768733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3381399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04961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86" name="Google Shape;86;g1296eb9e080_0_76"/>
          <p:cNvSpPr txBox="1">
            <a:spLocks noGrp="1"/>
          </p:cNvSpPr>
          <p:nvPr>
            <p:ph type="sldNum" idx="12"/>
          </p:nvPr>
        </p:nvSpPr>
        <p:spPr>
          <a:xfrm>
            <a:off x="11296611" y="6217623"/>
            <a:ext cx="731700" cy="524700"/>
          </a:xfrm>
          <a:prstGeom prst="rect">
            <a:avLst/>
          </a:prstGeom>
        </p:spPr>
        <p:txBody>
          <a:bodyPr spcFirstLastPara="1" wrap="square" lIns="121860" tIns="60905" rIns="121860" bIns="6090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uk-UA" smtClean="0"/>
              <a:pPr/>
              <a:t>‹#›</a:t>
            </a:fld>
            <a:endParaRPr lang="uk-UA"/>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10972800" y="5943600"/>
            <a:ext cx="1219200" cy="914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0387068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567809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7214674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9467677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186306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0"/>
            <a:ext cx="75692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10187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p:cSld name="CUSTOM">
    <p:spTree>
      <p:nvGrpSpPr>
        <p:cNvPr id="1" name="Shape 87"/>
        <p:cNvGrpSpPr/>
        <p:nvPr/>
      </p:nvGrpSpPr>
      <p:grpSpPr>
        <a:xfrm>
          <a:off x="0" y="0"/>
          <a:ext cx="0" cy="0"/>
          <a:chOff x="0" y="0"/>
          <a:chExt cx="0" cy="0"/>
        </a:xfrm>
      </p:grpSpPr>
      <p:sp>
        <p:nvSpPr>
          <p:cNvPr id="88" name="Google Shape;88;g1296eb9e080_0_78"/>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60" tIns="121860" rIns="121860" bIns="121860" anchor="ctr" anchorCtr="0">
            <a:noAutofit/>
          </a:bodyPr>
          <a:lstStyle/>
          <a:p>
            <a:pPr marL="0" lvl="0" indent="0" algn="l" rtl="0">
              <a:spcBef>
                <a:spcPts val="0"/>
              </a:spcBef>
              <a:spcAft>
                <a:spcPts val="0"/>
              </a:spcAft>
              <a:buNone/>
            </a:pPr>
            <a:endParaRPr/>
          </a:p>
        </p:txBody>
      </p:sp>
      <p:sp>
        <p:nvSpPr>
          <p:cNvPr id="89" name="Google Shape;89;g1296eb9e080_0_78"/>
          <p:cNvSpPr txBox="1">
            <a:spLocks noGrp="1"/>
          </p:cNvSpPr>
          <p:nvPr>
            <p:ph type="sldNum" idx="12"/>
          </p:nvPr>
        </p:nvSpPr>
        <p:spPr>
          <a:xfrm>
            <a:off x="11409047" y="6333135"/>
            <a:ext cx="731700" cy="524700"/>
          </a:xfrm>
          <a:prstGeom prst="rect">
            <a:avLst/>
          </a:prstGeom>
        </p:spPr>
        <p:txBody>
          <a:bodyPr spcFirstLastPara="1" wrap="square" lIns="121860" tIns="60905" rIns="121860" bIns="60905"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1">
  <p:cSld name="Title Only">
    <p:spTree>
      <p:nvGrpSpPr>
        <p:cNvPr id="1" name="Shape 90"/>
        <p:cNvGrpSpPr/>
        <p:nvPr/>
      </p:nvGrpSpPr>
      <p:grpSpPr>
        <a:xfrm>
          <a:off x="0" y="0"/>
          <a:ext cx="0" cy="0"/>
          <a:chOff x="0" y="0"/>
          <a:chExt cx="0" cy="0"/>
        </a:xfrm>
      </p:grpSpPr>
      <p:sp>
        <p:nvSpPr>
          <p:cNvPr id="91" name="Google Shape;91;g1296eb9e080_0_81"/>
          <p:cNvSpPr txBox="1">
            <a:spLocks noGrp="1"/>
          </p:cNvSpPr>
          <p:nvPr>
            <p:ph type="title"/>
          </p:nvPr>
        </p:nvSpPr>
        <p:spPr>
          <a:xfrm>
            <a:off x="914400" y="0"/>
            <a:ext cx="10363200" cy="1143000"/>
          </a:xfrm>
          <a:prstGeom prst="rect">
            <a:avLst/>
          </a:prstGeom>
          <a:noFill/>
          <a:ln>
            <a:noFill/>
          </a:ln>
        </p:spPr>
        <p:txBody>
          <a:bodyPr spcFirstLastPara="1" wrap="square" lIns="91394" tIns="45698" rIns="91394" bIns="45698" anchor="ctr" anchorCtr="0">
            <a:noAutofit/>
          </a:bodyPr>
          <a:lstStyle>
            <a:lvl1pPr lvl="0" algn="ctr" rtl="0">
              <a:lnSpc>
                <a:spcPct val="100000"/>
              </a:lnSpc>
              <a:spcBef>
                <a:spcPts val="0"/>
              </a:spcBef>
              <a:spcAft>
                <a:spcPts val="0"/>
              </a:spcAft>
              <a:buSzPts val="1400"/>
              <a:buNone/>
              <a:defRPr b="0">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 name="Google Shape;92;g1296eb9e080_0_81"/>
          <p:cNvSpPr txBox="1">
            <a:spLocks noGrp="1"/>
          </p:cNvSpPr>
          <p:nvPr>
            <p:ph type="sldNum" idx="12"/>
          </p:nvPr>
        </p:nvSpPr>
        <p:spPr>
          <a:xfrm>
            <a:off x="9426723" y="6459407"/>
            <a:ext cx="2743200" cy="365100"/>
          </a:xfrm>
          <a:prstGeom prst="rect">
            <a:avLst/>
          </a:prstGeom>
          <a:noFill/>
          <a:ln>
            <a:noFill/>
          </a:ln>
        </p:spPr>
        <p:txBody>
          <a:bodyPr spcFirstLastPara="1" wrap="square" lIns="91394" tIns="45698" rIns="91394" bIns="45698"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pPr/>
              <a:t>‹#›</a:t>
            </a:fld>
            <a:endParaRPr lang="uk-UA"/>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1" type="twoObj">
  <p:cSld name="TWO_OBJECTS">
    <p:spTree>
      <p:nvGrpSpPr>
        <p:cNvPr id="1" name="Shape 93"/>
        <p:cNvGrpSpPr/>
        <p:nvPr/>
      </p:nvGrpSpPr>
      <p:grpSpPr>
        <a:xfrm>
          <a:off x="0" y="0"/>
          <a:ext cx="0" cy="0"/>
          <a:chOff x="0" y="0"/>
          <a:chExt cx="0" cy="0"/>
        </a:xfrm>
      </p:grpSpPr>
      <p:sp>
        <p:nvSpPr>
          <p:cNvPr id="94" name="Google Shape;94;g1296eb9e080_0_84"/>
          <p:cNvSpPr txBox="1">
            <a:spLocks noGrp="1"/>
          </p:cNvSpPr>
          <p:nvPr>
            <p:ph type="title"/>
          </p:nvPr>
        </p:nvSpPr>
        <p:spPr>
          <a:xfrm>
            <a:off x="914400" y="0"/>
            <a:ext cx="10363200" cy="1143000"/>
          </a:xfrm>
          <a:prstGeom prst="rect">
            <a:avLst/>
          </a:prstGeom>
          <a:noFill/>
          <a:ln>
            <a:noFill/>
          </a:ln>
        </p:spPr>
        <p:txBody>
          <a:bodyPr spcFirstLastPara="1" wrap="square" lIns="91394" tIns="45698" rIns="91394" bIns="45698"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 name="Google Shape;95;g1296eb9e080_0_84"/>
          <p:cNvSpPr txBox="1">
            <a:spLocks noGrp="1"/>
          </p:cNvSpPr>
          <p:nvPr>
            <p:ph type="body" idx="1"/>
          </p:nvPr>
        </p:nvSpPr>
        <p:spPr>
          <a:xfrm>
            <a:off x="914403" y="1981200"/>
            <a:ext cx="5079900" cy="4114800"/>
          </a:xfrm>
          <a:prstGeom prst="rect">
            <a:avLst/>
          </a:prstGeom>
          <a:noFill/>
          <a:ln>
            <a:noFill/>
          </a:ln>
        </p:spPr>
        <p:txBody>
          <a:bodyPr spcFirstLastPara="1" wrap="square" lIns="91394" tIns="45698" rIns="91394" bIns="45698" anchor="t" anchorCtr="0">
            <a:noAutofit/>
          </a:bodyPr>
          <a:lstStyle>
            <a:lvl1pPr marL="457023" lvl="0" indent="-406251" algn="l" rtl="0">
              <a:lnSpc>
                <a:spcPct val="100000"/>
              </a:lnSpc>
              <a:spcBef>
                <a:spcPts val="560"/>
              </a:spcBef>
              <a:spcAft>
                <a:spcPts val="0"/>
              </a:spcAft>
              <a:buSzPts val="2800"/>
              <a:buFont typeface="Times New Roman"/>
              <a:buChar char="•"/>
              <a:defRPr sz="2800"/>
            </a:lvl1pPr>
            <a:lvl2pPr marL="914060" lvl="1" indent="-380860" algn="l" rtl="0">
              <a:lnSpc>
                <a:spcPct val="100000"/>
              </a:lnSpc>
              <a:spcBef>
                <a:spcPts val="1400"/>
              </a:spcBef>
              <a:spcAft>
                <a:spcPts val="0"/>
              </a:spcAft>
              <a:buSzPts val="2400"/>
              <a:buFont typeface="Times New Roman"/>
              <a:buChar char="–"/>
              <a:defRPr sz="2400"/>
            </a:lvl2pPr>
            <a:lvl3pPr marL="1371090" lvl="2" indent="-355478" algn="l" rtl="0">
              <a:lnSpc>
                <a:spcPct val="100000"/>
              </a:lnSpc>
              <a:spcBef>
                <a:spcPts val="1200"/>
              </a:spcBef>
              <a:spcAft>
                <a:spcPts val="0"/>
              </a:spcAft>
              <a:buClr>
                <a:schemeClr val="dk1"/>
              </a:buClr>
              <a:buSzPts val="2000"/>
              <a:buFont typeface="Times New Roman"/>
              <a:buChar char="•"/>
              <a:defRPr sz="2000"/>
            </a:lvl3pPr>
            <a:lvl4pPr marL="1828120" lvl="3" indent="-342778" algn="l" rtl="0">
              <a:lnSpc>
                <a:spcPct val="100000"/>
              </a:lnSpc>
              <a:spcBef>
                <a:spcPts val="1000"/>
              </a:spcBef>
              <a:spcAft>
                <a:spcPts val="0"/>
              </a:spcAft>
              <a:buClr>
                <a:schemeClr val="dk1"/>
              </a:buClr>
              <a:buSzPts val="1800"/>
              <a:buChar char="–"/>
              <a:defRPr sz="1900"/>
            </a:lvl4pPr>
            <a:lvl5pPr marL="2285158" lvl="4" indent="-342778" algn="l" rtl="0">
              <a:lnSpc>
                <a:spcPct val="100000"/>
              </a:lnSpc>
              <a:spcBef>
                <a:spcPts val="900"/>
              </a:spcBef>
              <a:spcAft>
                <a:spcPts val="0"/>
              </a:spcAft>
              <a:buClr>
                <a:schemeClr val="dk1"/>
              </a:buClr>
              <a:buSzPts val="1800"/>
              <a:buFont typeface="Times New Roman"/>
              <a:buChar char="»"/>
              <a:defRPr sz="1900"/>
            </a:lvl5pPr>
            <a:lvl6pPr marL="2742178" lvl="5" indent="-342778" algn="l" rtl="0">
              <a:lnSpc>
                <a:spcPct val="100000"/>
              </a:lnSpc>
              <a:spcBef>
                <a:spcPts val="900"/>
              </a:spcBef>
              <a:spcAft>
                <a:spcPts val="0"/>
              </a:spcAft>
              <a:buSzPts val="1800"/>
              <a:buFont typeface="Times New Roman"/>
              <a:buChar char="»"/>
              <a:defRPr sz="1900"/>
            </a:lvl6pPr>
            <a:lvl7pPr marL="3199200" lvl="6" indent="-342778" algn="l" rtl="0">
              <a:lnSpc>
                <a:spcPct val="100000"/>
              </a:lnSpc>
              <a:spcBef>
                <a:spcPts val="900"/>
              </a:spcBef>
              <a:spcAft>
                <a:spcPts val="0"/>
              </a:spcAft>
              <a:buSzPts val="1800"/>
              <a:buFont typeface="Times New Roman"/>
              <a:buChar char="»"/>
              <a:defRPr sz="1900"/>
            </a:lvl7pPr>
            <a:lvl8pPr marL="3656223" lvl="7" indent="-342778" algn="l" rtl="0">
              <a:lnSpc>
                <a:spcPct val="100000"/>
              </a:lnSpc>
              <a:spcBef>
                <a:spcPts val="900"/>
              </a:spcBef>
              <a:spcAft>
                <a:spcPts val="0"/>
              </a:spcAft>
              <a:buSzPts val="1800"/>
              <a:buFont typeface="Times New Roman"/>
              <a:buChar char="»"/>
              <a:defRPr sz="1900"/>
            </a:lvl8pPr>
            <a:lvl9pPr marL="4113260" lvl="8" indent="-342778" algn="l" rtl="0">
              <a:lnSpc>
                <a:spcPct val="100000"/>
              </a:lnSpc>
              <a:spcBef>
                <a:spcPts val="900"/>
              </a:spcBef>
              <a:spcAft>
                <a:spcPts val="900"/>
              </a:spcAft>
              <a:buSzPts val="1800"/>
              <a:buFont typeface="Times New Roman"/>
              <a:buChar char="»"/>
              <a:defRPr sz="1900"/>
            </a:lvl9pPr>
          </a:lstStyle>
          <a:p>
            <a:endParaRPr/>
          </a:p>
        </p:txBody>
      </p:sp>
      <p:sp>
        <p:nvSpPr>
          <p:cNvPr id="96" name="Google Shape;96;g1296eb9e080_0_84"/>
          <p:cNvSpPr txBox="1">
            <a:spLocks noGrp="1"/>
          </p:cNvSpPr>
          <p:nvPr>
            <p:ph type="body" idx="2"/>
          </p:nvPr>
        </p:nvSpPr>
        <p:spPr>
          <a:xfrm>
            <a:off x="6197603" y="1981200"/>
            <a:ext cx="5079900" cy="4114800"/>
          </a:xfrm>
          <a:prstGeom prst="rect">
            <a:avLst/>
          </a:prstGeom>
          <a:noFill/>
          <a:ln>
            <a:noFill/>
          </a:ln>
        </p:spPr>
        <p:txBody>
          <a:bodyPr spcFirstLastPara="1" wrap="square" lIns="91394" tIns="45698" rIns="91394" bIns="45698" anchor="t" anchorCtr="0">
            <a:noAutofit/>
          </a:bodyPr>
          <a:lstStyle>
            <a:lvl1pPr marL="457023" lvl="0" indent="-406251" algn="l" rtl="0">
              <a:lnSpc>
                <a:spcPct val="100000"/>
              </a:lnSpc>
              <a:spcBef>
                <a:spcPts val="560"/>
              </a:spcBef>
              <a:spcAft>
                <a:spcPts val="0"/>
              </a:spcAft>
              <a:buSzPts val="2800"/>
              <a:buFont typeface="Times New Roman"/>
              <a:buChar char="•"/>
              <a:defRPr sz="2800"/>
            </a:lvl1pPr>
            <a:lvl2pPr marL="914060" lvl="1" indent="-380860" algn="l" rtl="0">
              <a:lnSpc>
                <a:spcPct val="100000"/>
              </a:lnSpc>
              <a:spcBef>
                <a:spcPts val="1400"/>
              </a:spcBef>
              <a:spcAft>
                <a:spcPts val="0"/>
              </a:spcAft>
              <a:buSzPts val="2400"/>
              <a:buFont typeface="Times New Roman"/>
              <a:buChar char="–"/>
              <a:defRPr sz="2400"/>
            </a:lvl2pPr>
            <a:lvl3pPr marL="1371090" lvl="2" indent="-355478" algn="l" rtl="0">
              <a:lnSpc>
                <a:spcPct val="100000"/>
              </a:lnSpc>
              <a:spcBef>
                <a:spcPts val="1200"/>
              </a:spcBef>
              <a:spcAft>
                <a:spcPts val="0"/>
              </a:spcAft>
              <a:buClr>
                <a:schemeClr val="dk1"/>
              </a:buClr>
              <a:buSzPts val="2000"/>
              <a:buFont typeface="Times New Roman"/>
              <a:buChar char="•"/>
              <a:defRPr sz="2000"/>
            </a:lvl3pPr>
            <a:lvl4pPr marL="1828120" lvl="3" indent="-342778" algn="l" rtl="0">
              <a:lnSpc>
                <a:spcPct val="100000"/>
              </a:lnSpc>
              <a:spcBef>
                <a:spcPts val="1000"/>
              </a:spcBef>
              <a:spcAft>
                <a:spcPts val="0"/>
              </a:spcAft>
              <a:buClr>
                <a:schemeClr val="dk1"/>
              </a:buClr>
              <a:buSzPts val="1800"/>
              <a:buChar char="–"/>
              <a:defRPr sz="1900"/>
            </a:lvl4pPr>
            <a:lvl5pPr marL="2285158" lvl="4" indent="-342778" algn="l" rtl="0">
              <a:lnSpc>
                <a:spcPct val="100000"/>
              </a:lnSpc>
              <a:spcBef>
                <a:spcPts val="900"/>
              </a:spcBef>
              <a:spcAft>
                <a:spcPts val="0"/>
              </a:spcAft>
              <a:buClr>
                <a:schemeClr val="dk1"/>
              </a:buClr>
              <a:buSzPts val="1800"/>
              <a:buFont typeface="Times New Roman"/>
              <a:buChar char="»"/>
              <a:defRPr sz="1900"/>
            </a:lvl5pPr>
            <a:lvl6pPr marL="2742178" lvl="5" indent="-342778" algn="l" rtl="0">
              <a:lnSpc>
                <a:spcPct val="100000"/>
              </a:lnSpc>
              <a:spcBef>
                <a:spcPts val="900"/>
              </a:spcBef>
              <a:spcAft>
                <a:spcPts val="0"/>
              </a:spcAft>
              <a:buSzPts val="1800"/>
              <a:buFont typeface="Times New Roman"/>
              <a:buChar char="»"/>
              <a:defRPr sz="1900"/>
            </a:lvl6pPr>
            <a:lvl7pPr marL="3199200" lvl="6" indent="-342778" algn="l" rtl="0">
              <a:lnSpc>
                <a:spcPct val="100000"/>
              </a:lnSpc>
              <a:spcBef>
                <a:spcPts val="900"/>
              </a:spcBef>
              <a:spcAft>
                <a:spcPts val="0"/>
              </a:spcAft>
              <a:buSzPts val="1800"/>
              <a:buFont typeface="Times New Roman"/>
              <a:buChar char="»"/>
              <a:defRPr sz="1900"/>
            </a:lvl7pPr>
            <a:lvl8pPr marL="3656223" lvl="7" indent="-342778" algn="l" rtl="0">
              <a:lnSpc>
                <a:spcPct val="100000"/>
              </a:lnSpc>
              <a:spcBef>
                <a:spcPts val="900"/>
              </a:spcBef>
              <a:spcAft>
                <a:spcPts val="0"/>
              </a:spcAft>
              <a:buSzPts val="1800"/>
              <a:buFont typeface="Times New Roman"/>
              <a:buChar char="»"/>
              <a:defRPr sz="1900"/>
            </a:lvl8pPr>
            <a:lvl9pPr marL="4113260" lvl="8" indent="-342778" algn="l" rtl="0">
              <a:lnSpc>
                <a:spcPct val="100000"/>
              </a:lnSpc>
              <a:spcBef>
                <a:spcPts val="900"/>
              </a:spcBef>
              <a:spcAft>
                <a:spcPts val="900"/>
              </a:spcAft>
              <a:buSzPts val="1800"/>
              <a:buFont typeface="Times New Roman"/>
              <a:buChar char="»"/>
              <a:defRPr sz="1900"/>
            </a:lvl9pPr>
          </a:lstStyle>
          <a:p>
            <a:endParaRPr/>
          </a:p>
        </p:txBody>
      </p:sp>
      <p:sp>
        <p:nvSpPr>
          <p:cNvPr id="97" name="Google Shape;97;g1296eb9e080_0_84"/>
          <p:cNvSpPr txBox="1">
            <a:spLocks noGrp="1"/>
          </p:cNvSpPr>
          <p:nvPr>
            <p:ph type="sldNum" idx="12"/>
          </p:nvPr>
        </p:nvSpPr>
        <p:spPr>
          <a:xfrm>
            <a:off x="9426723" y="6459407"/>
            <a:ext cx="2743200" cy="365100"/>
          </a:xfrm>
          <a:prstGeom prst="rect">
            <a:avLst/>
          </a:prstGeom>
          <a:noFill/>
          <a:ln>
            <a:noFill/>
          </a:ln>
        </p:spPr>
        <p:txBody>
          <a:bodyPr spcFirstLastPara="1" wrap="square" lIns="91394" tIns="45698" rIns="91394" bIns="45698"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pPr/>
              <a:t>‹#›</a:t>
            </a:fld>
            <a:endParaRPr lang="uk-UA"/>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
        <p:cNvGrpSpPr/>
        <p:nvPr/>
      </p:nvGrpSpPr>
      <p:grpSpPr>
        <a:xfrm>
          <a:off x="0" y="0"/>
          <a:ext cx="0" cy="0"/>
          <a:chOff x="0" y="0"/>
          <a:chExt cx="0" cy="0"/>
        </a:xfrm>
      </p:grpSpPr>
    </p:spTree>
    <p:extLst>
      <p:ext uri="{BB962C8B-B14F-4D97-AF65-F5344CB8AC3E}">
        <p14:creationId xmlns:p14="http://schemas.microsoft.com/office/powerpoint/2010/main" val="3248260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
        <p:cNvGrpSpPr/>
        <p:nvPr/>
      </p:nvGrpSpPr>
      <p:grpSpPr>
        <a:xfrm>
          <a:off x="0" y="0"/>
          <a:ext cx="0" cy="0"/>
          <a:chOff x="0" y="0"/>
          <a:chExt cx="0" cy="0"/>
        </a:xfrm>
      </p:grpSpPr>
      <p:sp>
        <p:nvSpPr>
          <p:cNvPr id="15" name="Google Shape;15;g13e1f191a52_0_6"/>
          <p:cNvSpPr txBox="1">
            <a:spLocks noGrp="1"/>
          </p:cNvSpPr>
          <p:nvPr>
            <p:ph type="title"/>
          </p:nvPr>
        </p:nvSpPr>
        <p:spPr>
          <a:xfrm>
            <a:off x="914400" y="0"/>
            <a:ext cx="10363200" cy="1143200"/>
          </a:xfrm>
          <a:prstGeom prst="rect">
            <a:avLst/>
          </a:prstGeom>
          <a:noFill/>
          <a:ln>
            <a:noFill/>
          </a:ln>
        </p:spPr>
        <p:txBody>
          <a:bodyPr spcFirstLastPara="1" wrap="square" lIns="91402" tIns="45698" rIns="91402"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16" name="Google Shape;16;g13e1f191a52_0_6"/>
          <p:cNvSpPr txBox="1">
            <a:spLocks noGrp="1"/>
          </p:cNvSpPr>
          <p:nvPr>
            <p:ph type="body" idx="1"/>
          </p:nvPr>
        </p:nvSpPr>
        <p:spPr>
          <a:xfrm>
            <a:off x="914400" y="1981200"/>
            <a:ext cx="10363200" cy="4114800"/>
          </a:xfrm>
          <a:prstGeom prst="rect">
            <a:avLst/>
          </a:prstGeom>
          <a:noFill/>
          <a:ln>
            <a:noFill/>
          </a:ln>
        </p:spPr>
        <p:txBody>
          <a:bodyPr spcFirstLastPara="1" wrap="square" lIns="91402" tIns="45698" rIns="91402" bIns="45698" anchor="t" anchorCtr="0">
            <a:noAutofit/>
          </a:bodyPr>
          <a:lstStyle>
            <a:lvl1pPr marL="609363" lvl="0" indent="-423173" algn="l">
              <a:lnSpc>
                <a:spcPct val="100000"/>
              </a:lnSpc>
              <a:spcBef>
                <a:spcPts val="400"/>
              </a:spcBef>
              <a:spcAft>
                <a:spcPts val="0"/>
              </a:spcAft>
              <a:buClr>
                <a:schemeClr val="dk1"/>
              </a:buClr>
              <a:buSzPts val="1400"/>
              <a:buChar char="•"/>
              <a:defRPr/>
            </a:lvl1pPr>
            <a:lvl2pPr marL="1218750" lvl="1" indent="-423173" algn="l">
              <a:lnSpc>
                <a:spcPct val="100000"/>
              </a:lnSpc>
              <a:spcBef>
                <a:spcPts val="933"/>
              </a:spcBef>
              <a:spcAft>
                <a:spcPts val="0"/>
              </a:spcAft>
              <a:buClr>
                <a:schemeClr val="dk1"/>
              </a:buClr>
              <a:buSzPts val="1400"/>
              <a:buChar char="•"/>
              <a:defRPr/>
            </a:lvl2pPr>
            <a:lvl3pPr marL="1828120" lvl="2" indent="-423173" algn="l">
              <a:lnSpc>
                <a:spcPct val="100000"/>
              </a:lnSpc>
              <a:spcBef>
                <a:spcPts val="933"/>
              </a:spcBef>
              <a:spcAft>
                <a:spcPts val="0"/>
              </a:spcAft>
              <a:buClr>
                <a:schemeClr val="dk1"/>
              </a:buClr>
              <a:buSzPts val="1400"/>
              <a:buChar char="•"/>
              <a:defRPr/>
            </a:lvl3pPr>
            <a:lvl4pPr marL="2437498" lvl="3" indent="-423173" algn="l">
              <a:lnSpc>
                <a:spcPct val="100000"/>
              </a:lnSpc>
              <a:spcBef>
                <a:spcPts val="933"/>
              </a:spcBef>
              <a:spcAft>
                <a:spcPts val="0"/>
              </a:spcAft>
              <a:buClr>
                <a:schemeClr val="dk1"/>
              </a:buClr>
              <a:buSzPts val="1400"/>
              <a:buChar char="•"/>
              <a:defRPr/>
            </a:lvl4pPr>
            <a:lvl5pPr marL="3046860" lvl="4" indent="-423173" algn="l">
              <a:lnSpc>
                <a:spcPct val="100000"/>
              </a:lnSpc>
              <a:spcBef>
                <a:spcPts val="933"/>
              </a:spcBef>
              <a:spcAft>
                <a:spcPts val="0"/>
              </a:spcAft>
              <a:buClr>
                <a:schemeClr val="dk1"/>
              </a:buClr>
              <a:buSzPts val="1400"/>
              <a:buChar char="•"/>
              <a:defRPr/>
            </a:lvl5pPr>
            <a:lvl6pPr marL="3656223" lvl="5" indent="-423173" algn="l">
              <a:lnSpc>
                <a:spcPct val="100000"/>
              </a:lnSpc>
              <a:spcBef>
                <a:spcPts val="933"/>
              </a:spcBef>
              <a:spcAft>
                <a:spcPts val="0"/>
              </a:spcAft>
              <a:buSzPts val="1400"/>
              <a:buChar char="»"/>
              <a:defRPr/>
            </a:lvl6pPr>
            <a:lvl7pPr marL="4265600" lvl="6" indent="-423173" algn="l">
              <a:lnSpc>
                <a:spcPct val="100000"/>
              </a:lnSpc>
              <a:spcBef>
                <a:spcPts val="933"/>
              </a:spcBef>
              <a:spcAft>
                <a:spcPts val="0"/>
              </a:spcAft>
              <a:buSzPts val="1400"/>
              <a:buChar char="»"/>
              <a:defRPr/>
            </a:lvl7pPr>
            <a:lvl8pPr marL="4874971" lvl="7" indent="-423173" algn="l">
              <a:lnSpc>
                <a:spcPct val="100000"/>
              </a:lnSpc>
              <a:spcBef>
                <a:spcPts val="933"/>
              </a:spcBef>
              <a:spcAft>
                <a:spcPts val="0"/>
              </a:spcAft>
              <a:buSzPts val="1400"/>
              <a:buChar char="»"/>
              <a:defRPr/>
            </a:lvl8pPr>
            <a:lvl9pPr marL="5484358" lvl="8" indent="-423173"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4255124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sp>
        <p:nvSpPr>
          <p:cNvPr id="26" name="Google Shape;26;g1296eb9e080_0_16"/>
          <p:cNvSpPr txBox="1">
            <a:spLocks noGrp="1"/>
          </p:cNvSpPr>
          <p:nvPr>
            <p:ph type="body" idx="1"/>
          </p:nvPr>
        </p:nvSpPr>
        <p:spPr>
          <a:xfrm>
            <a:off x="847200" y="1295403"/>
            <a:ext cx="10735200" cy="4830900"/>
          </a:xfrm>
          <a:prstGeom prst="rect">
            <a:avLst/>
          </a:prstGeom>
          <a:noFill/>
          <a:ln>
            <a:noFill/>
          </a:ln>
        </p:spPr>
        <p:txBody>
          <a:bodyPr spcFirstLastPara="1" wrap="square" lIns="121860" tIns="121860" rIns="121860" bIns="121860" anchor="t" anchorCtr="0">
            <a:noAutofit/>
          </a:bodyPr>
          <a:lstStyle>
            <a:lvl1pPr marL="457023" lvl="0" indent="-380860" algn="l" rtl="0">
              <a:spcBef>
                <a:spcPts val="600"/>
              </a:spcBef>
              <a:spcAft>
                <a:spcPts val="0"/>
              </a:spcAft>
              <a:buClr>
                <a:schemeClr val="dk2"/>
              </a:buClr>
              <a:buSzPts val="2400"/>
              <a:buChar char="●"/>
              <a:defRPr sz="2400">
                <a:solidFill>
                  <a:schemeClr val="dk2"/>
                </a:solidFill>
              </a:defRPr>
            </a:lvl1pPr>
            <a:lvl2pPr marL="914060" lvl="1" indent="-361830" algn="l" rtl="0">
              <a:spcBef>
                <a:spcPts val="500"/>
              </a:spcBef>
              <a:spcAft>
                <a:spcPts val="0"/>
              </a:spcAft>
              <a:buClr>
                <a:schemeClr val="accent1"/>
              </a:buClr>
              <a:buSzPts val="2100"/>
              <a:buChar char="○"/>
              <a:defRPr sz="2100">
                <a:solidFill>
                  <a:schemeClr val="accent1"/>
                </a:solidFill>
              </a:defRPr>
            </a:lvl2pPr>
            <a:lvl3pPr marL="1371090" lvl="2" indent="-361830" algn="l" rtl="0">
              <a:spcBef>
                <a:spcPts val="500"/>
              </a:spcBef>
              <a:spcAft>
                <a:spcPts val="0"/>
              </a:spcAft>
              <a:buClr>
                <a:srgbClr val="538CD5"/>
              </a:buClr>
              <a:buSzPts val="2100"/>
              <a:buChar char="■"/>
              <a:defRPr sz="1900">
                <a:solidFill>
                  <a:srgbClr val="538CD5"/>
                </a:solidFill>
              </a:defRPr>
            </a:lvl3pPr>
            <a:lvl4pPr marL="1828120" lvl="3" indent="-330080" algn="l" rtl="0">
              <a:spcBef>
                <a:spcPts val="400"/>
              </a:spcBef>
              <a:spcAft>
                <a:spcPts val="0"/>
              </a:spcAft>
              <a:buClr>
                <a:schemeClr val="dk1"/>
              </a:buClr>
              <a:buSzPts val="1600"/>
              <a:buChar char="●"/>
              <a:defRPr sz="1600">
                <a:solidFill>
                  <a:schemeClr val="dk1"/>
                </a:solidFill>
              </a:defRPr>
            </a:lvl4pPr>
            <a:lvl5pPr marL="2285158" lvl="4" indent="-323731" algn="l" rtl="0">
              <a:spcBef>
                <a:spcPts val="400"/>
              </a:spcBef>
              <a:spcAft>
                <a:spcPts val="0"/>
              </a:spcAft>
              <a:buClr>
                <a:schemeClr val="dk1"/>
              </a:buClr>
              <a:buSzPts val="1500"/>
              <a:buChar char="○"/>
              <a:defRPr sz="1500">
                <a:solidFill>
                  <a:schemeClr val="dk1"/>
                </a:solidFill>
              </a:defRPr>
            </a:lvl5pPr>
            <a:lvl6pPr marL="2742178" lvl="5" indent="-311031" algn="l" rtl="0">
              <a:spcBef>
                <a:spcPts val="500"/>
              </a:spcBef>
              <a:spcAft>
                <a:spcPts val="0"/>
              </a:spcAft>
              <a:buClr>
                <a:schemeClr val="dk1"/>
              </a:buClr>
              <a:buSzPts val="1300"/>
              <a:buChar char="■"/>
              <a:defRPr sz="1300">
                <a:solidFill>
                  <a:schemeClr val="dk1"/>
                </a:solidFill>
              </a:defRPr>
            </a:lvl6pPr>
            <a:lvl7pPr marL="3199200" lvl="6" indent="-311031" algn="l" rtl="0">
              <a:spcBef>
                <a:spcPts val="500"/>
              </a:spcBef>
              <a:spcAft>
                <a:spcPts val="0"/>
              </a:spcAft>
              <a:buClr>
                <a:schemeClr val="dk1"/>
              </a:buClr>
              <a:buSzPts val="1300"/>
              <a:buChar char="●"/>
              <a:defRPr sz="1300">
                <a:solidFill>
                  <a:schemeClr val="dk1"/>
                </a:solidFill>
              </a:defRPr>
            </a:lvl7pPr>
            <a:lvl8pPr marL="3656223" lvl="7" indent="-311031" algn="l" rtl="0">
              <a:spcBef>
                <a:spcPts val="500"/>
              </a:spcBef>
              <a:spcAft>
                <a:spcPts val="0"/>
              </a:spcAft>
              <a:buClr>
                <a:schemeClr val="dk1"/>
              </a:buClr>
              <a:buSzPts val="1300"/>
              <a:buChar char="○"/>
              <a:defRPr sz="1300">
                <a:solidFill>
                  <a:schemeClr val="dk1"/>
                </a:solidFill>
              </a:defRPr>
            </a:lvl8pPr>
            <a:lvl9pPr marL="4113260" lvl="8" indent="-311031" algn="l" rtl="0">
              <a:spcBef>
                <a:spcPts val="500"/>
              </a:spcBef>
              <a:spcAft>
                <a:spcPts val="0"/>
              </a:spcAft>
              <a:buClr>
                <a:schemeClr val="dk1"/>
              </a:buClr>
              <a:buSzPts val="1300"/>
              <a:buChar char="■"/>
              <a:defRPr sz="1300">
                <a:solidFill>
                  <a:schemeClr val="dk1"/>
                </a:solidFill>
              </a:defRPr>
            </a:lvl9pPr>
          </a:lstStyle>
          <a:p>
            <a:endParaRPr/>
          </a:p>
        </p:txBody>
      </p:sp>
      <p:sp>
        <p:nvSpPr>
          <p:cNvPr id="27" name="Google Shape;27;g1296eb9e080_0_16"/>
          <p:cNvSpPr txBox="1">
            <a:spLocks noGrp="1"/>
          </p:cNvSpPr>
          <p:nvPr>
            <p:ph type="sldNum" idx="12"/>
          </p:nvPr>
        </p:nvSpPr>
        <p:spPr>
          <a:xfrm>
            <a:off x="8737603" y="6356343"/>
            <a:ext cx="3126900" cy="365100"/>
          </a:xfrm>
          <a:prstGeom prst="rect">
            <a:avLst/>
          </a:prstGeom>
          <a:noFill/>
          <a:ln>
            <a:noFill/>
          </a:ln>
        </p:spPr>
        <p:txBody>
          <a:bodyPr spcFirstLastPara="1" wrap="square" lIns="121860" tIns="60905" rIns="121860" bIns="60905" anchor="ctr" anchorCtr="0">
            <a:noAutofit/>
          </a:bodyPr>
          <a:lstStyle>
            <a:lvl1pPr marL="0" marR="0" lvl="0" indent="0" algn="r" rtl="0">
              <a:spcBef>
                <a:spcPts val="0"/>
              </a:spcBef>
              <a:buNone/>
              <a:defRPr sz="1600" b="0" i="0" u="none" strike="noStrike" cap="none">
                <a:solidFill>
                  <a:srgbClr val="888888"/>
                </a:solidFill>
                <a:latin typeface="Calibri"/>
                <a:ea typeface="Calibri"/>
                <a:cs typeface="Calibri"/>
                <a:sym typeface="Calibri"/>
              </a:defRPr>
            </a:lvl1pPr>
            <a:lvl2pPr marL="0" marR="0" lvl="1" indent="0" algn="r" rtl="0">
              <a:spcBef>
                <a:spcPts val="0"/>
              </a:spcBef>
              <a:buNone/>
              <a:defRPr sz="1600" b="0" i="0" u="none" strike="noStrike" cap="none">
                <a:solidFill>
                  <a:srgbClr val="888888"/>
                </a:solidFill>
                <a:latin typeface="Calibri"/>
                <a:ea typeface="Calibri"/>
                <a:cs typeface="Calibri"/>
                <a:sym typeface="Calibri"/>
              </a:defRPr>
            </a:lvl2pPr>
            <a:lvl3pPr marL="0" marR="0" lvl="2" indent="0" algn="r" rtl="0">
              <a:spcBef>
                <a:spcPts val="0"/>
              </a:spcBef>
              <a:buNone/>
              <a:defRPr sz="1600" b="0" i="0" u="none" strike="noStrike" cap="none">
                <a:solidFill>
                  <a:srgbClr val="888888"/>
                </a:solidFill>
                <a:latin typeface="Calibri"/>
                <a:ea typeface="Calibri"/>
                <a:cs typeface="Calibri"/>
                <a:sym typeface="Calibri"/>
              </a:defRPr>
            </a:lvl3pPr>
            <a:lvl4pPr marL="0" marR="0" lvl="3" indent="0" algn="r" rtl="0">
              <a:spcBef>
                <a:spcPts val="0"/>
              </a:spcBef>
              <a:buNone/>
              <a:defRPr sz="1600" b="0" i="0" u="none" strike="noStrike" cap="none">
                <a:solidFill>
                  <a:srgbClr val="888888"/>
                </a:solidFill>
                <a:latin typeface="Calibri"/>
                <a:ea typeface="Calibri"/>
                <a:cs typeface="Calibri"/>
                <a:sym typeface="Calibri"/>
              </a:defRPr>
            </a:lvl4pPr>
            <a:lvl5pPr marL="0" marR="0" lvl="4" indent="0" algn="r" rtl="0">
              <a:spcBef>
                <a:spcPts val="0"/>
              </a:spcBef>
              <a:buNone/>
              <a:defRPr sz="1600" b="0" i="0" u="none" strike="noStrike" cap="none">
                <a:solidFill>
                  <a:srgbClr val="888888"/>
                </a:solidFill>
                <a:latin typeface="Calibri"/>
                <a:ea typeface="Calibri"/>
                <a:cs typeface="Calibri"/>
                <a:sym typeface="Calibri"/>
              </a:defRPr>
            </a:lvl5pPr>
            <a:lvl6pPr marL="0" marR="0" lvl="5" indent="0" algn="r" rtl="0">
              <a:spcBef>
                <a:spcPts val="0"/>
              </a:spcBef>
              <a:buNone/>
              <a:defRPr sz="1600" b="0" i="0" u="none" strike="noStrike" cap="none">
                <a:solidFill>
                  <a:srgbClr val="888888"/>
                </a:solidFill>
                <a:latin typeface="Calibri"/>
                <a:ea typeface="Calibri"/>
                <a:cs typeface="Calibri"/>
                <a:sym typeface="Calibri"/>
              </a:defRPr>
            </a:lvl6pPr>
            <a:lvl7pPr marL="0" marR="0" lvl="6" indent="0" algn="r" rtl="0">
              <a:spcBef>
                <a:spcPts val="0"/>
              </a:spcBef>
              <a:buNone/>
              <a:defRPr sz="1600" b="0" i="0" u="none" strike="noStrike" cap="none">
                <a:solidFill>
                  <a:srgbClr val="888888"/>
                </a:solidFill>
                <a:latin typeface="Calibri"/>
                <a:ea typeface="Calibri"/>
                <a:cs typeface="Calibri"/>
                <a:sym typeface="Calibri"/>
              </a:defRPr>
            </a:lvl7pPr>
            <a:lvl8pPr marL="0" marR="0" lvl="7" indent="0" algn="r" rtl="0">
              <a:spcBef>
                <a:spcPts val="0"/>
              </a:spcBef>
              <a:buNone/>
              <a:defRPr sz="1600" b="0" i="0" u="none" strike="noStrike" cap="none">
                <a:solidFill>
                  <a:srgbClr val="888888"/>
                </a:solidFill>
                <a:latin typeface="Calibri"/>
                <a:ea typeface="Calibri"/>
                <a:cs typeface="Calibri"/>
                <a:sym typeface="Calibri"/>
              </a:defRPr>
            </a:lvl8pPr>
            <a:lvl9pPr marL="0" marR="0" lvl="8" indent="0" algn="r" rtl="0">
              <a:spcBef>
                <a:spcPts val="0"/>
              </a:spcBef>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28" name="Google Shape;28;g1296eb9e080_0_16"/>
          <p:cNvSpPr txBox="1">
            <a:spLocks noGrp="1"/>
          </p:cNvSpPr>
          <p:nvPr>
            <p:ph type="title"/>
          </p:nvPr>
        </p:nvSpPr>
        <p:spPr>
          <a:xfrm>
            <a:off x="847200" y="284459"/>
            <a:ext cx="9558000" cy="812700"/>
          </a:xfrm>
          <a:prstGeom prst="rect">
            <a:avLst/>
          </a:prstGeom>
          <a:noFill/>
          <a:ln>
            <a:noFill/>
          </a:ln>
        </p:spPr>
        <p:txBody>
          <a:bodyPr spcFirstLastPara="1" wrap="square" lIns="121860" tIns="121860" rIns="121860" bIns="121860" anchor="ctr" anchorCtr="0">
            <a:noAutofit/>
          </a:bodyPr>
          <a:lstStyle>
            <a:lvl1pPr lvl="0" rtl="0">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rtl="0">
              <a:spcBef>
                <a:spcPts val="0"/>
              </a:spcBef>
              <a:spcAft>
                <a:spcPts val="0"/>
              </a:spcAft>
              <a:buSzPts val="4800"/>
              <a:buFont typeface="Cambria"/>
              <a:buChar char="○"/>
              <a:defRPr sz="4800">
                <a:latin typeface="Cambria"/>
                <a:ea typeface="Cambria"/>
                <a:cs typeface="Cambria"/>
                <a:sym typeface="Cambria"/>
              </a:defRPr>
            </a:lvl2pPr>
            <a:lvl3pPr lvl="2" rtl="0">
              <a:spcBef>
                <a:spcPts val="0"/>
              </a:spcBef>
              <a:spcAft>
                <a:spcPts val="0"/>
              </a:spcAft>
              <a:buSzPts val="4800"/>
              <a:buFont typeface="Cambria"/>
              <a:buChar char="■"/>
              <a:defRPr sz="4800">
                <a:latin typeface="Cambria"/>
                <a:ea typeface="Cambria"/>
                <a:cs typeface="Cambria"/>
                <a:sym typeface="Cambria"/>
              </a:defRPr>
            </a:lvl3pPr>
            <a:lvl4pPr lvl="3" rtl="0">
              <a:spcBef>
                <a:spcPts val="0"/>
              </a:spcBef>
              <a:spcAft>
                <a:spcPts val="0"/>
              </a:spcAft>
              <a:buSzPts val="4800"/>
              <a:buFont typeface="Cambria"/>
              <a:buChar char="●"/>
              <a:defRPr sz="4800">
                <a:latin typeface="Cambria"/>
                <a:ea typeface="Cambria"/>
                <a:cs typeface="Cambria"/>
                <a:sym typeface="Cambria"/>
              </a:defRPr>
            </a:lvl4pPr>
            <a:lvl5pPr lvl="4" rtl="0">
              <a:spcBef>
                <a:spcPts val="0"/>
              </a:spcBef>
              <a:spcAft>
                <a:spcPts val="0"/>
              </a:spcAft>
              <a:buSzPts val="4800"/>
              <a:buFont typeface="Cambria"/>
              <a:buChar char="○"/>
              <a:defRPr sz="4800">
                <a:latin typeface="Cambria"/>
                <a:ea typeface="Cambria"/>
                <a:cs typeface="Cambria"/>
                <a:sym typeface="Cambria"/>
              </a:defRPr>
            </a:lvl5pPr>
            <a:lvl6pPr lvl="5" rtl="0">
              <a:spcBef>
                <a:spcPts val="0"/>
              </a:spcBef>
              <a:spcAft>
                <a:spcPts val="0"/>
              </a:spcAft>
              <a:buSzPts val="4800"/>
              <a:buFont typeface="Cambria"/>
              <a:buChar char="■"/>
              <a:defRPr sz="4800">
                <a:latin typeface="Cambria"/>
                <a:ea typeface="Cambria"/>
                <a:cs typeface="Cambria"/>
                <a:sym typeface="Cambria"/>
              </a:defRPr>
            </a:lvl6pPr>
            <a:lvl7pPr lvl="6" rtl="0">
              <a:spcBef>
                <a:spcPts val="0"/>
              </a:spcBef>
              <a:spcAft>
                <a:spcPts val="0"/>
              </a:spcAft>
              <a:buSzPts val="4800"/>
              <a:buFont typeface="Cambria"/>
              <a:buChar char="●"/>
              <a:defRPr sz="4800">
                <a:latin typeface="Cambria"/>
                <a:ea typeface="Cambria"/>
                <a:cs typeface="Cambria"/>
                <a:sym typeface="Cambria"/>
              </a:defRPr>
            </a:lvl7pPr>
            <a:lvl8pPr lvl="7" rtl="0">
              <a:spcBef>
                <a:spcPts val="0"/>
              </a:spcBef>
              <a:spcAft>
                <a:spcPts val="0"/>
              </a:spcAft>
              <a:buSzPts val="4800"/>
              <a:buFont typeface="Cambria"/>
              <a:buChar char="○"/>
              <a:defRPr sz="4800">
                <a:latin typeface="Cambria"/>
                <a:ea typeface="Cambria"/>
                <a:cs typeface="Cambria"/>
                <a:sym typeface="Cambria"/>
              </a:defRPr>
            </a:lvl8pPr>
            <a:lvl9pPr lvl="8" rtl="0">
              <a:spcBef>
                <a:spcPts val="0"/>
              </a:spcBef>
              <a:spcAft>
                <a:spcPts val="0"/>
              </a:spcAft>
              <a:buSzPts val="4800"/>
              <a:buFont typeface="Cambria"/>
              <a:buChar char="■"/>
              <a:defRPr sz="4800">
                <a:latin typeface="Cambria"/>
                <a:ea typeface="Cambria"/>
                <a:cs typeface="Cambria"/>
                <a:sym typeface="Cambria"/>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7"/>
        <p:cNvGrpSpPr/>
        <p:nvPr/>
      </p:nvGrpSpPr>
      <p:grpSpPr>
        <a:xfrm>
          <a:off x="0" y="0"/>
          <a:ext cx="0" cy="0"/>
          <a:chOff x="0" y="0"/>
          <a:chExt cx="0" cy="0"/>
        </a:xfrm>
      </p:grpSpPr>
      <p:sp>
        <p:nvSpPr>
          <p:cNvPr id="18" name="Google Shape;18;g13e1f191a52_0_9"/>
          <p:cNvSpPr txBox="1">
            <a:spLocks noGrp="1"/>
          </p:cNvSpPr>
          <p:nvPr>
            <p:ph type="title"/>
          </p:nvPr>
        </p:nvSpPr>
        <p:spPr>
          <a:xfrm>
            <a:off x="914400" y="0"/>
            <a:ext cx="10363200" cy="1143200"/>
          </a:xfrm>
          <a:prstGeom prst="rect">
            <a:avLst/>
          </a:prstGeom>
          <a:noFill/>
          <a:ln>
            <a:noFill/>
          </a:ln>
        </p:spPr>
        <p:txBody>
          <a:bodyPr spcFirstLastPara="1" wrap="square" lIns="91402" tIns="45698" rIns="91402"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Tree>
    <p:extLst>
      <p:ext uri="{BB962C8B-B14F-4D97-AF65-F5344CB8AC3E}">
        <p14:creationId xmlns:p14="http://schemas.microsoft.com/office/powerpoint/2010/main" val="6972573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9"/>
        <p:cNvGrpSpPr/>
        <p:nvPr/>
      </p:nvGrpSpPr>
      <p:grpSpPr>
        <a:xfrm>
          <a:off x="0" y="0"/>
          <a:ext cx="0" cy="0"/>
          <a:chOff x="0" y="0"/>
          <a:chExt cx="0" cy="0"/>
        </a:xfrm>
      </p:grpSpPr>
      <p:sp>
        <p:nvSpPr>
          <p:cNvPr id="20" name="Google Shape;20;g13e1f191a52_0_11"/>
          <p:cNvSpPr txBox="1">
            <a:spLocks noGrp="1"/>
          </p:cNvSpPr>
          <p:nvPr>
            <p:ph type="title"/>
          </p:nvPr>
        </p:nvSpPr>
        <p:spPr>
          <a:xfrm>
            <a:off x="914400" y="0"/>
            <a:ext cx="10363200" cy="1143200"/>
          </a:xfrm>
          <a:prstGeom prst="rect">
            <a:avLst/>
          </a:prstGeom>
          <a:noFill/>
          <a:ln>
            <a:noFill/>
          </a:ln>
        </p:spPr>
        <p:txBody>
          <a:bodyPr spcFirstLastPara="1" wrap="square" lIns="91402" tIns="45698" rIns="91402"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21" name="Google Shape;21;g13e1f191a52_0_11"/>
          <p:cNvSpPr txBox="1">
            <a:spLocks noGrp="1"/>
          </p:cNvSpPr>
          <p:nvPr>
            <p:ph type="body" idx="1"/>
          </p:nvPr>
        </p:nvSpPr>
        <p:spPr>
          <a:xfrm>
            <a:off x="914400" y="1981200"/>
            <a:ext cx="5080000" cy="4114800"/>
          </a:xfrm>
          <a:prstGeom prst="rect">
            <a:avLst/>
          </a:prstGeom>
          <a:noFill/>
          <a:ln>
            <a:noFill/>
          </a:ln>
        </p:spPr>
        <p:txBody>
          <a:bodyPr spcFirstLastPara="1" wrap="square" lIns="91402" tIns="45698" rIns="91402" bIns="45698" anchor="t" anchorCtr="0">
            <a:noAutofit/>
          </a:bodyPr>
          <a:lstStyle>
            <a:lvl1pPr marL="609363" lvl="0" indent="-482420" algn="l">
              <a:lnSpc>
                <a:spcPct val="100000"/>
              </a:lnSpc>
              <a:spcBef>
                <a:spcPts val="533"/>
              </a:spcBef>
              <a:spcAft>
                <a:spcPts val="0"/>
              </a:spcAft>
              <a:buClr>
                <a:schemeClr val="dk1"/>
              </a:buClr>
              <a:buSzPts val="2100"/>
              <a:buChar char="•"/>
              <a:defRPr sz="2800"/>
            </a:lvl1pPr>
            <a:lvl2pPr marL="1218750" lvl="1" indent="-457023" algn="l">
              <a:lnSpc>
                <a:spcPct val="100000"/>
              </a:lnSpc>
              <a:spcBef>
                <a:spcPts val="1467"/>
              </a:spcBef>
              <a:spcAft>
                <a:spcPts val="0"/>
              </a:spcAft>
              <a:buClr>
                <a:schemeClr val="dk1"/>
              </a:buClr>
              <a:buSzPts val="1800"/>
              <a:buChar char="•"/>
              <a:defRPr sz="2400"/>
            </a:lvl2pPr>
            <a:lvl3pPr marL="1828120" lvl="2" indent="-431640" algn="l">
              <a:lnSpc>
                <a:spcPct val="100000"/>
              </a:lnSpc>
              <a:spcBef>
                <a:spcPts val="1200"/>
              </a:spcBef>
              <a:spcAft>
                <a:spcPts val="0"/>
              </a:spcAft>
              <a:buClr>
                <a:schemeClr val="dk1"/>
              </a:buClr>
              <a:buSzPts val="1500"/>
              <a:buChar char="•"/>
              <a:defRPr sz="2000"/>
            </a:lvl3pPr>
            <a:lvl4pPr marL="2437498" lvl="3" indent="-423173" algn="l">
              <a:lnSpc>
                <a:spcPct val="100000"/>
              </a:lnSpc>
              <a:spcBef>
                <a:spcPts val="1067"/>
              </a:spcBef>
              <a:spcAft>
                <a:spcPts val="0"/>
              </a:spcAft>
              <a:buClr>
                <a:schemeClr val="dk1"/>
              </a:buClr>
              <a:buSzPts val="1400"/>
              <a:buChar char="•"/>
              <a:defRPr sz="1900"/>
            </a:lvl4pPr>
            <a:lvl5pPr marL="3046860" lvl="4" indent="-423173" algn="l">
              <a:lnSpc>
                <a:spcPct val="100000"/>
              </a:lnSpc>
              <a:spcBef>
                <a:spcPts val="933"/>
              </a:spcBef>
              <a:spcAft>
                <a:spcPts val="0"/>
              </a:spcAft>
              <a:buClr>
                <a:schemeClr val="dk1"/>
              </a:buClr>
              <a:buSzPts val="1400"/>
              <a:buChar char="•"/>
              <a:defRPr sz="1900"/>
            </a:lvl5pPr>
            <a:lvl6pPr marL="3656223" lvl="5" indent="-423173" algn="l">
              <a:lnSpc>
                <a:spcPct val="100000"/>
              </a:lnSpc>
              <a:spcBef>
                <a:spcPts val="933"/>
              </a:spcBef>
              <a:spcAft>
                <a:spcPts val="0"/>
              </a:spcAft>
              <a:buSzPts val="1400"/>
              <a:buFont typeface="Times New Roman"/>
              <a:buChar char="»"/>
              <a:defRPr sz="1900"/>
            </a:lvl6pPr>
            <a:lvl7pPr marL="4265600" lvl="6" indent="-423173" algn="l">
              <a:lnSpc>
                <a:spcPct val="100000"/>
              </a:lnSpc>
              <a:spcBef>
                <a:spcPts val="933"/>
              </a:spcBef>
              <a:spcAft>
                <a:spcPts val="0"/>
              </a:spcAft>
              <a:buSzPts val="1400"/>
              <a:buFont typeface="Times New Roman"/>
              <a:buChar char="»"/>
              <a:defRPr sz="1900"/>
            </a:lvl7pPr>
            <a:lvl8pPr marL="4874971" lvl="7" indent="-423173" algn="l">
              <a:lnSpc>
                <a:spcPct val="100000"/>
              </a:lnSpc>
              <a:spcBef>
                <a:spcPts val="933"/>
              </a:spcBef>
              <a:spcAft>
                <a:spcPts val="0"/>
              </a:spcAft>
              <a:buSzPts val="1400"/>
              <a:buFont typeface="Times New Roman"/>
              <a:buChar char="»"/>
              <a:defRPr sz="1900"/>
            </a:lvl8pPr>
            <a:lvl9pPr marL="5484358" lvl="8" indent="-423173" algn="l">
              <a:lnSpc>
                <a:spcPct val="100000"/>
              </a:lnSpc>
              <a:spcBef>
                <a:spcPts val="933"/>
              </a:spcBef>
              <a:spcAft>
                <a:spcPts val="933"/>
              </a:spcAft>
              <a:buSzPts val="1400"/>
              <a:buFont typeface="Times New Roman"/>
              <a:buChar char="»"/>
              <a:defRPr sz="1900"/>
            </a:lvl9pPr>
          </a:lstStyle>
          <a:p>
            <a:endParaRPr/>
          </a:p>
        </p:txBody>
      </p:sp>
      <p:sp>
        <p:nvSpPr>
          <p:cNvPr id="22" name="Google Shape;22;g13e1f191a52_0_11"/>
          <p:cNvSpPr txBox="1">
            <a:spLocks noGrp="1"/>
          </p:cNvSpPr>
          <p:nvPr>
            <p:ph type="body" idx="2"/>
          </p:nvPr>
        </p:nvSpPr>
        <p:spPr>
          <a:xfrm>
            <a:off x="6197600" y="1981200"/>
            <a:ext cx="5080000" cy="4114800"/>
          </a:xfrm>
          <a:prstGeom prst="rect">
            <a:avLst/>
          </a:prstGeom>
          <a:noFill/>
          <a:ln>
            <a:noFill/>
          </a:ln>
        </p:spPr>
        <p:txBody>
          <a:bodyPr spcFirstLastPara="1" wrap="square" lIns="91402" tIns="45698" rIns="91402" bIns="45698" anchor="t" anchorCtr="0">
            <a:noAutofit/>
          </a:bodyPr>
          <a:lstStyle>
            <a:lvl1pPr marL="609363" lvl="0" indent="-482420" algn="l">
              <a:lnSpc>
                <a:spcPct val="100000"/>
              </a:lnSpc>
              <a:spcBef>
                <a:spcPts val="533"/>
              </a:spcBef>
              <a:spcAft>
                <a:spcPts val="0"/>
              </a:spcAft>
              <a:buClr>
                <a:schemeClr val="dk1"/>
              </a:buClr>
              <a:buSzPts val="2100"/>
              <a:buChar char="•"/>
              <a:defRPr sz="2800"/>
            </a:lvl1pPr>
            <a:lvl2pPr marL="1218750" lvl="1" indent="-457023" algn="l">
              <a:lnSpc>
                <a:spcPct val="100000"/>
              </a:lnSpc>
              <a:spcBef>
                <a:spcPts val="1467"/>
              </a:spcBef>
              <a:spcAft>
                <a:spcPts val="0"/>
              </a:spcAft>
              <a:buClr>
                <a:schemeClr val="dk1"/>
              </a:buClr>
              <a:buSzPts val="1800"/>
              <a:buChar char="•"/>
              <a:defRPr sz="2400"/>
            </a:lvl2pPr>
            <a:lvl3pPr marL="1828120" lvl="2" indent="-431640" algn="l">
              <a:lnSpc>
                <a:spcPct val="100000"/>
              </a:lnSpc>
              <a:spcBef>
                <a:spcPts val="1200"/>
              </a:spcBef>
              <a:spcAft>
                <a:spcPts val="0"/>
              </a:spcAft>
              <a:buClr>
                <a:schemeClr val="dk1"/>
              </a:buClr>
              <a:buSzPts val="1500"/>
              <a:buChar char="•"/>
              <a:defRPr sz="2000"/>
            </a:lvl3pPr>
            <a:lvl4pPr marL="2437498" lvl="3" indent="-423173" algn="l">
              <a:lnSpc>
                <a:spcPct val="100000"/>
              </a:lnSpc>
              <a:spcBef>
                <a:spcPts val="1067"/>
              </a:spcBef>
              <a:spcAft>
                <a:spcPts val="0"/>
              </a:spcAft>
              <a:buClr>
                <a:schemeClr val="dk1"/>
              </a:buClr>
              <a:buSzPts val="1400"/>
              <a:buChar char="•"/>
              <a:defRPr sz="1900"/>
            </a:lvl4pPr>
            <a:lvl5pPr marL="3046860" lvl="4" indent="-423173" algn="l">
              <a:lnSpc>
                <a:spcPct val="100000"/>
              </a:lnSpc>
              <a:spcBef>
                <a:spcPts val="933"/>
              </a:spcBef>
              <a:spcAft>
                <a:spcPts val="0"/>
              </a:spcAft>
              <a:buClr>
                <a:schemeClr val="dk1"/>
              </a:buClr>
              <a:buSzPts val="1400"/>
              <a:buChar char="•"/>
              <a:defRPr sz="1900"/>
            </a:lvl5pPr>
            <a:lvl6pPr marL="3656223" lvl="5" indent="-423173" algn="l">
              <a:lnSpc>
                <a:spcPct val="100000"/>
              </a:lnSpc>
              <a:spcBef>
                <a:spcPts val="933"/>
              </a:spcBef>
              <a:spcAft>
                <a:spcPts val="0"/>
              </a:spcAft>
              <a:buSzPts val="1400"/>
              <a:buFont typeface="Times New Roman"/>
              <a:buChar char="»"/>
              <a:defRPr sz="1900"/>
            </a:lvl6pPr>
            <a:lvl7pPr marL="4265600" lvl="6" indent="-423173" algn="l">
              <a:lnSpc>
                <a:spcPct val="100000"/>
              </a:lnSpc>
              <a:spcBef>
                <a:spcPts val="933"/>
              </a:spcBef>
              <a:spcAft>
                <a:spcPts val="0"/>
              </a:spcAft>
              <a:buSzPts val="1400"/>
              <a:buFont typeface="Times New Roman"/>
              <a:buChar char="»"/>
              <a:defRPr sz="1900"/>
            </a:lvl7pPr>
            <a:lvl8pPr marL="4874971" lvl="7" indent="-423173" algn="l">
              <a:lnSpc>
                <a:spcPct val="100000"/>
              </a:lnSpc>
              <a:spcBef>
                <a:spcPts val="933"/>
              </a:spcBef>
              <a:spcAft>
                <a:spcPts val="0"/>
              </a:spcAft>
              <a:buSzPts val="1400"/>
              <a:buFont typeface="Times New Roman"/>
              <a:buChar char="»"/>
              <a:defRPr sz="1900"/>
            </a:lvl8pPr>
            <a:lvl9pPr marL="5484358" lvl="8" indent="-423173" algn="l">
              <a:lnSpc>
                <a:spcPct val="100000"/>
              </a:lnSpc>
              <a:spcBef>
                <a:spcPts val="933"/>
              </a:spcBef>
              <a:spcAft>
                <a:spcPts val="933"/>
              </a:spcAft>
              <a:buSzPts val="1400"/>
              <a:buFont typeface="Times New Roman"/>
              <a:buChar char="»"/>
              <a:defRPr sz="1900"/>
            </a:lvl9pPr>
          </a:lstStyle>
          <a:p>
            <a:endParaRPr/>
          </a:p>
        </p:txBody>
      </p:sp>
    </p:spTree>
    <p:extLst>
      <p:ext uri="{BB962C8B-B14F-4D97-AF65-F5344CB8AC3E}">
        <p14:creationId xmlns:p14="http://schemas.microsoft.com/office/powerpoint/2010/main" val="6034466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3"/>
        <p:cNvGrpSpPr/>
        <p:nvPr/>
      </p:nvGrpSpPr>
      <p:grpSpPr>
        <a:xfrm>
          <a:off x="0" y="0"/>
          <a:ext cx="0" cy="0"/>
          <a:chOff x="0" y="0"/>
          <a:chExt cx="0" cy="0"/>
        </a:xfrm>
      </p:grpSpPr>
      <p:sp>
        <p:nvSpPr>
          <p:cNvPr id="24" name="Google Shape;24;g13e1f191a52_0_15"/>
          <p:cNvSpPr txBox="1">
            <a:spLocks noGrp="1"/>
          </p:cNvSpPr>
          <p:nvPr>
            <p:ph type="ctrTitle"/>
          </p:nvPr>
        </p:nvSpPr>
        <p:spPr>
          <a:xfrm>
            <a:off x="914400" y="2130427"/>
            <a:ext cx="10363200" cy="1470000"/>
          </a:xfrm>
          <a:prstGeom prst="rect">
            <a:avLst/>
          </a:prstGeom>
          <a:noFill/>
          <a:ln>
            <a:noFill/>
          </a:ln>
        </p:spPr>
        <p:txBody>
          <a:bodyPr spcFirstLastPara="1" wrap="square" lIns="91402" tIns="45698" rIns="91402"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25" name="Google Shape;25;g13e1f191a52_0_15"/>
          <p:cNvSpPr txBox="1">
            <a:spLocks noGrp="1"/>
          </p:cNvSpPr>
          <p:nvPr>
            <p:ph type="subTitle" idx="1"/>
          </p:nvPr>
        </p:nvSpPr>
        <p:spPr>
          <a:xfrm>
            <a:off x="1828800" y="3886200"/>
            <a:ext cx="8534400" cy="1752800"/>
          </a:xfrm>
          <a:prstGeom prst="rect">
            <a:avLst/>
          </a:prstGeom>
          <a:noFill/>
          <a:ln>
            <a:noFill/>
          </a:ln>
        </p:spPr>
        <p:txBody>
          <a:bodyPr spcFirstLastPara="1" wrap="square" lIns="91402" tIns="45698" rIns="91402" bIns="45698" anchor="t" anchorCtr="0">
            <a:noAutofit/>
          </a:bodyPr>
          <a:lstStyle>
            <a:lvl1pPr lvl="0" algn="ctr">
              <a:lnSpc>
                <a:spcPct val="100000"/>
              </a:lnSpc>
              <a:spcBef>
                <a:spcPts val="400"/>
              </a:spcBef>
              <a:spcAft>
                <a:spcPts val="0"/>
              </a:spcAft>
              <a:buClr>
                <a:schemeClr val="dk1"/>
              </a:buClr>
              <a:buSzPts val="1500"/>
              <a:buNone/>
              <a:defRPr/>
            </a:lvl1pPr>
            <a:lvl2pPr lvl="1" algn="ctr">
              <a:lnSpc>
                <a:spcPct val="100000"/>
              </a:lnSpc>
              <a:spcBef>
                <a:spcPts val="1067"/>
              </a:spcBef>
              <a:spcAft>
                <a:spcPts val="0"/>
              </a:spcAft>
              <a:buClr>
                <a:schemeClr val="dk1"/>
              </a:buClr>
              <a:buSzPts val="1500"/>
              <a:buNone/>
              <a:defRPr/>
            </a:lvl2pPr>
            <a:lvl3pPr lvl="2" algn="ctr">
              <a:lnSpc>
                <a:spcPct val="100000"/>
              </a:lnSpc>
              <a:spcBef>
                <a:spcPts val="1067"/>
              </a:spcBef>
              <a:spcAft>
                <a:spcPts val="0"/>
              </a:spcAft>
              <a:buClr>
                <a:schemeClr val="dk1"/>
              </a:buClr>
              <a:buSzPts val="1500"/>
              <a:buNone/>
              <a:defRPr/>
            </a:lvl3pPr>
            <a:lvl4pPr lvl="3" algn="ctr">
              <a:lnSpc>
                <a:spcPct val="100000"/>
              </a:lnSpc>
              <a:spcBef>
                <a:spcPts val="1067"/>
              </a:spcBef>
              <a:spcAft>
                <a:spcPts val="0"/>
              </a:spcAft>
              <a:buClr>
                <a:schemeClr val="dk1"/>
              </a:buClr>
              <a:buSzPts val="1500"/>
              <a:buNone/>
              <a:defRPr/>
            </a:lvl4pPr>
            <a:lvl5pPr lvl="4" algn="ctr">
              <a:lnSpc>
                <a:spcPct val="100000"/>
              </a:lnSpc>
              <a:spcBef>
                <a:spcPts val="1067"/>
              </a:spcBef>
              <a:spcAft>
                <a:spcPts val="0"/>
              </a:spcAft>
              <a:buClr>
                <a:schemeClr val="dk1"/>
              </a:buClr>
              <a:buSzPts val="1500"/>
              <a:buNone/>
              <a:defRPr/>
            </a:lvl5pPr>
            <a:lvl6pPr lvl="5" algn="ctr">
              <a:lnSpc>
                <a:spcPct val="100000"/>
              </a:lnSpc>
              <a:spcBef>
                <a:spcPts val="1067"/>
              </a:spcBef>
              <a:spcAft>
                <a:spcPts val="0"/>
              </a:spcAft>
              <a:buSzPts val="1500"/>
              <a:buFont typeface="Times New Roman"/>
              <a:buNone/>
              <a:defRPr/>
            </a:lvl6pPr>
            <a:lvl7pPr lvl="6" algn="ctr">
              <a:lnSpc>
                <a:spcPct val="100000"/>
              </a:lnSpc>
              <a:spcBef>
                <a:spcPts val="1067"/>
              </a:spcBef>
              <a:spcAft>
                <a:spcPts val="0"/>
              </a:spcAft>
              <a:buSzPts val="1500"/>
              <a:buFont typeface="Times New Roman"/>
              <a:buNone/>
              <a:defRPr/>
            </a:lvl7pPr>
            <a:lvl8pPr lvl="7" algn="ctr">
              <a:lnSpc>
                <a:spcPct val="100000"/>
              </a:lnSpc>
              <a:spcBef>
                <a:spcPts val="1067"/>
              </a:spcBef>
              <a:spcAft>
                <a:spcPts val="0"/>
              </a:spcAft>
              <a:buSzPts val="1500"/>
              <a:buFont typeface="Times New Roman"/>
              <a:buNone/>
              <a:defRPr/>
            </a:lvl8pPr>
            <a:lvl9pPr lvl="8" algn="ctr">
              <a:lnSpc>
                <a:spcPct val="100000"/>
              </a:lnSpc>
              <a:spcBef>
                <a:spcPts val="1067"/>
              </a:spcBef>
              <a:spcAft>
                <a:spcPts val="1067"/>
              </a:spcAft>
              <a:buSzPts val="1500"/>
              <a:buFont typeface="Times New Roman"/>
              <a:buNone/>
              <a:defRPr/>
            </a:lvl9pPr>
          </a:lstStyle>
          <a:p>
            <a:endParaRPr/>
          </a:p>
        </p:txBody>
      </p:sp>
    </p:spTree>
    <p:extLst>
      <p:ext uri="{BB962C8B-B14F-4D97-AF65-F5344CB8AC3E}">
        <p14:creationId xmlns:p14="http://schemas.microsoft.com/office/powerpoint/2010/main" val="30318372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6"/>
        <p:cNvGrpSpPr/>
        <p:nvPr/>
      </p:nvGrpSpPr>
      <p:grpSpPr>
        <a:xfrm>
          <a:off x="0" y="0"/>
          <a:ext cx="0" cy="0"/>
          <a:chOff x="0" y="0"/>
          <a:chExt cx="0" cy="0"/>
        </a:xfrm>
      </p:grpSpPr>
      <p:sp>
        <p:nvSpPr>
          <p:cNvPr id="27" name="Google Shape;27;g13e1f191a52_0_18"/>
          <p:cNvSpPr txBox="1">
            <a:spLocks noGrp="1"/>
          </p:cNvSpPr>
          <p:nvPr>
            <p:ph type="title"/>
          </p:nvPr>
        </p:nvSpPr>
        <p:spPr>
          <a:xfrm>
            <a:off x="963084" y="4406901"/>
            <a:ext cx="10363200" cy="1362000"/>
          </a:xfrm>
          <a:prstGeom prst="rect">
            <a:avLst/>
          </a:prstGeom>
          <a:noFill/>
          <a:ln>
            <a:noFill/>
          </a:ln>
        </p:spPr>
        <p:txBody>
          <a:bodyPr spcFirstLastPara="1" wrap="square" lIns="91402" tIns="45698" rIns="91402" bIns="45698" anchor="t" anchorCtr="0">
            <a:noAutofit/>
          </a:bodyPr>
          <a:lstStyle>
            <a:lvl1pPr lvl="0" algn="l">
              <a:lnSpc>
                <a:spcPct val="100000"/>
              </a:lnSpc>
              <a:spcBef>
                <a:spcPts val="0"/>
              </a:spcBef>
              <a:spcAft>
                <a:spcPts val="0"/>
              </a:spcAft>
              <a:buSzPts val="1100"/>
              <a:buNone/>
              <a:defRPr sz="4000" b="1" cap="none"/>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28" name="Google Shape;28;g13e1f191a52_0_18"/>
          <p:cNvSpPr txBox="1">
            <a:spLocks noGrp="1"/>
          </p:cNvSpPr>
          <p:nvPr>
            <p:ph type="body" idx="1"/>
          </p:nvPr>
        </p:nvSpPr>
        <p:spPr>
          <a:xfrm>
            <a:off x="963084" y="2906713"/>
            <a:ext cx="10363200" cy="1500000"/>
          </a:xfrm>
          <a:prstGeom prst="rect">
            <a:avLst/>
          </a:prstGeom>
          <a:noFill/>
          <a:ln>
            <a:noFill/>
          </a:ln>
        </p:spPr>
        <p:txBody>
          <a:bodyPr spcFirstLastPara="1" wrap="square" lIns="91402" tIns="45698" rIns="91402" bIns="45698" anchor="b" anchorCtr="0">
            <a:noAutofit/>
          </a:bodyPr>
          <a:lstStyle>
            <a:lvl1pPr marL="609363" lvl="0" indent="-304680" algn="l">
              <a:lnSpc>
                <a:spcPct val="100000"/>
              </a:lnSpc>
              <a:spcBef>
                <a:spcPts val="400"/>
              </a:spcBef>
              <a:spcAft>
                <a:spcPts val="0"/>
              </a:spcAft>
              <a:buClr>
                <a:schemeClr val="dk1"/>
              </a:buClr>
              <a:buSzPts val="1500"/>
              <a:buNone/>
              <a:defRPr sz="2000"/>
            </a:lvl1pPr>
            <a:lvl2pPr marL="1218750" lvl="1" indent="-304680" algn="l">
              <a:lnSpc>
                <a:spcPct val="100000"/>
              </a:lnSpc>
              <a:spcBef>
                <a:spcPts val="1067"/>
              </a:spcBef>
              <a:spcAft>
                <a:spcPts val="0"/>
              </a:spcAft>
              <a:buClr>
                <a:schemeClr val="dk1"/>
              </a:buClr>
              <a:buSzPts val="1400"/>
              <a:buNone/>
              <a:defRPr sz="1900"/>
            </a:lvl2pPr>
            <a:lvl3pPr marL="1828120" lvl="2" indent="-304680" algn="l">
              <a:lnSpc>
                <a:spcPct val="100000"/>
              </a:lnSpc>
              <a:spcBef>
                <a:spcPts val="933"/>
              </a:spcBef>
              <a:spcAft>
                <a:spcPts val="0"/>
              </a:spcAft>
              <a:buClr>
                <a:schemeClr val="dk1"/>
              </a:buClr>
              <a:buSzPts val="1200"/>
              <a:buNone/>
              <a:defRPr sz="1600"/>
            </a:lvl3pPr>
            <a:lvl4pPr marL="2437498" lvl="3" indent="-304680" algn="l">
              <a:lnSpc>
                <a:spcPct val="100000"/>
              </a:lnSpc>
              <a:spcBef>
                <a:spcPts val="800"/>
              </a:spcBef>
              <a:spcAft>
                <a:spcPts val="0"/>
              </a:spcAft>
              <a:buClr>
                <a:schemeClr val="dk1"/>
              </a:buClr>
              <a:buSzPts val="1100"/>
              <a:buNone/>
              <a:defRPr sz="1500"/>
            </a:lvl4pPr>
            <a:lvl5pPr marL="3046860" lvl="4" indent="-304680" algn="l">
              <a:lnSpc>
                <a:spcPct val="100000"/>
              </a:lnSpc>
              <a:spcBef>
                <a:spcPts val="667"/>
              </a:spcBef>
              <a:spcAft>
                <a:spcPts val="0"/>
              </a:spcAft>
              <a:buClr>
                <a:schemeClr val="dk1"/>
              </a:buClr>
              <a:buSzPts val="1100"/>
              <a:buNone/>
              <a:defRPr sz="1500"/>
            </a:lvl5pPr>
            <a:lvl6pPr marL="3656223" lvl="5" indent="-304680" algn="l">
              <a:lnSpc>
                <a:spcPct val="100000"/>
              </a:lnSpc>
              <a:spcBef>
                <a:spcPts val="667"/>
              </a:spcBef>
              <a:spcAft>
                <a:spcPts val="0"/>
              </a:spcAft>
              <a:buSzPts val="1100"/>
              <a:buFont typeface="Times New Roman"/>
              <a:buNone/>
              <a:defRPr sz="1500"/>
            </a:lvl6pPr>
            <a:lvl7pPr marL="4265600" lvl="6" indent="-304680" algn="l">
              <a:lnSpc>
                <a:spcPct val="100000"/>
              </a:lnSpc>
              <a:spcBef>
                <a:spcPts val="667"/>
              </a:spcBef>
              <a:spcAft>
                <a:spcPts val="0"/>
              </a:spcAft>
              <a:buSzPts val="1100"/>
              <a:buFont typeface="Times New Roman"/>
              <a:buNone/>
              <a:defRPr sz="1500"/>
            </a:lvl7pPr>
            <a:lvl8pPr marL="4874971" lvl="7" indent="-304680" algn="l">
              <a:lnSpc>
                <a:spcPct val="100000"/>
              </a:lnSpc>
              <a:spcBef>
                <a:spcPts val="667"/>
              </a:spcBef>
              <a:spcAft>
                <a:spcPts val="0"/>
              </a:spcAft>
              <a:buSzPts val="1100"/>
              <a:buFont typeface="Times New Roman"/>
              <a:buNone/>
              <a:defRPr sz="1500"/>
            </a:lvl8pPr>
            <a:lvl9pPr marL="5484358" lvl="8" indent="-304680" algn="l">
              <a:lnSpc>
                <a:spcPct val="100000"/>
              </a:lnSpc>
              <a:spcBef>
                <a:spcPts val="667"/>
              </a:spcBef>
              <a:spcAft>
                <a:spcPts val="667"/>
              </a:spcAft>
              <a:buSzPts val="1100"/>
              <a:buFont typeface="Times New Roman"/>
              <a:buNone/>
              <a:defRPr sz="1500"/>
            </a:lvl9pPr>
          </a:lstStyle>
          <a:p>
            <a:endParaRPr/>
          </a:p>
        </p:txBody>
      </p:sp>
    </p:spTree>
    <p:extLst>
      <p:ext uri="{BB962C8B-B14F-4D97-AF65-F5344CB8AC3E}">
        <p14:creationId xmlns:p14="http://schemas.microsoft.com/office/powerpoint/2010/main" val="11281935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29"/>
        <p:cNvGrpSpPr/>
        <p:nvPr/>
      </p:nvGrpSpPr>
      <p:grpSpPr>
        <a:xfrm>
          <a:off x="0" y="0"/>
          <a:ext cx="0" cy="0"/>
          <a:chOff x="0" y="0"/>
          <a:chExt cx="0" cy="0"/>
        </a:xfrm>
      </p:grpSpPr>
      <p:sp>
        <p:nvSpPr>
          <p:cNvPr id="30" name="Google Shape;30;g13e1f191a52_0_21"/>
          <p:cNvSpPr txBox="1">
            <a:spLocks noGrp="1"/>
          </p:cNvSpPr>
          <p:nvPr>
            <p:ph type="title"/>
          </p:nvPr>
        </p:nvSpPr>
        <p:spPr>
          <a:xfrm>
            <a:off x="609600" y="274637"/>
            <a:ext cx="10972800" cy="1143200"/>
          </a:xfrm>
          <a:prstGeom prst="rect">
            <a:avLst/>
          </a:prstGeom>
          <a:noFill/>
          <a:ln>
            <a:noFill/>
          </a:ln>
        </p:spPr>
        <p:txBody>
          <a:bodyPr spcFirstLastPara="1" wrap="square" lIns="91402" tIns="45698" rIns="91402"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31" name="Google Shape;31;g13e1f191a52_0_21"/>
          <p:cNvSpPr txBox="1">
            <a:spLocks noGrp="1"/>
          </p:cNvSpPr>
          <p:nvPr>
            <p:ph type="body" idx="1"/>
          </p:nvPr>
        </p:nvSpPr>
        <p:spPr>
          <a:xfrm>
            <a:off x="609600" y="1535113"/>
            <a:ext cx="5386800" cy="639600"/>
          </a:xfrm>
          <a:prstGeom prst="rect">
            <a:avLst/>
          </a:prstGeom>
          <a:noFill/>
          <a:ln>
            <a:noFill/>
          </a:ln>
        </p:spPr>
        <p:txBody>
          <a:bodyPr spcFirstLastPara="1" wrap="square" lIns="91402" tIns="45698" rIns="91402" bIns="45698" anchor="b" anchorCtr="0">
            <a:noAutofit/>
          </a:bodyPr>
          <a:lstStyle>
            <a:lvl1pPr marL="609363" lvl="0" indent="-304680" algn="l">
              <a:lnSpc>
                <a:spcPct val="100000"/>
              </a:lnSpc>
              <a:spcBef>
                <a:spcPts val="533"/>
              </a:spcBef>
              <a:spcAft>
                <a:spcPts val="0"/>
              </a:spcAft>
              <a:buClr>
                <a:schemeClr val="dk1"/>
              </a:buClr>
              <a:buSzPts val="1800"/>
              <a:buNone/>
              <a:defRPr sz="2400" b="1"/>
            </a:lvl1pPr>
            <a:lvl2pPr marL="1218750" lvl="1" indent="-304680" algn="l">
              <a:lnSpc>
                <a:spcPct val="100000"/>
              </a:lnSpc>
              <a:spcBef>
                <a:spcPts val="1200"/>
              </a:spcBef>
              <a:spcAft>
                <a:spcPts val="0"/>
              </a:spcAft>
              <a:buClr>
                <a:schemeClr val="dk1"/>
              </a:buClr>
              <a:buSzPts val="1500"/>
              <a:buNone/>
              <a:defRPr sz="2000" b="1"/>
            </a:lvl2pPr>
            <a:lvl3pPr marL="1828120" lvl="2" indent="-304680" algn="l">
              <a:lnSpc>
                <a:spcPct val="100000"/>
              </a:lnSpc>
              <a:spcBef>
                <a:spcPts val="1067"/>
              </a:spcBef>
              <a:spcAft>
                <a:spcPts val="0"/>
              </a:spcAft>
              <a:buClr>
                <a:schemeClr val="dk1"/>
              </a:buClr>
              <a:buSzPts val="1400"/>
              <a:buNone/>
              <a:defRPr sz="1900" b="1"/>
            </a:lvl3pPr>
            <a:lvl4pPr marL="2437498" lvl="3" indent="-304680" algn="l">
              <a:lnSpc>
                <a:spcPct val="100000"/>
              </a:lnSpc>
              <a:spcBef>
                <a:spcPts val="933"/>
              </a:spcBef>
              <a:spcAft>
                <a:spcPts val="0"/>
              </a:spcAft>
              <a:buClr>
                <a:schemeClr val="dk1"/>
              </a:buClr>
              <a:buSzPts val="1200"/>
              <a:buNone/>
              <a:defRPr sz="1600" b="1"/>
            </a:lvl4pPr>
            <a:lvl5pPr marL="3046860" lvl="4" indent="-304680" algn="l">
              <a:lnSpc>
                <a:spcPct val="100000"/>
              </a:lnSpc>
              <a:spcBef>
                <a:spcPts val="800"/>
              </a:spcBef>
              <a:spcAft>
                <a:spcPts val="0"/>
              </a:spcAft>
              <a:buClr>
                <a:schemeClr val="dk1"/>
              </a:buClr>
              <a:buSzPts val="1200"/>
              <a:buNone/>
              <a:defRPr sz="1600" b="1"/>
            </a:lvl5pPr>
            <a:lvl6pPr marL="3656223" lvl="5" indent="-304680" algn="l">
              <a:lnSpc>
                <a:spcPct val="100000"/>
              </a:lnSpc>
              <a:spcBef>
                <a:spcPts val="800"/>
              </a:spcBef>
              <a:spcAft>
                <a:spcPts val="0"/>
              </a:spcAft>
              <a:buSzPts val="1200"/>
              <a:buFont typeface="Times New Roman"/>
              <a:buNone/>
              <a:defRPr sz="1600" b="1"/>
            </a:lvl6pPr>
            <a:lvl7pPr marL="4265600" lvl="6" indent="-304680" algn="l">
              <a:lnSpc>
                <a:spcPct val="100000"/>
              </a:lnSpc>
              <a:spcBef>
                <a:spcPts val="800"/>
              </a:spcBef>
              <a:spcAft>
                <a:spcPts val="0"/>
              </a:spcAft>
              <a:buSzPts val="1200"/>
              <a:buFont typeface="Times New Roman"/>
              <a:buNone/>
              <a:defRPr sz="1600" b="1"/>
            </a:lvl7pPr>
            <a:lvl8pPr marL="4874971" lvl="7" indent="-304680" algn="l">
              <a:lnSpc>
                <a:spcPct val="100000"/>
              </a:lnSpc>
              <a:spcBef>
                <a:spcPts val="800"/>
              </a:spcBef>
              <a:spcAft>
                <a:spcPts val="0"/>
              </a:spcAft>
              <a:buSzPts val="1200"/>
              <a:buFont typeface="Times New Roman"/>
              <a:buNone/>
              <a:defRPr sz="1600" b="1"/>
            </a:lvl8pPr>
            <a:lvl9pPr marL="5484358" lvl="8" indent="-304680" algn="l">
              <a:lnSpc>
                <a:spcPct val="100000"/>
              </a:lnSpc>
              <a:spcBef>
                <a:spcPts val="800"/>
              </a:spcBef>
              <a:spcAft>
                <a:spcPts val="800"/>
              </a:spcAft>
              <a:buSzPts val="1200"/>
              <a:buFont typeface="Times New Roman"/>
              <a:buNone/>
              <a:defRPr sz="1600" b="1"/>
            </a:lvl9pPr>
          </a:lstStyle>
          <a:p>
            <a:endParaRPr/>
          </a:p>
        </p:txBody>
      </p:sp>
      <p:sp>
        <p:nvSpPr>
          <p:cNvPr id="32" name="Google Shape;32;g13e1f191a52_0_21"/>
          <p:cNvSpPr txBox="1">
            <a:spLocks noGrp="1"/>
          </p:cNvSpPr>
          <p:nvPr>
            <p:ph type="body" idx="2"/>
          </p:nvPr>
        </p:nvSpPr>
        <p:spPr>
          <a:xfrm>
            <a:off x="609600" y="2174875"/>
            <a:ext cx="5386800" cy="3951200"/>
          </a:xfrm>
          <a:prstGeom prst="rect">
            <a:avLst/>
          </a:prstGeom>
          <a:noFill/>
          <a:ln>
            <a:noFill/>
          </a:ln>
        </p:spPr>
        <p:txBody>
          <a:bodyPr spcFirstLastPara="1" wrap="square" lIns="91402" tIns="45698" rIns="91402" bIns="45698" anchor="t" anchorCtr="0">
            <a:noAutofit/>
          </a:bodyPr>
          <a:lstStyle>
            <a:lvl1pPr marL="609363" lvl="0" indent="-457023" algn="l">
              <a:lnSpc>
                <a:spcPct val="100000"/>
              </a:lnSpc>
              <a:spcBef>
                <a:spcPts val="533"/>
              </a:spcBef>
              <a:spcAft>
                <a:spcPts val="0"/>
              </a:spcAft>
              <a:buClr>
                <a:schemeClr val="dk1"/>
              </a:buClr>
              <a:buSzPts val="1800"/>
              <a:buChar char="•"/>
              <a:defRPr sz="2400"/>
            </a:lvl1pPr>
            <a:lvl2pPr marL="1218750" lvl="1" indent="-431640" algn="l">
              <a:lnSpc>
                <a:spcPct val="100000"/>
              </a:lnSpc>
              <a:spcBef>
                <a:spcPts val="1200"/>
              </a:spcBef>
              <a:spcAft>
                <a:spcPts val="0"/>
              </a:spcAft>
              <a:buClr>
                <a:schemeClr val="dk1"/>
              </a:buClr>
              <a:buSzPts val="1500"/>
              <a:buChar char="•"/>
              <a:defRPr sz="2000"/>
            </a:lvl2pPr>
            <a:lvl3pPr marL="1828120" lvl="2" indent="-423173" algn="l">
              <a:lnSpc>
                <a:spcPct val="100000"/>
              </a:lnSpc>
              <a:spcBef>
                <a:spcPts val="1067"/>
              </a:spcBef>
              <a:spcAft>
                <a:spcPts val="0"/>
              </a:spcAft>
              <a:buClr>
                <a:schemeClr val="dk1"/>
              </a:buClr>
              <a:buSzPts val="1400"/>
              <a:buChar char="•"/>
              <a:defRPr sz="1900"/>
            </a:lvl3pPr>
            <a:lvl4pPr marL="2437498" lvl="3" indent="-406251" algn="l">
              <a:lnSpc>
                <a:spcPct val="100000"/>
              </a:lnSpc>
              <a:spcBef>
                <a:spcPts val="933"/>
              </a:spcBef>
              <a:spcAft>
                <a:spcPts val="0"/>
              </a:spcAft>
              <a:buClr>
                <a:schemeClr val="dk1"/>
              </a:buClr>
              <a:buSzPts val="1200"/>
              <a:buChar char="•"/>
              <a:defRPr sz="1600"/>
            </a:lvl4pPr>
            <a:lvl5pPr marL="3046860" lvl="4" indent="-406251" algn="l">
              <a:lnSpc>
                <a:spcPct val="100000"/>
              </a:lnSpc>
              <a:spcBef>
                <a:spcPts val="800"/>
              </a:spcBef>
              <a:spcAft>
                <a:spcPts val="0"/>
              </a:spcAft>
              <a:buClr>
                <a:schemeClr val="dk1"/>
              </a:buClr>
              <a:buSzPts val="1200"/>
              <a:buChar char="•"/>
              <a:defRPr sz="1600"/>
            </a:lvl5pPr>
            <a:lvl6pPr marL="3656223" lvl="5" indent="-406251" algn="l">
              <a:lnSpc>
                <a:spcPct val="100000"/>
              </a:lnSpc>
              <a:spcBef>
                <a:spcPts val="800"/>
              </a:spcBef>
              <a:spcAft>
                <a:spcPts val="0"/>
              </a:spcAft>
              <a:buSzPts val="1200"/>
              <a:buFont typeface="Times New Roman"/>
              <a:buChar char="»"/>
              <a:defRPr sz="1600"/>
            </a:lvl6pPr>
            <a:lvl7pPr marL="4265600" lvl="6" indent="-406251" algn="l">
              <a:lnSpc>
                <a:spcPct val="100000"/>
              </a:lnSpc>
              <a:spcBef>
                <a:spcPts val="800"/>
              </a:spcBef>
              <a:spcAft>
                <a:spcPts val="0"/>
              </a:spcAft>
              <a:buSzPts val="1200"/>
              <a:buFont typeface="Times New Roman"/>
              <a:buChar char="»"/>
              <a:defRPr sz="1600"/>
            </a:lvl7pPr>
            <a:lvl8pPr marL="4874971" lvl="7" indent="-406251" algn="l">
              <a:lnSpc>
                <a:spcPct val="100000"/>
              </a:lnSpc>
              <a:spcBef>
                <a:spcPts val="800"/>
              </a:spcBef>
              <a:spcAft>
                <a:spcPts val="0"/>
              </a:spcAft>
              <a:buSzPts val="1200"/>
              <a:buFont typeface="Times New Roman"/>
              <a:buChar char="»"/>
              <a:defRPr sz="1600"/>
            </a:lvl8pPr>
            <a:lvl9pPr marL="5484358" lvl="8" indent="-406251" algn="l">
              <a:lnSpc>
                <a:spcPct val="100000"/>
              </a:lnSpc>
              <a:spcBef>
                <a:spcPts val="800"/>
              </a:spcBef>
              <a:spcAft>
                <a:spcPts val="800"/>
              </a:spcAft>
              <a:buSzPts val="1200"/>
              <a:buFont typeface="Times New Roman"/>
              <a:buChar char="»"/>
              <a:defRPr sz="1600"/>
            </a:lvl9pPr>
          </a:lstStyle>
          <a:p>
            <a:endParaRPr/>
          </a:p>
        </p:txBody>
      </p:sp>
      <p:sp>
        <p:nvSpPr>
          <p:cNvPr id="33" name="Google Shape;33;g13e1f191a52_0_21"/>
          <p:cNvSpPr txBox="1">
            <a:spLocks noGrp="1"/>
          </p:cNvSpPr>
          <p:nvPr>
            <p:ph type="body" idx="3"/>
          </p:nvPr>
        </p:nvSpPr>
        <p:spPr>
          <a:xfrm>
            <a:off x="6193368" y="1535113"/>
            <a:ext cx="5389200" cy="639600"/>
          </a:xfrm>
          <a:prstGeom prst="rect">
            <a:avLst/>
          </a:prstGeom>
          <a:noFill/>
          <a:ln>
            <a:noFill/>
          </a:ln>
        </p:spPr>
        <p:txBody>
          <a:bodyPr spcFirstLastPara="1" wrap="square" lIns="91402" tIns="45698" rIns="91402" bIns="45698" anchor="b" anchorCtr="0">
            <a:noAutofit/>
          </a:bodyPr>
          <a:lstStyle>
            <a:lvl1pPr marL="609363" lvl="0" indent="-304680" algn="l">
              <a:lnSpc>
                <a:spcPct val="100000"/>
              </a:lnSpc>
              <a:spcBef>
                <a:spcPts val="533"/>
              </a:spcBef>
              <a:spcAft>
                <a:spcPts val="0"/>
              </a:spcAft>
              <a:buClr>
                <a:schemeClr val="dk1"/>
              </a:buClr>
              <a:buSzPts val="1800"/>
              <a:buNone/>
              <a:defRPr sz="2400" b="1"/>
            </a:lvl1pPr>
            <a:lvl2pPr marL="1218750" lvl="1" indent="-304680" algn="l">
              <a:lnSpc>
                <a:spcPct val="100000"/>
              </a:lnSpc>
              <a:spcBef>
                <a:spcPts val="1200"/>
              </a:spcBef>
              <a:spcAft>
                <a:spcPts val="0"/>
              </a:spcAft>
              <a:buClr>
                <a:schemeClr val="dk1"/>
              </a:buClr>
              <a:buSzPts val="1500"/>
              <a:buNone/>
              <a:defRPr sz="2000" b="1"/>
            </a:lvl2pPr>
            <a:lvl3pPr marL="1828120" lvl="2" indent="-304680" algn="l">
              <a:lnSpc>
                <a:spcPct val="100000"/>
              </a:lnSpc>
              <a:spcBef>
                <a:spcPts val="1067"/>
              </a:spcBef>
              <a:spcAft>
                <a:spcPts val="0"/>
              </a:spcAft>
              <a:buClr>
                <a:schemeClr val="dk1"/>
              </a:buClr>
              <a:buSzPts val="1400"/>
              <a:buNone/>
              <a:defRPr sz="1900" b="1"/>
            </a:lvl3pPr>
            <a:lvl4pPr marL="2437498" lvl="3" indent="-304680" algn="l">
              <a:lnSpc>
                <a:spcPct val="100000"/>
              </a:lnSpc>
              <a:spcBef>
                <a:spcPts val="933"/>
              </a:spcBef>
              <a:spcAft>
                <a:spcPts val="0"/>
              </a:spcAft>
              <a:buClr>
                <a:schemeClr val="dk1"/>
              </a:buClr>
              <a:buSzPts val="1200"/>
              <a:buNone/>
              <a:defRPr sz="1600" b="1"/>
            </a:lvl4pPr>
            <a:lvl5pPr marL="3046860" lvl="4" indent="-304680" algn="l">
              <a:lnSpc>
                <a:spcPct val="100000"/>
              </a:lnSpc>
              <a:spcBef>
                <a:spcPts val="800"/>
              </a:spcBef>
              <a:spcAft>
                <a:spcPts val="0"/>
              </a:spcAft>
              <a:buClr>
                <a:schemeClr val="dk1"/>
              </a:buClr>
              <a:buSzPts val="1200"/>
              <a:buNone/>
              <a:defRPr sz="1600" b="1"/>
            </a:lvl5pPr>
            <a:lvl6pPr marL="3656223" lvl="5" indent="-304680" algn="l">
              <a:lnSpc>
                <a:spcPct val="100000"/>
              </a:lnSpc>
              <a:spcBef>
                <a:spcPts val="800"/>
              </a:spcBef>
              <a:spcAft>
                <a:spcPts val="0"/>
              </a:spcAft>
              <a:buSzPts val="1200"/>
              <a:buFont typeface="Times New Roman"/>
              <a:buNone/>
              <a:defRPr sz="1600" b="1"/>
            </a:lvl6pPr>
            <a:lvl7pPr marL="4265600" lvl="6" indent="-304680" algn="l">
              <a:lnSpc>
                <a:spcPct val="100000"/>
              </a:lnSpc>
              <a:spcBef>
                <a:spcPts val="800"/>
              </a:spcBef>
              <a:spcAft>
                <a:spcPts val="0"/>
              </a:spcAft>
              <a:buSzPts val="1200"/>
              <a:buFont typeface="Times New Roman"/>
              <a:buNone/>
              <a:defRPr sz="1600" b="1"/>
            </a:lvl7pPr>
            <a:lvl8pPr marL="4874971" lvl="7" indent="-304680" algn="l">
              <a:lnSpc>
                <a:spcPct val="100000"/>
              </a:lnSpc>
              <a:spcBef>
                <a:spcPts val="800"/>
              </a:spcBef>
              <a:spcAft>
                <a:spcPts val="0"/>
              </a:spcAft>
              <a:buSzPts val="1200"/>
              <a:buFont typeface="Times New Roman"/>
              <a:buNone/>
              <a:defRPr sz="1600" b="1"/>
            </a:lvl8pPr>
            <a:lvl9pPr marL="5484358" lvl="8" indent="-304680" algn="l">
              <a:lnSpc>
                <a:spcPct val="100000"/>
              </a:lnSpc>
              <a:spcBef>
                <a:spcPts val="800"/>
              </a:spcBef>
              <a:spcAft>
                <a:spcPts val="800"/>
              </a:spcAft>
              <a:buSzPts val="1200"/>
              <a:buFont typeface="Times New Roman"/>
              <a:buNone/>
              <a:defRPr sz="1600" b="1"/>
            </a:lvl9pPr>
          </a:lstStyle>
          <a:p>
            <a:endParaRPr/>
          </a:p>
        </p:txBody>
      </p:sp>
      <p:sp>
        <p:nvSpPr>
          <p:cNvPr id="34" name="Google Shape;34;g13e1f191a52_0_21"/>
          <p:cNvSpPr txBox="1">
            <a:spLocks noGrp="1"/>
          </p:cNvSpPr>
          <p:nvPr>
            <p:ph type="body" idx="4"/>
          </p:nvPr>
        </p:nvSpPr>
        <p:spPr>
          <a:xfrm>
            <a:off x="6193368" y="2174875"/>
            <a:ext cx="5389200" cy="3951200"/>
          </a:xfrm>
          <a:prstGeom prst="rect">
            <a:avLst/>
          </a:prstGeom>
          <a:noFill/>
          <a:ln>
            <a:noFill/>
          </a:ln>
        </p:spPr>
        <p:txBody>
          <a:bodyPr spcFirstLastPara="1" wrap="square" lIns="91402" tIns="45698" rIns="91402" bIns="45698" anchor="t" anchorCtr="0">
            <a:noAutofit/>
          </a:bodyPr>
          <a:lstStyle>
            <a:lvl1pPr marL="609363" lvl="0" indent="-457023" algn="l">
              <a:lnSpc>
                <a:spcPct val="100000"/>
              </a:lnSpc>
              <a:spcBef>
                <a:spcPts val="533"/>
              </a:spcBef>
              <a:spcAft>
                <a:spcPts val="0"/>
              </a:spcAft>
              <a:buClr>
                <a:schemeClr val="dk1"/>
              </a:buClr>
              <a:buSzPts val="1800"/>
              <a:buChar char="•"/>
              <a:defRPr sz="2400"/>
            </a:lvl1pPr>
            <a:lvl2pPr marL="1218750" lvl="1" indent="-431640" algn="l">
              <a:lnSpc>
                <a:spcPct val="100000"/>
              </a:lnSpc>
              <a:spcBef>
                <a:spcPts val="1200"/>
              </a:spcBef>
              <a:spcAft>
                <a:spcPts val="0"/>
              </a:spcAft>
              <a:buClr>
                <a:schemeClr val="dk1"/>
              </a:buClr>
              <a:buSzPts val="1500"/>
              <a:buChar char="•"/>
              <a:defRPr sz="2000"/>
            </a:lvl2pPr>
            <a:lvl3pPr marL="1828120" lvl="2" indent="-423173" algn="l">
              <a:lnSpc>
                <a:spcPct val="100000"/>
              </a:lnSpc>
              <a:spcBef>
                <a:spcPts val="1067"/>
              </a:spcBef>
              <a:spcAft>
                <a:spcPts val="0"/>
              </a:spcAft>
              <a:buClr>
                <a:schemeClr val="dk1"/>
              </a:buClr>
              <a:buSzPts val="1400"/>
              <a:buChar char="•"/>
              <a:defRPr sz="1900"/>
            </a:lvl3pPr>
            <a:lvl4pPr marL="2437498" lvl="3" indent="-406251" algn="l">
              <a:lnSpc>
                <a:spcPct val="100000"/>
              </a:lnSpc>
              <a:spcBef>
                <a:spcPts val="933"/>
              </a:spcBef>
              <a:spcAft>
                <a:spcPts val="0"/>
              </a:spcAft>
              <a:buClr>
                <a:schemeClr val="dk1"/>
              </a:buClr>
              <a:buSzPts val="1200"/>
              <a:buChar char="•"/>
              <a:defRPr sz="1600"/>
            </a:lvl4pPr>
            <a:lvl5pPr marL="3046860" lvl="4" indent="-406251" algn="l">
              <a:lnSpc>
                <a:spcPct val="100000"/>
              </a:lnSpc>
              <a:spcBef>
                <a:spcPts val="800"/>
              </a:spcBef>
              <a:spcAft>
                <a:spcPts val="0"/>
              </a:spcAft>
              <a:buClr>
                <a:schemeClr val="dk1"/>
              </a:buClr>
              <a:buSzPts val="1200"/>
              <a:buChar char="•"/>
              <a:defRPr sz="1600"/>
            </a:lvl5pPr>
            <a:lvl6pPr marL="3656223" lvl="5" indent="-406251" algn="l">
              <a:lnSpc>
                <a:spcPct val="100000"/>
              </a:lnSpc>
              <a:spcBef>
                <a:spcPts val="800"/>
              </a:spcBef>
              <a:spcAft>
                <a:spcPts val="0"/>
              </a:spcAft>
              <a:buSzPts val="1200"/>
              <a:buFont typeface="Times New Roman"/>
              <a:buChar char="»"/>
              <a:defRPr sz="1600"/>
            </a:lvl6pPr>
            <a:lvl7pPr marL="4265600" lvl="6" indent="-406251" algn="l">
              <a:lnSpc>
                <a:spcPct val="100000"/>
              </a:lnSpc>
              <a:spcBef>
                <a:spcPts val="800"/>
              </a:spcBef>
              <a:spcAft>
                <a:spcPts val="0"/>
              </a:spcAft>
              <a:buSzPts val="1200"/>
              <a:buFont typeface="Times New Roman"/>
              <a:buChar char="»"/>
              <a:defRPr sz="1600"/>
            </a:lvl7pPr>
            <a:lvl8pPr marL="4874971" lvl="7" indent="-406251" algn="l">
              <a:lnSpc>
                <a:spcPct val="100000"/>
              </a:lnSpc>
              <a:spcBef>
                <a:spcPts val="800"/>
              </a:spcBef>
              <a:spcAft>
                <a:spcPts val="0"/>
              </a:spcAft>
              <a:buSzPts val="1200"/>
              <a:buFont typeface="Times New Roman"/>
              <a:buChar char="»"/>
              <a:defRPr sz="1600"/>
            </a:lvl8pPr>
            <a:lvl9pPr marL="5484358" lvl="8" indent="-406251" algn="l">
              <a:lnSpc>
                <a:spcPct val="100000"/>
              </a:lnSpc>
              <a:spcBef>
                <a:spcPts val="800"/>
              </a:spcBef>
              <a:spcAft>
                <a:spcPts val="800"/>
              </a:spcAft>
              <a:buSzPts val="1200"/>
              <a:buFont typeface="Times New Roman"/>
              <a:buChar char="»"/>
              <a:defRPr sz="1600"/>
            </a:lvl9pPr>
          </a:lstStyle>
          <a:p>
            <a:endParaRPr/>
          </a:p>
        </p:txBody>
      </p:sp>
    </p:spTree>
    <p:extLst>
      <p:ext uri="{BB962C8B-B14F-4D97-AF65-F5344CB8AC3E}">
        <p14:creationId xmlns:p14="http://schemas.microsoft.com/office/powerpoint/2010/main" val="13204036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35"/>
        <p:cNvGrpSpPr/>
        <p:nvPr/>
      </p:nvGrpSpPr>
      <p:grpSpPr>
        <a:xfrm>
          <a:off x="0" y="0"/>
          <a:ext cx="0" cy="0"/>
          <a:chOff x="0" y="0"/>
          <a:chExt cx="0" cy="0"/>
        </a:xfrm>
      </p:grpSpPr>
      <p:sp>
        <p:nvSpPr>
          <p:cNvPr id="36" name="Google Shape;36;g13e1f191a52_0_27"/>
          <p:cNvSpPr txBox="1">
            <a:spLocks noGrp="1"/>
          </p:cNvSpPr>
          <p:nvPr>
            <p:ph type="title"/>
          </p:nvPr>
        </p:nvSpPr>
        <p:spPr>
          <a:xfrm>
            <a:off x="609601" y="273051"/>
            <a:ext cx="4011200" cy="1162000"/>
          </a:xfrm>
          <a:prstGeom prst="rect">
            <a:avLst/>
          </a:prstGeom>
          <a:noFill/>
          <a:ln>
            <a:noFill/>
          </a:ln>
        </p:spPr>
        <p:txBody>
          <a:bodyPr spcFirstLastPara="1" wrap="square" lIns="91402" tIns="45698" rIns="91402" bIns="45698" anchor="b" anchorCtr="0">
            <a:noAutofit/>
          </a:bodyPr>
          <a:lstStyle>
            <a:lvl1pPr lvl="0" algn="l">
              <a:lnSpc>
                <a:spcPct val="100000"/>
              </a:lnSpc>
              <a:spcBef>
                <a:spcPts val="0"/>
              </a:spcBef>
              <a:spcAft>
                <a:spcPts val="0"/>
              </a:spcAft>
              <a:buSzPts val="1100"/>
              <a:buNone/>
              <a:defRPr sz="2000" b="1"/>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37" name="Google Shape;37;g13e1f191a52_0_27"/>
          <p:cNvSpPr txBox="1">
            <a:spLocks noGrp="1"/>
          </p:cNvSpPr>
          <p:nvPr>
            <p:ph type="body" idx="1"/>
          </p:nvPr>
        </p:nvSpPr>
        <p:spPr>
          <a:xfrm>
            <a:off x="4766733" y="273051"/>
            <a:ext cx="6815600" cy="5853200"/>
          </a:xfrm>
          <a:prstGeom prst="rect">
            <a:avLst/>
          </a:prstGeom>
          <a:noFill/>
          <a:ln>
            <a:noFill/>
          </a:ln>
        </p:spPr>
        <p:txBody>
          <a:bodyPr spcFirstLastPara="1" wrap="square" lIns="91402" tIns="45698" rIns="91402" bIns="45698" anchor="t" anchorCtr="0">
            <a:noAutofit/>
          </a:bodyPr>
          <a:lstStyle>
            <a:lvl1pPr marL="609363" lvl="0" indent="-507818" algn="l">
              <a:lnSpc>
                <a:spcPct val="100000"/>
              </a:lnSpc>
              <a:spcBef>
                <a:spcPts val="667"/>
              </a:spcBef>
              <a:spcAft>
                <a:spcPts val="0"/>
              </a:spcAft>
              <a:buClr>
                <a:schemeClr val="dk1"/>
              </a:buClr>
              <a:buSzPts val="2400"/>
              <a:buChar char="•"/>
              <a:defRPr sz="3200"/>
            </a:lvl1pPr>
            <a:lvl2pPr marL="1218750" lvl="1" indent="-482420" algn="l">
              <a:lnSpc>
                <a:spcPct val="100000"/>
              </a:lnSpc>
              <a:spcBef>
                <a:spcPts val="1600"/>
              </a:spcBef>
              <a:spcAft>
                <a:spcPts val="0"/>
              </a:spcAft>
              <a:buClr>
                <a:schemeClr val="dk1"/>
              </a:buClr>
              <a:buSzPts val="2100"/>
              <a:buChar char="•"/>
              <a:defRPr sz="2800"/>
            </a:lvl2pPr>
            <a:lvl3pPr marL="1828120" lvl="2" indent="-457023" algn="l">
              <a:lnSpc>
                <a:spcPct val="100000"/>
              </a:lnSpc>
              <a:spcBef>
                <a:spcPts val="1467"/>
              </a:spcBef>
              <a:spcAft>
                <a:spcPts val="0"/>
              </a:spcAft>
              <a:buClr>
                <a:schemeClr val="dk1"/>
              </a:buClr>
              <a:buSzPts val="1800"/>
              <a:buChar char="•"/>
              <a:defRPr sz="2400"/>
            </a:lvl3pPr>
            <a:lvl4pPr marL="2437498" lvl="3" indent="-431640" algn="l">
              <a:lnSpc>
                <a:spcPct val="100000"/>
              </a:lnSpc>
              <a:spcBef>
                <a:spcPts val="1200"/>
              </a:spcBef>
              <a:spcAft>
                <a:spcPts val="0"/>
              </a:spcAft>
              <a:buClr>
                <a:schemeClr val="dk1"/>
              </a:buClr>
              <a:buSzPts val="1500"/>
              <a:buChar char="•"/>
              <a:defRPr sz="2000"/>
            </a:lvl4pPr>
            <a:lvl5pPr marL="3046860" lvl="4" indent="-431640" algn="l">
              <a:lnSpc>
                <a:spcPct val="100000"/>
              </a:lnSpc>
              <a:spcBef>
                <a:spcPts val="1067"/>
              </a:spcBef>
              <a:spcAft>
                <a:spcPts val="0"/>
              </a:spcAft>
              <a:buClr>
                <a:schemeClr val="dk1"/>
              </a:buClr>
              <a:buSzPts val="1500"/>
              <a:buChar char="•"/>
              <a:defRPr sz="2000"/>
            </a:lvl5pPr>
            <a:lvl6pPr marL="3656223" lvl="5" indent="-431640" algn="l">
              <a:lnSpc>
                <a:spcPct val="100000"/>
              </a:lnSpc>
              <a:spcBef>
                <a:spcPts val="1067"/>
              </a:spcBef>
              <a:spcAft>
                <a:spcPts val="0"/>
              </a:spcAft>
              <a:buSzPts val="1500"/>
              <a:buFont typeface="Times New Roman"/>
              <a:buChar char="»"/>
              <a:defRPr sz="2000"/>
            </a:lvl6pPr>
            <a:lvl7pPr marL="4265600" lvl="6" indent="-431640" algn="l">
              <a:lnSpc>
                <a:spcPct val="100000"/>
              </a:lnSpc>
              <a:spcBef>
                <a:spcPts val="1067"/>
              </a:spcBef>
              <a:spcAft>
                <a:spcPts val="0"/>
              </a:spcAft>
              <a:buSzPts val="1500"/>
              <a:buFont typeface="Times New Roman"/>
              <a:buChar char="»"/>
              <a:defRPr sz="2000"/>
            </a:lvl7pPr>
            <a:lvl8pPr marL="4874971" lvl="7" indent="-431640" algn="l">
              <a:lnSpc>
                <a:spcPct val="100000"/>
              </a:lnSpc>
              <a:spcBef>
                <a:spcPts val="1067"/>
              </a:spcBef>
              <a:spcAft>
                <a:spcPts val="0"/>
              </a:spcAft>
              <a:buSzPts val="1500"/>
              <a:buFont typeface="Times New Roman"/>
              <a:buChar char="»"/>
              <a:defRPr sz="2000"/>
            </a:lvl8pPr>
            <a:lvl9pPr marL="5484358" lvl="8" indent="-431640" algn="l">
              <a:lnSpc>
                <a:spcPct val="100000"/>
              </a:lnSpc>
              <a:spcBef>
                <a:spcPts val="1067"/>
              </a:spcBef>
              <a:spcAft>
                <a:spcPts val="1067"/>
              </a:spcAft>
              <a:buSzPts val="1500"/>
              <a:buFont typeface="Times New Roman"/>
              <a:buChar char="»"/>
              <a:defRPr sz="2000"/>
            </a:lvl9pPr>
          </a:lstStyle>
          <a:p>
            <a:endParaRPr/>
          </a:p>
        </p:txBody>
      </p:sp>
      <p:sp>
        <p:nvSpPr>
          <p:cNvPr id="38" name="Google Shape;38;g13e1f191a52_0_27"/>
          <p:cNvSpPr txBox="1">
            <a:spLocks noGrp="1"/>
          </p:cNvSpPr>
          <p:nvPr>
            <p:ph type="body" idx="2"/>
          </p:nvPr>
        </p:nvSpPr>
        <p:spPr>
          <a:xfrm>
            <a:off x="609601" y="1435101"/>
            <a:ext cx="4011200" cy="4691200"/>
          </a:xfrm>
          <a:prstGeom prst="rect">
            <a:avLst/>
          </a:prstGeom>
          <a:noFill/>
          <a:ln>
            <a:noFill/>
          </a:ln>
        </p:spPr>
        <p:txBody>
          <a:bodyPr spcFirstLastPara="1" wrap="square" lIns="91402" tIns="45698" rIns="91402" bIns="45698" anchor="t" anchorCtr="0">
            <a:noAutofit/>
          </a:bodyPr>
          <a:lstStyle>
            <a:lvl1pPr marL="609363" lvl="0" indent="-304680" algn="l">
              <a:lnSpc>
                <a:spcPct val="100000"/>
              </a:lnSpc>
              <a:spcBef>
                <a:spcPts val="267"/>
              </a:spcBef>
              <a:spcAft>
                <a:spcPts val="0"/>
              </a:spcAft>
              <a:buClr>
                <a:schemeClr val="dk1"/>
              </a:buClr>
              <a:buSzPts val="1100"/>
              <a:buNone/>
              <a:defRPr sz="1500"/>
            </a:lvl1pPr>
            <a:lvl2pPr marL="1218750" lvl="1" indent="-304680" algn="l">
              <a:lnSpc>
                <a:spcPct val="100000"/>
              </a:lnSpc>
              <a:spcBef>
                <a:spcPts val="667"/>
              </a:spcBef>
              <a:spcAft>
                <a:spcPts val="0"/>
              </a:spcAft>
              <a:buClr>
                <a:schemeClr val="dk1"/>
              </a:buClr>
              <a:buSzPts val="900"/>
              <a:buNone/>
              <a:defRPr sz="1200"/>
            </a:lvl2pPr>
            <a:lvl3pPr marL="1828120" lvl="2" indent="-304680" algn="l">
              <a:lnSpc>
                <a:spcPct val="100000"/>
              </a:lnSpc>
              <a:spcBef>
                <a:spcPts val="667"/>
              </a:spcBef>
              <a:spcAft>
                <a:spcPts val="0"/>
              </a:spcAft>
              <a:buClr>
                <a:schemeClr val="dk1"/>
              </a:buClr>
              <a:buSzPts val="800"/>
              <a:buNone/>
              <a:defRPr sz="1100"/>
            </a:lvl3pPr>
            <a:lvl4pPr marL="2437498" lvl="3" indent="-304680" algn="l">
              <a:lnSpc>
                <a:spcPct val="100000"/>
              </a:lnSpc>
              <a:spcBef>
                <a:spcPts val="533"/>
              </a:spcBef>
              <a:spcAft>
                <a:spcPts val="0"/>
              </a:spcAft>
              <a:buClr>
                <a:schemeClr val="dk1"/>
              </a:buClr>
              <a:buSzPts val="700"/>
              <a:buNone/>
              <a:defRPr sz="900"/>
            </a:lvl4pPr>
            <a:lvl5pPr marL="3046860" lvl="4" indent="-304680" algn="l">
              <a:lnSpc>
                <a:spcPct val="100000"/>
              </a:lnSpc>
              <a:spcBef>
                <a:spcPts val="400"/>
              </a:spcBef>
              <a:spcAft>
                <a:spcPts val="0"/>
              </a:spcAft>
              <a:buClr>
                <a:schemeClr val="dk1"/>
              </a:buClr>
              <a:buSzPts val="700"/>
              <a:buNone/>
              <a:defRPr sz="900"/>
            </a:lvl5pPr>
            <a:lvl6pPr marL="3656223" lvl="5" indent="-304680" algn="l">
              <a:lnSpc>
                <a:spcPct val="100000"/>
              </a:lnSpc>
              <a:spcBef>
                <a:spcPts val="400"/>
              </a:spcBef>
              <a:spcAft>
                <a:spcPts val="0"/>
              </a:spcAft>
              <a:buSzPts val="700"/>
              <a:buFont typeface="Times New Roman"/>
              <a:buNone/>
              <a:defRPr sz="900"/>
            </a:lvl6pPr>
            <a:lvl7pPr marL="4265600" lvl="6" indent="-304680" algn="l">
              <a:lnSpc>
                <a:spcPct val="100000"/>
              </a:lnSpc>
              <a:spcBef>
                <a:spcPts val="400"/>
              </a:spcBef>
              <a:spcAft>
                <a:spcPts val="0"/>
              </a:spcAft>
              <a:buSzPts val="700"/>
              <a:buFont typeface="Times New Roman"/>
              <a:buNone/>
              <a:defRPr sz="900"/>
            </a:lvl7pPr>
            <a:lvl8pPr marL="4874971" lvl="7" indent="-304680" algn="l">
              <a:lnSpc>
                <a:spcPct val="100000"/>
              </a:lnSpc>
              <a:spcBef>
                <a:spcPts val="400"/>
              </a:spcBef>
              <a:spcAft>
                <a:spcPts val="0"/>
              </a:spcAft>
              <a:buSzPts val="700"/>
              <a:buFont typeface="Times New Roman"/>
              <a:buNone/>
              <a:defRPr sz="900"/>
            </a:lvl8pPr>
            <a:lvl9pPr marL="5484358" lvl="8" indent="-304680" algn="l">
              <a:lnSpc>
                <a:spcPct val="100000"/>
              </a:lnSpc>
              <a:spcBef>
                <a:spcPts val="400"/>
              </a:spcBef>
              <a:spcAft>
                <a:spcPts val="400"/>
              </a:spcAft>
              <a:buSzPts val="700"/>
              <a:buFont typeface="Times New Roman"/>
              <a:buNone/>
              <a:defRPr sz="900"/>
            </a:lvl9pPr>
          </a:lstStyle>
          <a:p>
            <a:endParaRPr/>
          </a:p>
        </p:txBody>
      </p:sp>
    </p:spTree>
    <p:extLst>
      <p:ext uri="{BB962C8B-B14F-4D97-AF65-F5344CB8AC3E}">
        <p14:creationId xmlns:p14="http://schemas.microsoft.com/office/powerpoint/2010/main" val="23244481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39"/>
        <p:cNvGrpSpPr/>
        <p:nvPr/>
      </p:nvGrpSpPr>
      <p:grpSpPr>
        <a:xfrm>
          <a:off x="0" y="0"/>
          <a:ext cx="0" cy="0"/>
          <a:chOff x="0" y="0"/>
          <a:chExt cx="0" cy="0"/>
        </a:xfrm>
      </p:grpSpPr>
      <p:sp>
        <p:nvSpPr>
          <p:cNvPr id="40" name="Google Shape;40;g13e1f191a52_0_31"/>
          <p:cNvSpPr txBox="1">
            <a:spLocks noGrp="1"/>
          </p:cNvSpPr>
          <p:nvPr>
            <p:ph type="title"/>
          </p:nvPr>
        </p:nvSpPr>
        <p:spPr>
          <a:xfrm>
            <a:off x="2389717" y="4800600"/>
            <a:ext cx="7315200" cy="566800"/>
          </a:xfrm>
          <a:prstGeom prst="rect">
            <a:avLst/>
          </a:prstGeom>
          <a:noFill/>
          <a:ln>
            <a:noFill/>
          </a:ln>
        </p:spPr>
        <p:txBody>
          <a:bodyPr spcFirstLastPara="1" wrap="square" lIns="91402" tIns="45698" rIns="91402" bIns="45698" anchor="b" anchorCtr="0">
            <a:noAutofit/>
          </a:bodyPr>
          <a:lstStyle>
            <a:lvl1pPr lvl="0" algn="l">
              <a:lnSpc>
                <a:spcPct val="100000"/>
              </a:lnSpc>
              <a:spcBef>
                <a:spcPts val="0"/>
              </a:spcBef>
              <a:spcAft>
                <a:spcPts val="0"/>
              </a:spcAft>
              <a:buSzPts val="1100"/>
              <a:buNone/>
              <a:defRPr sz="2000" b="1"/>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41" name="Google Shape;41;g13e1f191a52_0_31"/>
          <p:cNvSpPr>
            <a:spLocks noGrp="1"/>
          </p:cNvSpPr>
          <p:nvPr>
            <p:ph type="pic" idx="2"/>
          </p:nvPr>
        </p:nvSpPr>
        <p:spPr>
          <a:xfrm>
            <a:off x="2389717" y="612775"/>
            <a:ext cx="7315200" cy="4114800"/>
          </a:xfrm>
          <a:prstGeom prst="rect">
            <a:avLst/>
          </a:prstGeom>
          <a:noFill/>
          <a:ln>
            <a:noFill/>
          </a:ln>
        </p:spPr>
      </p:sp>
      <p:sp>
        <p:nvSpPr>
          <p:cNvPr id="42" name="Google Shape;42;g13e1f191a52_0_31"/>
          <p:cNvSpPr txBox="1">
            <a:spLocks noGrp="1"/>
          </p:cNvSpPr>
          <p:nvPr>
            <p:ph type="body" idx="1"/>
          </p:nvPr>
        </p:nvSpPr>
        <p:spPr>
          <a:xfrm>
            <a:off x="2389717" y="5367339"/>
            <a:ext cx="7315200" cy="804800"/>
          </a:xfrm>
          <a:prstGeom prst="rect">
            <a:avLst/>
          </a:prstGeom>
          <a:noFill/>
          <a:ln>
            <a:noFill/>
          </a:ln>
        </p:spPr>
        <p:txBody>
          <a:bodyPr spcFirstLastPara="1" wrap="square" lIns="91402" tIns="45698" rIns="91402" bIns="45698" anchor="t" anchorCtr="0">
            <a:noAutofit/>
          </a:bodyPr>
          <a:lstStyle>
            <a:lvl1pPr marL="609363" lvl="0" indent="-304680" algn="l">
              <a:lnSpc>
                <a:spcPct val="100000"/>
              </a:lnSpc>
              <a:spcBef>
                <a:spcPts val="267"/>
              </a:spcBef>
              <a:spcAft>
                <a:spcPts val="0"/>
              </a:spcAft>
              <a:buClr>
                <a:schemeClr val="dk1"/>
              </a:buClr>
              <a:buSzPts val="1100"/>
              <a:buNone/>
              <a:defRPr sz="1500"/>
            </a:lvl1pPr>
            <a:lvl2pPr marL="1218750" lvl="1" indent="-304680" algn="l">
              <a:lnSpc>
                <a:spcPct val="100000"/>
              </a:lnSpc>
              <a:spcBef>
                <a:spcPts val="667"/>
              </a:spcBef>
              <a:spcAft>
                <a:spcPts val="0"/>
              </a:spcAft>
              <a:buClr>
                <a:schemeClr val="dk1"/>
              </a:buClr>
              <a:buSzPts val="900"/>
              <a:buNone/>
              <a:defRPr sz="1200"/>
            </a:lvl2pPr>
            <a:lvl3pPr marL="1828120" lvl="2" indent="-304680" algn="l">
              <a:lnSpc>
                <a:spcPct val="100000"/>
              </a:lnSpc>
              <a:spcBef>
                <a:spcPts val="667"/>
              </a:spcBef>
              <a:spcAft>
                <a:spcPts val="0"/>
              </a:spcAft>
              <a:buClr>
                <a:schemeClr val="dk1"/>
              </a:buClr>
              <a:buSzPts val="800"/>
              <a:buNone/>
              <a:defRPr sz="1100"/>
            </a:lvl3pPr>
            <a:lvl4pPr marL="2437498" lvl="3" indent="-304680" algn="l">
              <a:lnSpc>
                <a:spcPct val="100000"/>
              </a:lnSpc>
              <a:spcBef>
                <a:spcPts val="533"/>
              </a:spcBef>
              <a:spcAft>
                <a:spcPts val="0"/>
              </a:spcAft>
              <a:buClr>
                <a:schemeClr val="dk1"/>
              </a:buClr>
              <a:buSzPts val="700"/>
              <a:buNone/>
              <a:defRPr sz="900"/>
            </a:lvl4pPr>
            <a:lvl5pPr marL="3046860" lvl="4" indent="-304680" algn="l">
              <a:lnSpc>
                <a:spcPct val="100000"/>
              </a:lnSpc>
              <a:spcBef>
                <a:spcPts val="400"/>
              </a:spcBef>
              <a:spcAft>
                <a:spcPts val="0"/>
              </a:spcAft>
              <a:buClr>
                <a:schemeClr val="dk1"/>
              </a:buClr>
              <a:buSzPts val="700"/>
              <a:buNone/>
              <a:defRPr sz="900"/>
            </a:lvl5pPr>
            <a:lvl6pPr marL="3656223" lvl="5" indent="-304680" algn="l">
              <a:lnSpc>
                <a:spcPct val="100000"/>
              </a:lnSpc>
              <a:spcBef>
                <a:spcPts val="400"/>
              </a:spcBef>
              <a:spcAft>
                <a:spcPts val="0"/>
              </a:spcAft>
              <a:buSzPts val="700"/>
              <a:buFont typeface="Times New Roman"/>
              <a:buNone/>
              <a:defRPr sz="900"/>
            </a:lvl6pPr>
            <a:lvl7pPr marL="4265600" lvl="6" indent="-304680" algn="l">
              <a:lnSpc>
                <a:spcPct val="100000"/>
              </a:lnSpc>
              <a:spcBef>
                <a:spcPts val="400"/>
              </a:spcBef>
              <a:spcAft>
                <a:spcPts val="0"/>
              </a:spcAft>
              <a:buSzPts val="700"/>
              <a:buFont typeface="Times New Roman"/>
              <a:buNone/>
              <a:defRPr sz="900"/>
            </a:lvl7pPr>
            <a:lvl8pPr marL="4874971" lvl="7" indent="-304680" algn="l">
              <a:lnSpc>
                <a:spcPct val="100000"/>
              </a:lnSpc>
              <a:spcBef>
                <a:spcPts val="400"/>
              </a:spcBef>
              <a:spcAft>
                <a:spcPts val="0"/>
              </a:spcAft>
              <a:buSzPts val="700"/>
              <a:buFont typeface="Times New Roman"/>
              <a:buNone/>
              <a:defRPr sz="900"/>
            </a:lvl8pPr>
            <a:lvl9pPr marL="5484358" lvl="8" indent="-304680" algn="l">
              <a:lnSpc>
                <a:spcPct val="100000"/>
              </a:lnSpc>
              <a:spcBef>
                <a:spcPts val="400"/>
              </a:spcBef>
              <a:spcAft>
                <a:spcPts val="400"/>
              </a:spcAft>
              <a:buSzPts val="700"/>
              <a:buFont typeface="Times New Roman"/>
              <a:buNone/>
              <a:defRPr sz="900"/>
            </a:lvl9pPr>
          </a:lstStyle>
          <a:p>
            <a:endParaRPr/>
          </a:p>
        </p:txBody>
      </p:sp>
    </p:spTree>
    <p:extLst>
      <p:ext uri="{BB962C8B-B14F-4D97-AF65-F5344CB8AC3E}">
        <p14:creationId xmlns:p14="http://schemas.microsoft.com/office/powerpoint/2010/main" val="7336984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43"/>
        <p:cNvGrpSpPr/>
        <p:nvPr/>
      </p:nvGrpSpPr>
      <p:grpSpPr>
        <a:xfrm>
          <a:off x="0" y="0"/>
          <a:ext cx="0" cy="0"/>
          <a:chOff x="0" y="0"/>
          <a:chExt cx="0" cy="0"/>
        </a:xfrm>
      </p:grpSpPr>
      <p:sp>
        <p:nvSpPr>
          <p:cNvPr id="44" name="Google Shape;44;g13e1f191a52_0_35"/>
          <p:cNvSpPr txBox="1">
            <a:spLocks noGrp="1"/>
          </p:cNvSpPr>
          <p:nvPr>
            <p:ph type="title"/>
          </p:nvPr>
        </p:nvSpPr>
        <p:spPr>
          <a:xfrm>
            <a:off x="914400" y="0"/>
            <a:ext cx="10363200" cy="1143200"/>
          </a:xfrm>
          <a:prstGeom prst="rect">
            <a:avLst/>
          </a:prstGeom>
          <a:noFill/>
          <a:ln>
            <a:noFill/>
          </a:ln>
        </p:spPr>
        <p:txBody>
          <a:bodyPr spcFirstLastPara="1" wrap="square" lIns="91402" tIns="45698" rIns="91402"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45" name="Google Shape;45;g13e1f191a52_0_35"/>
          <p:cNvSpPr txBox="1">
            <a:spLocks noGrp="1"/>
          </p:cNvSpPr>
          <p:nvPr>
            <p:ph type="body" idx="1"/>
          </p:nvPr>
        </p:nvSpPr>
        <p:spPr>
          <a:xfrm rot="5400000">
            <a:off x="4038600" y="-1143000"/>
            <a:ext cx="4114800" cy="10363200"/>
          </a:xfrm>
          <a:prstGeom prst="rect">
            <a:avLst/>
          </a:prstGeom>
          <a:noFill/>
          <a:ln>
            <a:noFill/>
          </a:ln>
        </p:spPr>
        <p:txBody>
          <a:bodyPr spcFirstLastPara="1" wrap="square" lIns="91402" tIns="45698" rIns="91402" bIns="45698" anchor="t" anchorCtr="0">
            <a:noAutofit/>
          </a:bodyPr>
          <a:lstStyle>
            <a:lvl1pPr marL="609363" lvl="0" indent="-423173" algn="l">
              <a:lnSpc>
                <a:spcPct val="100000"/>
              </a:lnSpc>
              <a:spcBef>
                <a:spcPts val="400"/>
              </a:spcBef>
              <a:spcAft>
                <a:spcPts val="0"/>
              </a:spcAft>
              <a:buClr>
                <a:schemeClr val="dk1"/>
              </a:buClr>
              <a:buSzPts val="1400"/>
              <a:buChar char="•"/>
              <a:defRPr/>
            </a:lvl1pPr>
            <a:lvl2pPr marL="1218750" lvl="1" indent="-423173" algn="l">
              <a:lnSpc>
                <a:spcPct val="100000"/>
              </a:lnSpc>
              <a:spcBef>
                <a:spcPts val="933"/>
              </a:spcBef>
              <a:spcAft>
                <a:spcPts val="0"/>
              </a:spcAft>
              <a:buClr>
                <a:schemeClr val="dk1"/>
              </a:buClr>
              <a:buSzPts val="1400"/>
              <a:buChar char="•"/>
              <a:defRPr/>
            </a:lvl2pPr>
            <a:lvl3pPr marL="1828120" lvl="2" indent="-423173" algn="l">
              <a:lnSpc>
                <a:spcPct val="100000"/>
              </a:lnSpc>
              <a:spcBef>
                <a:spcPts val="933"/>
              </a:spcBef>
              <a:spcAft>
                <a:spcPts val="0"/>
              </a:spcAft>
              <a:buClr>
                <a:schemeClr val="dk1"/>
              </a:buClr>
              <a:buSzPts val="1400"/>
              <a:buChar char="•"/>
              <a:defRPr/>
            </a:lvl3pPr>
            <a:lvl4pPr marL="2437498" lvl="3" indent="-423173" algn="l">
              <a:lnSpc>
                <a:spcPct val="100000"/>
              </a:lnSpc>
              <a:spcBef>
                <a:spcPts val="933"/>
              </a:spcBef>
              <a:spcAft>
                <a:spcPts val="0"/>
              </a:spcAft>
              <a:buClr>
                <a:schemeClr val="dk1"/>
              </a:buClr>
              <a:buSzPts val="1400"/>
              <a:buChar char="•"/>
              <a:defRPr/>
            </a:lvl4pPr>
            <a:lvl5pPr marL="3046860" lvl="4" indent="-423173" algn="l">
              <a:lnSpc>
                <a:spcPct val="100000"/>
              </a:lnSpc>
              <a:spcBef>
                <a:spcPts val="933"/>
              </a:spcBef>
              <a:spcAft>
                <a:spcPts val="0"/>
              </a:spcAft>
              <a:buClr>
                <a:schemeClr val="dk1"/>
              </a:buClr>
              <a:buSzPts val="1400"/>
              <a:buChar char="•"/>
              <a:defRPr/>
            </a:lvl5pPr>
            <a:lvl6pPr marL="3656223" lvl="5" indent="-423173" algn="l">
              <a:lnSpc>
                <a:spcPct val="100000"/>
              </a:lnSpc>
              <a:spcBef>
                <a:spcPts val="933"/>
              </a:spcBef>
              <a:spcAft>
                <a:spcPts val="0"/>
              </a:spcAft>
              <a:buSzPts val="1400"/>
              <a:buChar char="»"/>
              <a:defRPr/>
            </a:lvl6pPr>
            <a:lvl7pPr marL="4265600" lvl="6" indent="-423173" algn="l">
              <a:lnSpc>
                <a:spcPct val="100000"/>
              </a:lnSpc>
              <a:spcBef>
                <a:spcPts val="933"/>
              </a:spcBef>
              <a:spcAft>
                <a:spcPts val="0"/>
              </a:spcAft>
              <a:buSzPts val="1400"/>
              <a:buChar char="»"/>
              <a:defRPr/>
            </a:lvl7pPr>
            <a:lvl8pPr marL="4874971" lvl="7" indent="-423173" algn="l">
              <a:lnSpc>
                <a:spcPct val="100000"/>
              </a:lnSpc>
              <a:spcBef>
                <a:spcPts val="933"/>
              </a:spcBef>
              <a:spcAft>
                <a:spcPts val="0"/>
              </a:spcAft>
              <a:buSzPts val="1400"/>
              <a:buChar char="»"/>
              <a:defRPr/>
            </a:lvl8pPr>
            <a:lvl9pPr marL="5484358" lvl="8" indent="-423173"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15685878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46"/>
        <p:cNvGrpSpPr/>
        <p:nvPr/>
      </p:nvGrpSpPr>
      <p:grpSpPr>
        <a:xfrm>
          <a:off x="0" y="0"/>
          <a:ext cx="0" cy="0"/>
          <a:chOff x="0" y="0"/>
          <a:chExt cx="0" cy="0"/>
        </a:xfrm>
      </p:grpSpPr>
      <p:sp>
        <p:nvSpPr>
          <p:cNvPr id="47" name="Google Shape;47;g13e1f191a52_0_38"/>
          <p:cNvSpPr txBox="1">
            <a:spLocks noGrp="1"/>
          </p:cNvSpPr>
          <p:nvPr>
            <p:ph type="title"/>
          </p:nvPr>
        </p:nvSpPr>
        <p:spPr>
          <a:xfrm rot="5400000">
            <a:off x="6934200" y="1752600"/>
            <a:ext cx="6096000" cy="2590800"/>
          </a:xfrm>
          <a:prstGeom prst="rect">
            <a:avLst/>
          </a:prstGeom>
          <a:noFill/>
          <a:ln>
            <a:noFill/>
          </a:ln>
        </p:spPr>
        <p:txBody>
          <a:bodyPr spcFirstLastPara="1" wrap="square" lIns="91402" tIns="45698" rIns="91402"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48" name="Google Shape;48;g13e1f191a52_0_38"/>
          <p:cNvSpPr txBox="1">
            <a:spLocks noGrp="1"/>
          </p:cNvSpPr>
          <p:nvPr>
            <p:ph type="body" idx="1"/>
          </p:nvPr>
        </p:nvSpPr>
        <p:spPr>
          <a:xfrm rot="5400000">
            <a:off x="1651000" y="-736600"/>
            <a:ext cx="6096000" cy="7569200"/>
          </a:xfrm>
          <a:prstGeom prst="rect">
            <a:avLst/>
          </a:prstGeom>
          <a:noFill/>
          <a:ln>
            <a:noFill/>
          </a:ln>
        </p:spPr>
        <p:txBody>
          <a:bodyPr spcFirstLastPara="1" wrap="square" lIns="91402" tIns="45698" rIns="91402" bIns="45698" anchor="t" anchorCtr="0">
            <a:noAutofit/>
          </a:bodyPr>
          <a:lstStyle>
            <a:lvl1pPr marL="609363" lvl="0" indent="-423173" algn="l">
              <a:lnSpc>
                <a:spcPct val="100000"/>
              </a:lnSpc>
              <a:spcBef>
                <a:spcPts val="400"/>
              </a:spcBef>
              <a:spcAft>
                <a:spcPts val="0"/>
              </a:spcAft>
              <a:buClr>
                <a:schemeClr val="dk1"/>
              </a:buClr>
              <a:buSzPts val="1400"/>
              <a:buChar char="•"/>
              <a:defRPr/>
            </a:lvl1pPr>
            <a:lvl2pPr marL="1218750" lvl="1" indent="-423173" algn="l">
              <a:lnSpc>
                <a:spcPct val="100000"/>
              </a:lnSpc>
              <a:spcBef>
                <a:spcPts val="933"/>
              </a:spcBef>
              <a:spcAft>
                <a:spcPts val="0"/>
              </a:spcAft>
              <a:buClr>
                <a:schemeClr val="dk1"/>
              </a:buClr>
              <a:buSzPts val="1400"/>
              <a:buChar char="•"/>
              <a:defRPr/>
            </a:lvl2pPr>
            <a:lvl3pPr marL="1828120" lvl="2" indent="-423173" algn="l">
              <a:lnSpc>
                <a:spcPct val="100000"/>
              </a:lnSpc>
              <a:spcBef>
                <a:spcPts val="933"/>
              </a:spcBef>
              <a:spcAft>
                <a:spcPts val="0"/>
              </a:spcAft>
              <a:buClr>
                <a:schemeClr val="dk1"/>
              </a:buClr>
              <a:buSzPts val="1400"/>
              <a:buChar char="•"/>
              <a:defRPr/>
            </a:lvl3pPr>
            <a:lvl4pPr marL="2437498" lvl="3" indent="-423173" algn="l">
              <a:lnSpc>
                <a:spcPct val="100000"/>
              </a:lnSpc>
              <a:spcBef>
                <a:spcPts val="933"/>
              </a:spcBef>
              <a:spcAft>
                <a:spcPts val="0"/>
              </a:spcAft>
              <a:buClr>
                <a:schemeClr val="dk1"/>
              </a:buClr>
              <a:buSzPts val="1400"/>
              <a:buChar char="•"/>
              <a:defRPr/>
            </a:lvl4pPr>
            <a:lvl5pPr marL="3046860" lvl="4" indent="-423173" algn="l">
              <a:lnSpc>
                <a:spcPct val="100000"/>
              </a:lnSpc>
              <a:spcBef>
                <a:spcPts val="933"/>
              </a:spcBef>
              <a:spcAft>
                <a:spcPts val="0"/>
              </a:spcAft>
              <a:buClr>
                <a:schemeClr val="dk1"/>
              </a:buClr>
              <a:buSzPts val="1400"/>
              <a:buChar char="•"/>
              <a:defRPr/>
            </a:lvl5pPr>
            <a:lvl6pPr marL="3656223" lvl="5" indent="-423173" algn="l">
              <a:lnSpc>
                <a:spcPct val="100000"/>
              </a:lnSpc>
              <a:spcBef>
                <a:spcPts val="933"/>
              </a:spcBef>
              <a:spcAft>
                <a:spcPts val="0"/>
              </a:spcAft>
              <a:buSzPts val="1400"/>
              <a:buChar char="»"/>
              <a:defRPr/>
            </a:lvl6pPr>
            <a:lvl7pPr marL="4265600" lvl="6" indent="-423173" algn="l">
              <a:lnSpc>
                <a:spcPct val="100000"/>
              </a:lnSpc>
              <a:spcBef>
                <a:spcPts val="933"/>
              </a:spcBef>
              <a:spcAft>
                <a:spcPts val="0"/>
              </a:spcAft>
              <a:buSzPts val="1400"/>
              <a:buChar char="»"/>
              <a:defRPr/>
            </a:lvl7pPr>
            <a:lvl8pPr marL="4874971" lvl="7" indent="-423173" algn="l">
              <a:lnSpc>
                <a:spcPct val="100000"/>
              </a:lnSpc>
              <a:spcBef>
                <a:spcPts val="933"/>
              </a:spcBef>
              <a:spcAft>
                <a:spcPts val="0"/>
              </a:spcAft>
              <a:buSzPts val="1400"/>
              <a:buChar char="»"/>
              <a:defRPr/>
            </a:lvl8pPr>
            <a:lvl9pPr marL="5484358" lvl="8" indent="-423173"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38733696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ntent" type="objOnly">
  <p:cSld name="Content">
    <p:spTree>
      <p:nvGrpSpPr>
        <p:cNvPr id="1" name="Shape 49"/>
        <p:cNvGrpSpPr/>
        <p:nvPr/>
      </p:nvGrpSpPr>
      <p:grpSpPr>
        <a:xfrm>
          <a:off x="0" y="0"/>
          <a:ext cx="0" cy="0"/>
          <a:chOff x="0" y="0"/>
          <a:chExt cx="0" cy="0"/>
        </a:xfrm>
      </p:grpSpPr>
      <p:sp>
        <p:nvSpPr>
          <p:cNvPr id="50" name="Google Shape;50;g13e1f191a52_0_41"/>
          <p:cNvSpPr txBox="1">
            <a:spLocks noGrp="1"/>
          </p:cNvSpPr>
          <p:nvPr>
            <p:ph type="body" idx="1"/>
          </p:nvPr>
        </p:nvSpPr>
        <p:spPr>
          <a:xfrm>
            <a:off x="914400" y="0"/>
            <a:ext cx="10363200" cy="6096000"/>
          </a:xfrm>
          <a:prstGeom prst="rect">
            <a:avLst/>
          </a:prstGeom>
          <a:noFill/>
          <a:ln>
            <a:noFill/>
          </a:ln>
        </p:spPr>
        <p:txBody>
          <a:bodyPr spcFirstLastPara="1" wrap="square" lIns="91402" tIns="45698" rIns="91402" bIns="45698" anchor="t" anchorCtr="0">
            <a:noAutofit/>
          </a:bodyPr>
          <a:lstStyle>
            <a:lvl1pPr marL="609363" lvl="0" indent="-423173" algn="l">
              <a:lnSpc>
                <a:spcPct val="100000"/>
              </a:lnSpc>
              <a:spcBef>
                <a:spcPts val="400"/>
              </a:spcBef>
              <a:spcAft>
                <a:spcPts val="0"/>
              </a:spcAft>
              <a:buClr>
                <a:schemeClr val="dk1"/>
              </a:buClr>
              <a:buSzPts val="1400"/>
              <a:buChar char="•"/>
              <a:defRPr/>
            </a:lvl1pPr>
            <a:lvl2pPr marL="1218750" lvl="1" indent="-423173" algn="l">
              <a:lnSpc>
                <a:spcPct val="100000"/>
              </a:lnSpc>
              <a:spcBef>
                <a:spcPts val="933"/>
              </a:spcBef>
              <a:spcAft>
                <a:spcPts val="0"/>
              </a:spcAft>
              <a:buClr>
                <a:schemeClr val="dk1"/>
              </a:buClr>
              <a:buSzPts val="1400"/>
              <a:buChar char="•"/>
              <a:defRPr/>
            </a:lvl2pPr>
            <a:lvl3pPr marL="1828120" lvl="2" indent="-423173" algn="l">
              <a:lnSpc>
                <a:spcPct val="100000"/>
              </a:lnSpc>
              <a:spcBef>
                <a:spcPts val="933"/>
              </a:spcBef>
              <a:spcAft>
                <a:spcPts val="0"/>
              </a:spcAft>
              <a:buClr>
                <a:schemeClr val="dk1"/>
              </a:buClr>
              <a:buSzPts val="1400"/>
              <a:buChar char="•"/>
              <a:defRPr/>
            </a:lvl3pPr>
            <a:lvl4pPr marL="2437498" lvl="3" indent="-423173" algn="l">
              <a:lnSpc>
                <a:spcPct val="100000"/>
              </a:lnSpc>
              <a:spcBef>
                <a:spcPts val="933"/>
              </a:spcBef>
              <a:spcAft>
                <a:spcPts val="0"/>
              </a:spcAft>
              <a:buClr>
                <a:schemeClr val="dk1"/>
              </a:buClr>
              <a:buSzPts val="1400"/>
              <a:buChar char="•"/>
              <a:defRPr/>
            </a:lvl4pPr>
            <a:lvl5pPr marL="3046860" lvl="4" indent="-423173" algn="l">
              <a:lnSpc>
                <a:spcPct val="100000"/>
              </a:lnSpc>
              <a:spcBef>
                <a:spcPts val="933"/>
              </a:spcBef>
              <a:spcAft>
                <a:spcPts val="0"/>
              </a:spcAft>
              <a:buClr>
                <a:schemeClr val="dk1"/>
              </a:buClr>
              <a:buSzPts val="1400"/>
              <a:buChar char="•"/>
              <a:defRPr/>
            </a:lvl5pPr>
            <a:lvl6pPr marL="3656223" lvl="5" indent="-423173" algn="l">
              <a:lnSpc>
                <a:spcPct val="100000"/>
              </a:lnSpc>
              <a:spcBef>
                <a:spcPts val="933"/>
              </a:spcBef>
              <a:spcAft>
                <a:spcPts val="0"/>
              </a:spcAft>
              <a:buSzPts val="1400"/>
              <a:buChar char="»"/>
              <a:defRPr/>
            </a:lvl6pPr>
            <a:lvl7pPr marL="4265600" lvl="6" indent="-423173" algn="l">
              <a:lnSpc>
                <a:spcPct val="100000"/>
              </a:lnSpc>
              <a:spcBef>
                <a:spcPts val="933"/>
              </a:spcBef>
              <a:spcAft>
                <a:spcPts val="0"/>
              </a:spcAft>
              <a:buSzPts val="1400"/>
              <a:buChar char="»"/>
              <a:defRPr/>
            </a:lvl7pPr>
            <a:lvl8pPr marL="4874971" lvl="7" indent="-423173" algn="l">
              <a:lnSpc>
                <a:spcPct val="100000"/>
              </a:lnSpc>
              <a:spcBef>
                <a:spcPts val="933"/>
              </a:spcBef>
              <a:spcAft>
                <a:spcPts val="0"/>
              </a:spcAft>
              <a:buSzPts val="1400"/>
              <a:buChar char="»"/>
              <a:defRPr/>
            </a:lvl8pPr>
            <a:lvl9pPr marL="5484358" lvl="8" indent="-423173"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1349377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29"/>
        <p:cNvGrpSpPr/>
        <p:nvPr/>
      </p:nvGrpSpPr>
      <p:grpSpPr>
        <a:xfrm>
          <a:off x="0" y="0"/>
          <a:ext cx="0" cy="0"/>
          <a:chOff x="0" y="0"/>
          <a:chExt cx="0" cy="0"/>
        </a:xfrm>
      </p:grpSpPr>
      <p:sp>
        <p:nvSpPr>
          <p:cNvPr id="30" name="Google Shape;30;g1296eb9e080_0_20"/>
          <p:cNvSpPr/>
          <p:nvPr/>
        </p:nvSpPr>
        <p:spPr>
          <a:xfrm>
            <a:off x="0" y="0"/>
            <a:ext cx="4876800" cy="6858000"/>
          </a:xfrm>
          <a:prstGeom prst="rect">
            <a:avLst/>
          </a:prstGeom>
          <a:solidFill>
            <a:schemeClr val="dk2"/>
          </a:solidFill>
          <a:ln>
            <a:noFill/>
          </a:ln>
        </p:spPr>
        <p:txBody>
          <a:bodyPr spcFirstLastPara="1" wrap="square" lIns="121860" tIns="60905" rIns="121860" bIns="60905" anchor="t"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
        <p:nvSpPr>
          <p:cNvPr id="31" name="Google Shape;31;g1296eb9e080_0_20"/>
          <p:cNvSpPr txBox="1">
            <a:spLocks noGrp="1"/>
          </p:cNvSpPr>
          <p:nvPr>
            <p:ph type="title"/>
          </p:nvPr>
        </p:nvSpPr>
        <p:spPr>
          <a:xfrm>
            <a:off x="457200" y="1306615"/>
            <a:ext cx="3962400" cy="1880100"/>
          </a:xfrm>
          <a:prstGeom prst="rect">
            <a:avLst/>
          </a:prstGeom>
          <a:noFill/>
          <a:ln>
            <a:noFill/>
          </a:ln>
        </p:spPr>
        <p:txBody>
          <a:bodyPr spcFirstLastPara="1" wrap="square" lIns="121860" tIns="121860" rIns="121860" bIns="121860" anchor="t" anchorCtr="0">
            <a:noAutofit/>
          </a:bodyPr>
          <a:lstStyle>
            <a:lvl1pPr lvl="0" algn="l" rtl="0">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
        <p:nvSpPr>
          <p:cNvPr id="32" name="Google Shape;32;g1296eb9e080_0_20"/>
          <p:cNvSpPr txBox="1">
            <a:spLocks noGrp="1"/>
          </p:cNvSpPr>
          <p:nvPr>
            <p:ph type="body" idx="1"/>
          </p:nvPr>
        </p:nvSpPr>
        <p:spPr>
          <a:xfrm>
            <a:off x="5177833" y="1306600"/>
            <a:ext cx="6567600" cy="3712800"/>
          </a:xfrm>
          <a:prstGeom prst="rect">
            <a:avLst/>
          </a:prstGeom>
          <a:noFill/>
          <a:ln>
            <a:noFill/>
          </a:ln>
        </p:spPr>
        <p:txBody>
          <a:bodyPr spcFirstLastPara="1" wrap="square" lIns="121860" tIns="121860" rIns="121860" bIns="121860" anchor="t" anchorCtr="0">
            <a:noAutofit/>
          </a:bodyPr>
          <a:lstStyle>
            <a:lvl1pPr marL="457023" lvl="0" indent="-431640" rtl="0">
              <a:spcBef>
                <a:spcPts val="600"/>
              </a:spcBef>
              <a:spcAft>
                <a:spcPts val="0"/>
              </a:spcAft>
              <a:buClr>
                <a:srgbClr val="3D85C6"/>
              </a:buClr>
              <a:buSzPts val="3200"/>
              <a:buChar char="●"/>
              <a:defRPr>
                <a:solidFill>
                  <a:srgbClr val="3D85C6"/>
                </a:solidFill>
              </a:defRPr>
            </a:lvl1pPr>
            <a:lvl2pPr marL="914060" lvl="1" indent="-380860" rtl="0">
              <a:spcBef>
                <a:spcPts val="500"/>
              </a:spcBef>
              <a:spcAft>
                <a:spcPts val="0"/>
              </a:spcAft>
              <a:buClr>
                <a:srgbClr val="888888"/>
              </a:buClr>
              <a:buSzPts val="2400"/>
              <a:buChar char="○"/>
              <a:defRPr sz="2700">
                <a:solidFill>
                  <a:srgbClr val="888888"/>
                </a:solidFill>
              </a:defRPr>
            </a:lvl2pPr>
            <a:lvl3pPr marL="1371090" lvl="2" indent="-361830" rtl="0">
              <a:spcBef>
                <a:spcPts val="500"/>
              </a:spcBef>
              <a:spcAft>
                <a:spcPts val="0"/>
              </a:spcAft>
              <a:buClr>
                <a:srgbClr val="3D85C6"/>
              </a:buClr>
              <a:buSzPts val="2100"/>
              <a:buChar char="■"/>
              <a:defRPr sz="2400">
                <a:solidFill>
                  <a:srgbClr val="3D85C6"/>
                </a:solidFill>
              </a:defRPr>
            </a:lvl3pPr>
            <a:lvl4pPr marL="1828120" lvl="3" indent="-349130" rtl="0">
              <a:spcBef>
                <a:spcPts val="400"/>
              </a:spcBef>
              <a:spcAft>
                <a:spcPts val="0"/>
              </a:spcAft>
              <a:buSzPts val="1900"/>
              <a:buChar char="●"/>
              <a:defRPr sz="2100">
                <a:solidFill>
                  <a:schemeClr val="dk1"/>
                </a:solidFill>
              </a:defRPr>
            </a:lvl4pPr>
            <a:lvl5pPr marL="2285158" lvl="4" indent="-330080" rtl="0">
              <a:spcBef>
                <a:spcPts val="400"/>
              </a:spcBef>
              <a:spcAft>
                <a:spcPts val="0"/>
              </a:spcAft>
              <a:buSzPts val="1600"/>
              <a:buChar char="○"/>
              <a:defRPr sz="2100">
                <a:solidFill>
                  <a:schemeClr val="dk1"/>
                </a:solidFill>
              </a:defRPr>
            </a:lvl5pPr>
            <a:lvl6pPr marL="2742178" lvl="5" indent="-330080" rtl="0">
              <a:spcBef>
                <a:spcPts val="500"/>
              </a:spcBef>
              <a:spcAft>
                <a:spcPts val="0"/>
              </a:spcAft>
              <a:buSzPts val="1600"/>
              <a:buChar char="■"/>
              <a:defRPr sz="1600">
                <a:solidFill>
                  <a:schemeClr val="dk1"/>
                </a:solidFill>
              </a:defRPr>
            </a:lvl6pPr>
            <a:lvl7pPr marL="3199200" lvl="6" indent="-330080" rtl="0">
              <a:spcBef>
                <a:spcPts val="500"/>
              </a:spcBef>
              <a:spcAft>
                <a:spcPts val="0"/>
              </a:spcAft>
              <a:buSzPts val="1600"/>
              <a:buChar char="●"/>
              <a:defRPr sz="1600">
                <a:solidFill>
                  <a:schemeClr val="dk1"/>
                </a:solidFill>
              </a:defRPr>
            </a:lvl7pPr>
            <a:lvl8pPr marL="3656223" lvl="7" indent="-330080" rtl="0">
              <a:spcBef>
                <a:spcPts val="500"/>
              </a:spcBef>
              <a:spcAft>
                <a:spcPts val="0"/>
              </a:spcAft>
              <a:buSzPts val="1600"/>
              <a:buChar char="○"/>
              <a:defRPr sz="1600">
                <a:solidFill>
                  <a:schemeClr val="dk1"/>
                </a:solidFill>
              </a:defRPr>
            </a:lvl8pPr>
            <a:lvl9pPr marL="4113260" lvl="8" indent="-330080" rtl="0">
              <a:spcBef>
                <a:spcPts val="500"/>
              </a:spcBef>
              <a:spcAft>
                <a:spcPts val="0"/>
              </a:spcAft>
              <a:buSzPts val="1600"/>
              <a:buChar char="■"/>
              <a:defRPr sz="1600">
                <a:solidFill>
                  <a:schemeClr val="dk1"/>
                </a:solidFill>
              </a:defRPr>
            </a:lvl9pPr>
          </a:lstStyle>
          <a:p>
            <a:endParaRPr/>
          </a:p>
        </p:txBody>
      </p:sp>
      <p:sp>
        <p:nvSpPr>
          <p:cNvPr id="33" name="Google Shape;33;g1296eb9e080_0_20"/>
          <p:cNvSpPr txBox="1">
            <a:spLocks noGrp="1"/>
          </p:cNvSpPr>
          <p:nvPr>
            <p:ph type="sldNum" idx="12"/>
          </p:nvPr>
        </p:nvSpPr>
        <p:spPr>
          <a:xfrm>
            <a:off x="11409047" y="6333135"/>
            <a:ext cx="731700" cy="524700"/>
          </a:xfrm>
          <a:prstGeom prst="rect">
            <a:avLst/>
          </a:prstGeom>
        </p:spPr>
        <p:txBody>
          <a:bodyPr spcFirstLastPara="1" wrap="square" lIns="121860" tIns="60905" rIns="121860" bIns="60905"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51"/>
        <p:cNvGrpSpPr/>
        <p:nvPr/>
      </p:nvGrpSpPr>
      <p:grpSpPr>
        <a:xfrm>
          <a:off x="0" y="0"/>
          <a:ext cx="0" cy="0"/>
          <a:chOff x="0" y="0"/>
          <a:chExt cx="0" cy="0"/>
        </a:xfrm>
      </p:grpSpPr>
      <p:sp>
        <p:nvSpPr>
          <p:cNvPr id="52" name="Google Shape;52;g13e1f191a52_0_43"/>
          <p:cNvSpPr txBox="1">
            <a:spLocks noGrp="1"/>
          </p:cNvSpPr>
          <p:nvPr>
            <p:ph type="title"/>
          </p:nvPr>
        </p:nvSpPr>
        <p:spPr>
          <a:xfrm>
            <a:off x="914400" y="0"/>
            <a:ext cx="10363200" cy="1143200"/>
          </a:xfrm>
          <a:prstGeom prst="rect">
            <a:avLst/>
          </a:prstGeom>
          <a:noFill/>
          <a:ln>
            <a:noFill/>
          </a:ln>
        </p:spPr>
        <p:txBody>
          <a:bodyPr spcFirstLastPara="1" wrap="square" lIns="121860" tIns="60913" rIns="121860" bIns="60913"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3" name="Google Shape;53;g13e1f191a52_0_43"/>
          <p:cNvSpPr txBox="1">
            <a:spLocks noGrp="1"/>
          </p:cNvSpPr>
          <p:nvPr>
            <p:ph type="body" idx="1"/>
          </p:nvPr>
        </p:nvSpPr>
        <p:spPr>
          <a:xfrm>
            <a:off x="512733" y="1419200"/>
            <a:ext cx="11679200" cy="5438800"/>
          </a:xfrm>
          <a:prstGeom prst="rect">
            <a:avLst/>
          </a:prstGeom>
          <a:noFill/>
          <a:ln>
            <a:noFill/>
          </a:ln>
        </p:spPr>
        <p:txBody>
          <a:bodyPr spcFirstLastPara="1" wrap="square" lIns="121860" tIns="60913" rIns="121860" bIns="60913" anchor="t" anchorCtr="0">
            <a:noAutofit/>
          </a:bodyPr>
          <a:lstStyle>
            <a:lvl1pPr marL="609363" lvl="0" indent="-457023" algn="l" rtl="0">
              <a:lnSpc>
                <a:spcPct val="100000"/>
              </a:lnSpc>
              <a:spcBef>
                <a:spcPts val="480"/>
              </a:spcBef>
              <a:spcAft>
                <a:spcPts val="0"/>
              </a:spcAft>
              <a:buSzPts val="1800"/>
              <a:buChar char="•"/>
              <a:defRPr/>
            </a:lvl1pPr>
            <a:lvl2pPr marL="1218750" lvl="1" indent="-457023" algn="l" rtl="0">
              <a:lnSpc>
                <a:spcPct val="100000"/>
              </a:lnSpc>
              <a:spcBef>
                <a:spcPts val="1200"/>
              </a:spcBef>
              <a:spcAft>
                <a:spcPts val="0"/>
              </a:spcAft>
              <a:buSzPts val="1800"/>
              <a:buChar char="–"/>
              <a:defRPr/>
            </a:lvl2pPr>
            <a:lvl3pPr marL="1828120" lvl="2" indent="-457023" algn="l" rtl="0">
              <a:lnSpc>
                <a:spcPct val="100000"/>
              </a:lnSpc>
              <a:spcBef>
                <a:spcPts val="1200"/>
              </a:spcBef>
              <a:spcAft>
                <a:spcPts val="0"/>
              </a:spcAft>
              <a:buSzPts val="1800"/>
              <a:buChar char="•"/>
              <a:defRPr/>
            </a:lvl3pPr>
            <a:lvl4pPr marL="2437498" lvl="3" indent="-457023" algn="l" rtl="0">
              <a:lnSpc>
                <a:spcPct val="100000"/>
              </a:lnSpc>
              <a:spcBef>
                <a:spcPts val="1200"/>
              </a:spcBef>
              <a:spcAft>
                <a:spcPts val="0"/>
              </a:spcAft>
              <a:buSzPts val="1800"/>
              <a:buChar char="–"/>
              <a:defRPr/>
            </a:lvl4pPr>
            <a:lvl5pPr marL="3046860" lvl="4" indent="-457023" algn="l" rtl="0">
              <a:lnSpc>
                <a:spcPct val="100000"/>
              </a:lnSpc>
              <a:spcBef>
                <a:spcPts val="1200"/>
              </a:spcBef>
              <a:spcAft>
                <a:spcPts val="0"/>
              </a:spcAft>
              <a:buSzPts val="1800"/>
              <a:buChar char="»"/>
              <a:defRPr/>
            </a:lvl5pPr>
            <a:lvl6pPr marL="3656223" lvl="5" indent="-457023" algn="l" rtl="0">
              <a:lnSpc>
                <a:spcPct val="100000"/>
              </a:lnSpc>
              <a:spcBef>
                <a:spcPts val="1200"/>
              </a:spcBef>
              <a:spcAft>
                <a:spcPts val="0"/>
              </a:spcAft>
              <a:buSzPts val="1800"/>
              <a:buChar char="»"/>
              <a:defRPr/>
            </a:lvl6pPr>
            <a:lvl7pPr marL="4265600" lvl="6" indent="-457023" algn="l" rtl="0">
              <a:lnSpc>
                <a:spcPct val="100000"/>
              </a:lnSpc>
              <a:spcBef>
                <a:spcPts val="1200"/>
              </a:spcBef>
              <a:spcAft>
                <a:spcPts val="0"/>
              </a:spcAft>
              <a:buSzPts val="1800"/>
              <a:buChar char="»"/>
              <a:defRPr/>
            </a:lvl7pPr>
            <a:lvl8pPr marL="4874971" lvl="7" indent="-457023" algn="l" rtl="0">
              <a:lnSpc>
                <a:spcPct val="100000"/>
              </a:lnSpc>
              <a:spcBef>
                <a:spcPts val="1200"/>
              </a:spcBef>
              <a:spcAft>
                <a:spcPts val="0"/>
              </a:spcAft>
              <a:buSzPts val="1800"/>
              <a:buChar char="»"/>
              <a:defRPr/>
            </a:lvl8pPr>
            <a:lvl9pPr marL="5484358" lvl="8" indent="-457023" algn="l" rtl="0">
              <a:lnSpc>
                <a:spcPct val="100000"/>
              </a:lnSpc>
              <a:spcBef>
                <a:spcPts val="1200"/>
              </a:spcBef>
              <a:spcAft>
                <a:spcPts val="1200"/>
              </a:spcAft>
              <a:buSzPts val="1800"/>
              <a:buChar char="»"/>
              <a:defRPr/>
            </a:lvl9pPr>
          </a:lstStyle>
          <a:p>
            <a:endParaRPr/>
          </a:p>
        </p:txBody>
      </p:sp>
    </p:spTree>
    <p:extLst>
      <p:ext uri="{BB962C8B-B14F-4D97-AF65-F5344CB8AC3E}">
        <p14:creationId xmlns:p14="http://schemas.microsoft.com/office/powerpoint/2010/main" val="15264982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
        <p:cNvGrpSpPr/>
        <p:nvPr/>
      </p:nvGrpSpPr>
      <p:grpSpPr>
        <a:xfrm>
          <a:off x="0" y="0"/>
          <a:ext cx="0" cy="0"/>
          <a:chOff x="0" y="0"/>
          <a:chExt cx="0" cy="0"/>
        </a:xfrm>
      </p:grpSpPr>
    </p:spTree>
    <p:extLst>
      <p:ext uri="{BB962C8B-B14F-4D97-AF65-F5344CB8AC3E}">
        <p14:creationId xmlns:p14="http://schemas.microsoft.com/office/powerpoint/2010/main" val="31349228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
        <p:cNvGrpSpPr/>
        <p:nvPr/>
      </p:nvGrpSpPr>
      <p:grpSpPr>
        <a:xfrm>
          <a:off x="0" y="0"/>
          <a:ext cx="0" cy="0"/>
          <a:chOff x="0" y="0"/>
          <a:chExt cx="0" cy="0"/>
        </a:xfrm>
      </p:grpSpPr>
      <p:sp>
        <p:nvSpPr>
          <p:cNvPr id="15" name="Google Shape;15;g13e1f191a52_0_6"/>
          <p:cNvSpPr txBox="1">
            <a:spLocks noGrp="1"/>
          </p:cNvSpPr>
          <p:nvPr>
            <p:ph type="title"/>
          </p:nvPr>
        </p:nvSpPr>
        <p:spPr>
          <a:xfrm>
            <a:off x="914400" y="0"/>
            <a:ext cx="10363200" cy="11432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16" name="Google Shape;16;g13e1f191a52_0_6"/>
          <p:cNvSpPr txBox="1">
            <a:spLocks noGrp="1"/>
          </p:cNvSpPr>
          <p:nvPr>
            <p:ph type="body" idx="1"/>
          </p:nvPr>
        </p:nvSpPr>
        <p:spPr>
          <a:xfrm>
            <a:off x="914400" y="1981200"/>
            <a:ext cx="10363200" cy="4114800"/>
          </a:xfrm>
          <a:prstGeom prst="rect">
            <a:avLst/>
          </a:prstGeom>
          <a:noFill/>
          <a:ln>
            <a:noFill/>
          </a:ln>
        </p:spPr>
        <p:txBody>
          <a:bodyPr spcFirstLastPara="1" wrap="square" lIns="91408" tIns="45698" rIns="91408" bIns="45698" anchor="t" anchorCtr="0">
            <a:noAutofit/>
          </a:bodyPr>
          <a:lstStyle>
            <a:lvl1pPr marL="609411" lvl="0" indent="-423205" algn="l">
              <a:lnSpc>
                <a:spcPct val="100000"/>
              </a:lnSpc>
              <a:spcBef>
                <a:spcPts val="400"/>
              </a:spcBef>
              <a:spcAft>
                <a:spcPts val="0"/>
              </a:spcAft>
              <a:buClr>
                <a:schemeClr val="dk1"/>
              </a:buClr>
              <a:buSzPts val="1400"/>
              <a:buChar char="•"/>
              <a:defRPr/>
            </a:lvl1pPr>
            <a:lvl2pPr marL="1218840" lvl="1" indent="-423205" algn="l">
              <a:lnSpc>
                <a:spcPct val="100000"/>
              </a:lnSpc>
              <a:spcBef>
                <a:spcPts val="933"/>
              </a:spcBef>
              <a:spcAft>
                <a:spcPts val="0"/>
              </a:spcAft>
              <a:buClr>
                <a:schemeClr val="dk1"/>
              </a:buClr>
              <a:buSzPts val="1400"/>
              <a:buChar char="•"/>
              <a:defRPr/>
            </a:lvl2pPr>
            <a:lvl3pPr marL="1828256" lvl="2" indent="-423205" algn="l">
              <a:lnSpc>
                <a:spcPct val="100000"/>
              </a:lnSpc>
              <a:spcBef>
                <a:spcPts val="933"/>
              </a:spcBef>
              <a:spcAft>
                <a:spcPts val="0"/>
              </a:spcAft>
              <a:buClr>
                <a:schemeClr val="dk1"/>
              </a:buClr>
              <a:buSzPts val="1400"/>
              <a:buChar char="•"/>
              <a:defRPr/>
            </a:lvl3pPr>
            <a:lvl4pPr marL="2437678" lvl="3" indent="-423205" algn="l">
              <a:lnSpc>
                <a:spcPct val="100000"/>
              </a:lnSpc>
              <a:spcBef>
                <a:spcPts val="933"/>
              </a:spcBef>
              <a:spcAft>
                <a:spcPts val="0"/>
              </a:spcAft>
              <a:buClr>
                <a:schemeClr val="dk1"/>
              </a:buClr>
              <a:buSzPts val="1400"/>
              <a:buChar char="•"/>
              <a:defRPr/>
            </a:lvl4pPr>
            <a:lvl5pPr marL="3047088" lvl="4" indent="-423205" algn="l">
              <a:lnSpc>
                <a:spcPct val="100000"/>
              </a:lnSpc>
              <a:spcBef>
                <a:spcPts val="933"/>
              </a:spcBef>
              <a:spcAft>
                <a:spcPts val="0"/>
              </a:spcAft>
              <a:buClr>
                <a:schemeClr val="dk1"/>
              </a:buClr>
              <a:buSzPts val="1400"/>
              <a:buChar char="•"/>
              <a:defRPr/>
            </a:lvl5pPr>
            <a:lvl6pPr marL="3656499" lvl="5" indent="-423205" algn="l">
              <a:lnSpc>
                <a:spcPct val="100000"/>
              </a:lnSpc>
              <a:spcBef>
                <a:spcPts val="933"/>
              </a:spcBef>
              <a:spcAft>
                <a:spcPts val="0"/>
              </a:spcAft>
              <a:buSzPts val="1400"/>
              <a:buChar char="»"/>
              <a:defRPr/>
            </a:lvl6pPr>
            <a:lvl7pPr marL="4265920" lvl="6" indent="-423205" algn="l">
              <a:lnSpc>
                <a:spcPct val="100000"/>
              </a:lnSpc>
              <a:spcBef>
                <a:spcPts val="933"/>
              </a:spcBef>
              <a:spcAft>
                <a:spcPts val="0"/>
              </a:spcAft>
              <a:buSzPts val="1400"/>
              <a:buChar char="»"/>
              <a:defRPr/>
            </a:lvl7pPr>
            <a:lvl8pPr marL="4875337" lvl="7" indent="-423205" algn="l">
              <a:lnSpc>
                <a:spcPct val="100000"/>
              </a:lnSpc>
              <a:spcBef>
                <a:spcPts val="933"/>
              </a:spcBef>
              <a:spcAft>
                <a:spcPts val="0"/>
              </a:spcAft>
              <a:buSzPts val="1400"/>
              <a:buChar char="»"/>
              <a:defRPr/>
            </a:lvl8pPr>
            <a:lvl9pPr marL="5484766" lvl="8" indent="-423205"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17414904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7"/>
        <p:cNvGrpSpPr/>
        <p:nvPr/>
      </p:nvGrpSpPr>
      <p:grpSpPr>
        <a:xfrm>
          <a:off x="0" y="0"/>
          <a:ext cx="0" cy="0"/>
          <a:chOff x="0" y="0"/>
          <a:chExt cx="0" cy="0"/>
        </a:xfrm>
      </p:grpSpPr>
      <p:sp>
        <p:nvSpPr>
          <p:cNvPr id="18" name="Google Shape;18;g13e1f191a52_0_9"/>
          <p:cNvSpPr txBox="1">
            <a:spLocks noGrp="1"/>
          </p:cNvSpPr>
          <p:nvPr>
            <p:ph type="title"/>
          </p:nvPr>
        </p:nvSpPr>
        <p:spPr>
          <a:xfrm>
            <a:off x="914400" y="0"/>
            <a:ext cx="10363200" cy="11432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Tree>
    <p:extLst>
      <p:ext uri="{BB962C8B-B14F-4D97-AF65-F5344CB8AC3E}">
        <p14:creationId xmlns:p14="http://schemas.microsoft.com/office/powerpoint/2010/main" val="1407323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9"/>
        <p:cNvGrpSpPr/>
        <p:nvPr/>
      </p:nvGrpSpPr>
      <p:grpSpPr>
        <a:xfrm>
          <a:off x="0" y="0"/>
          <a:ext cx="0" cy="0"/>
          <a:chOff x="0" y="0"/>
          <a:chExt cx="0" cy="0"/>
        </a:xfrm>
      </p:grpSpPr>
      <p:sp>
        <p:nvSpPr>
          <p:cNvPr id="20" name="Google Shape;20;g13e1f191a52_0_11"/>
          <p:cNvSpPr txBox="1">
            <a:spLocks noGrp="1"/>
          </p:cNvSpPr>
          <p:nvPr>
            <p:ph type="title"/>
          </p:nvPr>
        </p:nvSpPr>
        <p:spPr>
          <a:xfrm>
            <a:off x="914400" y="0"/>
            <a:ext cx="10363200" cy="11432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21" name="Google Shape;21;g13e1f191a52_0_11"/>
          <p:cNvSpPr txBox="1">
            <a:spLocks noGrp="1"/>
          </p:cNvSpPr>
          <p:nvPr>
            <p:ph type="body" idx="1"/>
          </p:nvPr>
        </p:nvSpPr>
        <p:spPr>
          <a:xfrm>
            <a:off x="914400" y="1981200"/>
            <a:ext cx="5080000" cy="4114800"/>
          </a:xfrm>
          <a:prstGeom prst="rect">
            <a:avLst/>
          </a:prstGeom>
          <a:noFill/>
          <a:ln>
            <a:noFill/>
          </a:ln>
        </p:spPr>
        <p:txBody>
          <a:bodyPr spcFirstLastPara="1" wrap="square" lIns="91408" tIns="45698" rIns="91408" bIns="45698" anchor="t" anchorCtr="0">
            <a:noAutofit/>
          </a:bodyPr>
          <a:lstStyle>
            <a:lvl1pPr marL="609411" lvl="0" indent="-482456" algn="l">
              <a:lnSpc>
                <a:spcPct val="100000"/>
              </a:lnSpc>
              <a:spcBef>
                <a:spcPts val="533"/>
              </a:spcBef>
              <a:spcAft>
                <a:spcPts val="0"/>
              </a:spcAft>
              <a:buClr>
                <a:schemeClr val="dk1"/>
              </a:buClr>
              <a:buSzPts val="2100"/>
              <a:buChar char="•"/>
              <a:defRPr sz="2800"/>
            </a:lvl1pPr>
            <a:lvl2pPr marL="1218840" lvl="1" indent="-457059" algn="l">
              <a:lnSpc>
                <a:spcPct val="100000"/>
              </a:lnSpc>
              <a:spcBef>
                <a:spcPts val="1467"/>
              </a:spcBef>
              <a:spcAft>
                <a:spcPts val="0"/>
              </a:spcAft>
              <a:buClr>
                <a:schemeClr val="dk1"/>
              </a:buClr>
              <a:buSzPts val="1800"/>
              <a:buChar char="•"/>
              <a:defRPr sz="2400"/>
            </a:lvl2pPr>
            <a:lvl3pPr marL="1828256" lvl="2" indent="-431672" algn="l">
              <a:lnSpc>
                <a:spcPct val="100000"/>
              </a:lnSpc>
              <a:spcBef>
                <a:spcPts val="1200"/>
              </a:spcBef>
              <a:spcAft>
                <a:spcPts val="0"/>
              </a:spcAft>
              <a:buClr>
                <a:schemeClr val="dk1"/>
              </a:buClr>
              <a:buSzPts val="1500"/>
              <a:buChar char="•"/>
              <a:defRPr sz="2000"/>
            </a:lvl3pPr>
            <a:lvl4pPr marL="2437678" lvl="3" indent="-423205" algn="l">
              <a:lnSpc>
                <a:spcPct val="100000"/>
              </a:lnSpc>
              <a:spcBef>
                <a:spcPts val="1067"/>
              </a:spcBef>
              <a:spcAft>
                <a:spcPts val="0"/>
              </a:spcAft>
              <a:buClr>
                <a:schemeClr val="dk1"/>
              </a:buClr>
              <a:buSzPts val="1400"/>
              <a:buChar char="•"/>
              <a:defRPr sz="1900"/>
            </a:lvl4pPr>
            <a:lvl5pPr marL="3047088" lvl="4" indent="-423205" algn="l">
              <a:lnSpc>
                <a:spcPct val="100000"/>
              </a:lnSpc>
              <a:spcBef>
                <a:spcPts val="933"/>
              </a:spcBef>
              <a:spcAft>
                <a:spcPts val="0"/>
              </a:spcAft>
              <a:buClr>
                <a:schemeClr val="dk1"/>
              </a:buClr>
              <a:buSzPts val="1400"/>
              <a:buChar char="•"/>
              <a:defRPr sz="1900"/>
            </a:lvl5pPr>
            <a:lvl6pPr marL="3656499" lvl="5" indent="-423205" algn="l">
              <a:lnSpc>
                <a:spcPct val="100000"/>
              </a:lnSpc>
              <a:spcBef>
                <a:spcPts val="933"/>
              </a:spcBef>
              <a:spcAft>
                <a:spcPts val="0"/>
              </a:spcAft>
              <a:buSzPts val="1400"/>
              <a:buFont typeface="Times New Roman"/>
              <a:buChar char="»"/>
              <a:defRPr sz="1900"/>
            </a:lvl6pPr>
            <a:lvl7pPr marL="4265920" lvl="6" indent="-423205" algn="l">
              <a:lnSpc>
                <a:spcPct val="100000"/>
              </a:lnSpc>
              <a:spcBef>
                <a:spcPts val="933"/>
              </a:spcBef>
              <a:spcAft>
                <a:spcPts val="0"/>
              </a:spcAft>
              <a:buSzPts val="1400"/>
              <a:buFont typeface="Times New Roman"/>
              <a:buChar char="»"/>
              <a:defRPr sz="1900"/>
            </a:lvl7pPr>
            <a:lvl8pPr marL="4875337" lvl="7" indent="-423205" algn="l">
              <a:lnSpc>
                <a:spcPct val="100000"/>
              </a:lnSpc>
              <a:spcBef>
                <a:spcPts val="933"/>
              </a:spcBef>
              <a:spcAft>
                <a:spcPts val="0"/>
              </a:spcAft>
              <a:buSzPts val="1400"/>
              <a:buFont typeface="Times New Roman"/>
              <a:buChar char="»"/>
              <a:defRPr sz="1900"/>
            </a:lvl8pPr>
            <a:lvl9pPr marL="5484766" lvl="8" indent="-423205" algn="l">
              <a:lnSpc>
                <a:spcPct val="100000"/>
              </a:lnSpc>
              <a:spcBef>
                <a:spcPts val="933"/>
              </a:spcBef>
              <a:spcAft>
                <a:spcPts val="933"/>
              </a:spcAft>
              <a:buSzPts val="1400"/>
              <a:buFont typeface="Times New Roman"/>
              <a:buChar char="»"/>
              <a:defRPr sz="1900"/>
            </a:lvl9pPr>
          </a:lstStyle>
          <a:p>
            <a:endParaRPr/>
          </a:p>
        </p:txBody>
      </p:sp>
      <p:sp>
        <p:nvSpPr>
          <p:cNvPr id="22" name="Google Shape;22;g13e1f191a52_0_11"/>
          <p:cNvSpPr txBox="1">
            <a:spLocks noGrp="1"/>
          </p:cNvSpPr>
          <p:nvPr>
            <p:ph type="body" idx="2"/>
          </p:nvPr>
        </p:nvSpPr>
        <p:spPr>
          <a:xfrm>
            <a:off x="6197600" y="1981200"/>
            <a:ext cx="5080000" cy="4114800"/>
          </a:xfrm>
          <a:prstGeom prst="rect">
            <a:avLst/>
          </a:prstGeom>
          <a:noFill/>
          <a:ln>
            <a:noFill/>
          </a:ln>
        </p:spPr>
        <p:txBody>
          <a:bodyPr spcFirstLastPara="1" wrap="square" lIns="91408" tIns="45698" rIns="91408" bIns="45698" anchor="t" anchorCtr="0">
            <a:noAutofit/>
          </a:bodyPr>
          <a:lstStyle>
            <a:lvl1pPr marL="609411" lvl="0" indent="-482456" algn="l">
              <a:lnSpc>
                <a:spcPct val="100000"/>
              </a:lnSpc>
              <a:spcBef>
                <a:spcPts val="533"/>
              </a:spcBef>
              <a:spcAft>
                <a:spcPts val="0"/>
              </a:spcAft>
              <a:buClr>
                <a:schemeClr val="dk1"/>
              </a:buClr>
              <a:buSzPts val="2100"/>
              <a:buChar char="•"/>
              <a:defRPr sz="2800"/>
            </a:lvl1pPr>
            <a:lvl2pPr marL="1218840" lvl="1" indent="-457059" algn="l">
              <a:lnSpc>
                <a:spcPct val="100000"/>
              </a:lnSpc>
              <a:spcBef>
                <a:spcPts val="1467"/>
              </a:spcBef>
              <a:spcAft>
                <a:spcPts val="0"/>
              </a:spcAft>
              <a:buClr>
                <a:schemeClr val="dk1"/>
              </a:buClr>
              <a:buSzPts val="1800"/>
              <a:buChar char="•"/>
              <a:defRPr sz="2400"/>
            </a:lvl2pPr>
            <a:lvl3pPr marL="1828256" lvl="2" indent="-431672" algn="l">
              <a:lnSpc>
                <a:spcPct val="100000"/>
              </a:lnSpc>
              <a:spcBef>
                <a:spcPts val="1200"/>
              </a:spcBef>
              <a:spcAft>
                <a:spcPts val="0"/>
              </a:spcAft>
              <a:buClr>
                <a:schemeClr val="dk1"/>
              </a:buClr>
              <a:buSzPts val="1500"/>
              <a:buChar char="•"/>
              <a:defRPr sz="2000"/>
            </a:lvl3pPr>
            <a:lvl4pPr marL="2437678" lvl="3" indent="-423205" algn="l">
              <a:lnSpc>
                <a:spcPct val="100000"/>
              </a:lnSpc>
              <a:spcBef>
                <a:spcPts val="1067"/>
              </a:spcBef>
              <a:spcAft>
                <a:spcPts val="0"/>
              </a:spcAft>
              <a:buClr>
                <a:schemeClr val="dk1"/>
              </a:buClr>
              <a:buSzPts val="1400"/>
              <a:buChar char="•"/>
              <a:defRPr sz="1900"/>
            </a:lvl4pPr>
            <a:lvl5pPr marL="3047088" lvl="4" indent="-423205" algn="l">
              <a:lnSpc>
                <a:spcPct val="100000"/>
              </a:lnSpc>
              <a:spcBef>
                <a:spcPts val="933"/>
              </a:spcBef>
              <a:spcAft>
                <a:spcPts val="0"/>
              </a:spcAft>
              <a:buClr>
                <a:schemeClr val="dk1"/>
              </a:buClr>
              <a:buSzPts val="1400"/>
              <a:buChar char="•"/>
              <a:defRPr sz="1900"/>
            </a:lvl5pPr>
            <a:lvl6pPr marL="3656499" lvl="5" indent="-423205" algn="l">
              <a:lnSpc>
                <a:spcPct val="100000"/>
              </a:lnSpc>
              <a:spcBef>
                <a:spcPts val="933"/>
              </a:spcBef>
              <a:spcAft>
                <a:spcPts val="0"/>
              </a:spcAft>
              <a:buSzPts val="1400"/>
              <a:buFont typeface="Times New Roman"/>
              <a:buChar char="»"/>
              <a:defRPr sz="1900"/>
            </a:lvl6pPr>
            <a:lvl7pPr marL="4265920" lvl="6" indent="-423205" algn="l">
              <a:lnSpc>
                <a:spcPct val="100000"/>
              </a:lnSpc>
              <a:spcBef>
                <a:spcPts val="933"/>
              </a:spcBef>
              <a:spcAft>
                <a:spcPts val="0"/>
              </a:spcAft>
              <a:buSzPts val="1400"/>
              <a:buFont typeface="Times New Roman"/>
              <a:buChar char="»"/>
              <a:defRPr sz="1900"/>
            </a:lvl7pPr>
            <a:lvl8pPr marL="4875337" lvl="7" indent="-423205" algn="l">
              <a:lnSpc>
                <a:spcPct val="100000"/>
              </a:lnSpc>
              <a:spcBef>
                <a:spcPts val="933"/>
              </a:spcBef>
              <a:spcAft>
                <a:spcPts val="0"/>
              </a:spcAft>
              <a:buSzPts val="1400"/>
              <a:buFont typeface="Times New Roman"/>
              <a:buChar char="»"/>
              <a:defRPr sz="1900"/>
            </a:lvl8pPr>
            <a:lvl9pPr marL="5484766" lvl="8" indent="-423205" algn="l">
              <a:lnSpc>
                <a:spcPct val="100000"/>
              </a:lnSpc>
              <a:spcBef>
                <a:spcPts val="933"/>
              </a:spcBef>
              <a:spcAft>
                <a:spcPts val="933"/>
              </a:spcAft>
              <a:buSzPts val="1400"/>
              <a:buFont typeface="Times New Roman"/>
              <a:buChar char="»"/>
              <a:defRPr sz="1900"/>
            </a:lvl9pPr>
          </a:lstStyle>
          <a:p>
            <a:endParaRPr/>
          </a:p>
        </p:txBody>
      </p:sp>
    </p:spTree>
    <p:extLst>
      <p:ext uri="{BB962C8B-B14F-4D97-AF65-F5344CB8AC3E}">
        <p14:creationId xmlns:p14="http://schemas.microsoft.com/office/powerpoint/2010/main" val="25918361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3"/>
        <p:cNvGrpSpPr/>
        <p:nvPr/>
      </p:nvGrpSpPr>
      <p:grpSpPr>
        <a:xfrm>
          <a:off x="0" y="0"/>
          <a:ext cx="0" cy="0"/>
          <a:chOff x="0" y="0"/>
          <a:chExt cx="0" cy="0"/>
        </a:xfrm>
      </p:grpSpPr>
      <p:sp>
        <p:nvSpPr>
          <p:cNvPr id="24" name="Google Shape;24;g13e1f191a52_0_15"/>
          <p:cNvSpPr txBox="1">
            <a:spLocks noGrp="1"/>
          </p:cNvSpPr>
          <p:nvPr>
            <p:ph type="ctrTitle"/>
          </p:nvPr>
        </p:nvSpPr>
        <p:spPr>
          <a:xfrm>
            <a:off x="914400" y="2130427"/>
            <a:ext cx="10363200" cy="14700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25" name="Google Shape;25;g13e1f191a52_0_15"/>
          <p:cNvSpPr txBox="1">
            <a:spLocks noGrp="1"/>
          </p:cNvSpPr>
          <p:nvPr>
            <p:ph type="subTitle" idx="1"/>
          </p:nvPr>
        </p:nvSpPr>
        <p:spPr>
          <a:xfrm>
            <a:off x="1828800" y="3886200"/>
            <a:ext cx="8534400" cy="1752800"/>
          </a:xfrm>
          <a:prstGeom prst="rect">
            <a:avLst/>
          </a:prstGeom>
          <a:noFill/>
          <a:ln>
            <a:noFill/>
          </a:ln>
        </p:spPr>
        <p:txBody>
          <a:bodyPr spcFirstLastPara="1" wrap="square" lIns="91408" tIns="45698" rIns="91408" bIns="45698" anchor="t" anchorCtr="0">
            <a:noAutofit/>
          </a:bodyPr>
          <a:lstStyle>
            <a:lvl1pPr lvl="0" algn="ctr">
              <a:lnSpc>
                <a:spcPct val="100000"/>
              </a:lnSpc>
              <a:spcBef>
                <a:spcPts val="400"/>
              </a:spcBef>
              <a:spcAft>
                <a:spcPts val="0"/>
              </a:spcAft>
              <a:buClr>
                <a:schemeClr val="dk1"/>
              </a:buClr>
              <a:buSzPts val="1500"/>
              <a:buNone/>
              <a:defRPr/>
            </a:lvl1pPr>
            <a:lvl2pPr lvl="1" algn="ctr">
              <a:lnSpc>
                <a:spcPct val="100000"/>
              </a:lnSpc>
              <a:spcBef>
                <a:spcPts val="1067"/>
              </a:spcBef>
              <a:spcAft>
                <a:spcPts val="0"/>
              </a:spcAft>
              <a:buClr>
                <a:schemeClr val="dk1"/>
              </a:buClr>
              <a:buSzPts val="1500"/>
              <a:buNone/>
              <a:defRPr/>
            </a:lvl2pPr>
            <a:lvl3pPr lvl="2" algn="ctr">
              <a:lnSpc>
                <a:spcPct val="100000"/>
              </a:lnSpc>
              <a:spcBef>
                <a:spcPts val="1067"/>
              </a:spcBef>
              <a:spcAft>
                <a:spcPts val="0"/>
              </a:spcAft>
              <a:buClr>
                <a:schemeClr val="dk1"/>
              </a:buClr>
              <a:buSzPts val="1500"/>
              <a:buNone/>
              <a:defRPr/>
            </a:lvl3pPr>
            <a:lvl4pPr lvl="3" algn="ctr">
              <a:lnSpc>
                <a:spcPct val="100000"/>
              </a:lnSpc>
              <a:spcBef>
                <a:spcPts val="1067"/>
              </a:spcBef>
              <a:spcAft>
                <a:spcPts val="0"/>
              </a:spcAft>
              <a:buClr>
                <a:schemeClr val="dk1"/>
              </a:buClr>
              <a:buSzPts val="1500"/>
              <a:buNone/>
              <a:defRPr/>
            </a:lvl4pPr>
            <a:lvl5pPr lvl="4" algn="ctr">
              <a:lnSpc>
                <a:spcPct val="100000"/>
              </a:lnSpc>
              <a:spcBef>
                <a:spcPts val="1067"/>
              </a:spcBef>
              <a:spcAft>
                <a:spcPts val="0"/>
              </a:spcAft>
              <a:buClr>
                <a:schemeClr val="dk1"/>
              </a:buClr>
              <a:buSzPts val="1500"/>
              <a:buNone/>
              <a:defRPr/>
            </a:lvl5pPr>
            <a:lvl6pPr lvl="5" algn="ctr">
              <a:lnSpc>
                <a:spcPct val="100000"/>
              </a:lnSpc>
              <a:spcBef>
                <a:spcPts val="1067"/>
              </a:spcBef>
              <a:spcAft>
                <a:spcPts val="0"/>
              </a:spcAft>
              <a:buSzPts val="1500"/>
              <a:buFont typeface="Times New Roman"/>
              <a:buNone/>
              <a:defRPr/>
            </a:lvl6pPr>
            <a:lvl7pPr lvl="6" algn="ctr">
              <a:lnSpc>
                <a:spcPct val="100000"/>
              </a:lnSpc>
              <a:spcBef>
                <a:spcPts val="1067"/>
              </a:spcBef>
              <a:spcAft>
                <a:spcPts val="0"/>
              </a:spcAft>
              <a:buSzPts val="1500"/>
              <a:buFont typeface="Times New Roman"/>
              <a:buNone/>
              <a:defRPr/>
            </a:lvl7pPr>
            <a:lvl8pPr lvl="7" algn="ctr">
              <a:lnSpc>
                <a:spcPct val="100000"/>
              </a:lnSpc>
              <a:spcBef>
                <a:spcPts val="1067"/>
              </a:spcBef>
              <a:spcAft>
                <a:spcPts val="0"/>
              </a:spcAft>
              <a:buSzPts val="1500"/>
              <a:buFont typeface="Times New Roman"/>
              <a:buNone/>
              <a:defRPr/>
            </a:lvl8pPr>
            <a:lvl9pPr lvl="8" algn="ctr">
              <a:lnSpc>
                <a:spcPct val="100000"/>
              </a:lnSpc>
              <a:spcBef>
                <a:spcPts val="1067"/>
              </a:spcBef>
              <a:spcAft>
                <a:spcPts val="1067"/>
              </a:spcAft>
              <a:buSzPts val="1500"/>
              <a:buFont typeface="Times New Roman"/>
              <a:buNone/>
              <a:defRPr/>
            </a:lvl9pPr>
          </a:lstStyle>
          <a:p>
            <a:endParaRPr/>
          </a:p>
        </p:txBody>
      </p:sp>
    </p:spTree>
    <p:extLst>
      <p:ext uri="{BB962C8B-B14F-4D97-AF65-F5344CB8AC3E}">
        <p14:creationId xmlns:p14="http://schemas.microsoft.com/office/powerpoint/2010/main" val="3920443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6"/>
        <p:cNvGrpSpPr/>
        <p:nvPr/>
      </p:nvGrpSpPr>
      <p:grpSpPr>
        <a:xfrm>
          <a:off x="0" y="0"/>
          <a:ext cx="0" cy="0"/>
          <a:chOff x="0" y="0"/>
          <a:chExt cx="0" cy="0"/>
        </a:xfrm>
      </p:grpSpPr>
      <p:sp>
        <p:nvSpPr>
          <p:cNvPr id="27" name="Google Shape;27;g13e1f191a52_0_18"/>
          <p:cNvSpPr txBox="1">
            <a:spLocks noGrp="1"/>
          </p:cNvSpPr>
          <p:nvPr>
            <p:ph type="title"/>
          </p:nvPr>
        </p:nvSpPr>
        <p:spPr>
          <a:xfrm>
            <a:off x="963084" y="4406901"/>
            <a:ext cx="10363200" cy="1362000"/>
          </a:xfrm>
          <a:prstGeom prst="rect">
            <a:avLst/>
          </a:prstGeom>
          <a:noFill/>
          <a:ln>
            <a:noFill/>
          </a:ln>
        </p:spPr>
        <p:txBody>
          <a:bodyPr spcFirstLastPara="1" wrap="square" lIns="91408" tIns="45698" rIns="91408" bIns="45698" anchor="t" anchorCtr="0">
            <a:noAutofit/>
          </a:bodyPr>
          <a:lstStyle>
            <a:lvl1pPr lvl="0" algn="l">
              <a:lnSpc>
                <a:spcPct val="100000"/>
              </a:lnSpc>
              <a:spcBef>
                <a:spcPts val="0"/>
              </a:spcBef>
              <a:spcAft>
                <a:spcPts val="0"/>
              </a:spcAft>
              <a:buSzPts val="1100"/>
              <a:buNone/>
              <a:defRPr sz="4000" b="1" cap="none"/>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28" name="Google Shape;28;g13e1f191a52_0_18"/>
          <p:cNvSpPr txBox="1">
            <a:spLocks noGrp="1"/>
          </p:cNvSpPr>
          <p:nvPr>
            <p:ph type="body" idx="1"/>
          </p:nvPr>
        </p:nvSpPr>
        <p:spPr>
          <a:xfrm>
            <a:off x="963084" y="2906713"/>
            <a:ext cx="10363200" cy="1500000"/>
          </a:xfrm>
          <a:prstGeom prst="rect">
            <a:avLst/>
          </a:prstGeom>
          <a:noFill/>
          <a:ln>
            <a:noFill/>
          </a:ln>
        </p:spPr>
        <p:txBody>
          <a:bodyPr spcFirstLastPara="1" wrap="square" lIns="91408" tIns="45698" rIns="91408" bIns="45698" anchor="b" anchorCtr="0">
            <a:noAutofit/>
          </a:bodyPr>
          <a:lstStyle>
            <a:lvl1pPr marL="609411" lvl="0" indent="-304704" algn="l">
              <a:lnSpc>
                <a:spcPct val="100000"/>
              </a:lnSpc>
              <a:spcBef>
                <a:spcPts val="400"/>
              </a:spcBef>
              <a:spcAft>
                <a:spcPts val="0"/>
              </a:spcAft>
              <a:buClr>
                <a:schemeClr val="dk1"/>
              </a:buClr>
              <a:buSzPts val="1500"/>
              <a:buNone/>
              <a:defRPr sz="2000"/>
            </a:lvl1pPr>
            <a:lvl2pPr marL="1218840" lvl="1" indent="-304704" algn="l">
              <a:lnSpc>
                <a:spcPct val="100000"/>
              </a:lnSpc>
              <a:spcBef>
                <a:spcPts val="1067"/>
              </a:spcBef>
              <a:spcAft>
                <a:spcPts val="0"/>
              </a:spcAft>
              <a:buClr>
                <a:schemeClr val="dk1"/>
              </a:buClr>
              <a:buSzPts val="1400"/>
              <a:buNone/>
              <a:defRPr sz="1900"/>
            </a:lvl2pPr>
            <a:lvl3pPr marL="1828256" lvl="2" indent="-304704" algn="l">
              <a:lnSpc>
                <a:spcPct val="100000"/>
              </a:lnSpc>
              <a:spcBef>
                <a:spcPts val="933"/>
              </a:spcBef>
              <a:spcAft>
                <a:spcPts val="0"/>
              </a:spcAft>
              <a:buClr>
                <a:schemeClr val="dk1"/>
              </a:buClr>
              <a:buSzPts val="1200"/>
              <a:buNone/>
              <a:defRPr sz="1600"/>
            </a:lvl3pPr>
            <a:lvl4pPr marL="2437678" lvl="3" indent="-304704" algn="l">
              <a:lnSpc>
                <a:spcPct val="100000"/>
              </a:lnSpc>
              <a:spcBef>
                <a:spcPts val="800"/>
              </a:spcBef>
              <a:spcAft>
                <a:spcPts val="0"/>
              </a:spcAft>
              <a:buClr>
                <a:schemeClr val="dk1"/>
              </a:buClr>
              <a:buSzPts val="1100"/>
              <a:buNone/>
              <a:defRPr sz="1500"/>
            </a:lvl4pPr>
            <a:lvl5pPr marL="3047088" lvl="4" indent="-304704" algn="l">
              <a:lnSpc>
                <a:spcPct val="100000"/>
              </a:lnSpc>
              <a:spcBef>
                <a:spcPts val="667"/>
              </a:spcBef>
              <a:spcAft>
                <a:spcPts val="0"/>
              </a:spcAft>
              <a:buClr>
                <a:schemeClr val="dk1"/>
              </a:buClr>
              <a:buSzPts val="1100"/>
              <a:buNone/>
              <a:defRPr sz="1500"/>
            </a:lvl5pPr>
            <a:lvl6pPr marL="3656499" lvl="5" indent="-304704" algn="l">
              <a:lnSpc>
                <a:spcPct val="100000"/>
              </a:lnSpc>
              <a:spcBef>
                <a:spcPts val="667"/>
              </a:spcBef>
              <a:spcAft>
                <a:spcPts val="0"/>
              </a:spcAft>
              <a:buSzPts val="1100"/>
              <a:buFont typeface="Times New Roman"/>
              <a:buNone/>
              <a:defRPr sz="1500"/>
            </a:lvl6pPr>
            <a:lvl7pPr marL="4265920" lvl="6" indent="-304704" algn="l">
              <a:lnSpc>
                <a:spcPct val="100000"/>
              </a:lnSpc>
              <a:spcBef>
                <a:spcPts val="667"/>
              </a:spcBef>
              <a:spcAft>
                <a:spcPts val="0"/>
              </a:spcAft>
              <a:buSzPts val="1100"/>
              <a:buFont typeface="Times New Roman"/>
              <a:buNone/>
              <a:defRPr sz="1500"/>
            </a:lvl7pPr>
            <a:lvl8pPr marL="4875337" lvl="7" indent="-304704" algn="l">
              <a:lnSpc>
                <a:spcPct val="100000"/>
              </a:lnSpc>
              <a:spcBef>
                <a:spcPts val="667"/>
              </a:spcBef>
              <a:spcAft>
                <a:spcPts val="0"/>
              </a:spcAft>
              <a:buSzPts val="1100"/>
              <a:buFont typeface="Times New Roman"/>
              <a:buNone/>
              <a:defRPr sz="1500"/>
            </a:lvl8pPr>
            <a:lvl9pPr marL="5484766" lvl="8" indent="-304704" algn="l">
              <a:lnSpc>
                <a:spcPct val="100000"/>
              </a:lnSpc>
              <a:spcBef>
                <a:spcPts val="667"/>
              </a:spcBef>
              <a:spcAft>
                <a:spcPts val="667"/>
              </a:spcAft>
              <a:buSzPts val="1100"/>
              <a:buFont typeface="Times New Roman"/>
              <a:buNone/>
              <a:defRPr sz="1500"/>
            </a:lvl9pPr>
          </a:lstStyle>
          <a:p>
            <a:endParaRPr/>
          </a:p>
        </p:txBody>
      </p:sp>
    </p:spTree>
    <p:extLst>
      <p:ext uri="{BB962C8B-B14F-4D97-AF65-F5344CB8AC3E}">
        <p14:creationId xmlns:p14="http://schemas.microsoft.com/office/powerpoint/2010/main" val="11334029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29"/>
        <p:cNvGrpSpPr/>
        <p:nvPr/>
      </p:nvGrpSpPr>
      <p:grpSpPr>
        <a:xfrm>
          <a:off x="0" y="0"/>
          <a:ext cx="0" cy="0"/>
          <a:chOff x="0" y="0"/>
          <a:chExt cx="0" cy="0"/>
        </a:xfrm>
      </p:grpSpPr>
      <p:sp>
        <p:nvSpPr>
          <p:cNvPr id="30" name="Google Shape;30;g13e1f191a52_0_21"/>
          <p:cNvSpPr txBox="1">
            <a:spLocks noGrp="1"/>
          </p:cNvSpPr>
          <p:nvPr>
            <p:ph type="title"/>
          </p:nvPr>
        </p:nvSpPr>
        <p:spPr>
          <a:xfrm>
            <a:off x="609600" y="274637"/>
            <a:ext cx="10972800" cy="11432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31" name="Google Shape;31;g13e1f191a52_0_21"/>
          <p:cNvSpPr txBox="1">
            <a:spLocks noGrp="1"/>
          </p:cNvSpPr>
          <p:nvPr>
            <p:ph type="body" idx="1"/>
          </p:nvPr>
        </p:nvSpPr>
        <p:spPr>
          <a:xfrm>
            <a:off x="609600" y="1535113"/>
            <a:ext cx="5386800" cy="639600"/>
          </a:xfrm>
          <a:prstGeom prst="rect">
            <a:avLst/>
          </a:prstGeom>
          <a:noFill/>
          <a:ln>
            <a:noFill/>
          </a:ln>
        </p:spPr>
        <p:txBody>
          <a:bodyPr spcFirstLastPara="1" wrap="square" lIns="91408" tIns="45698" rIns="91408" bIns="45698" anchor="b" anchorCtr="0">
            <a:noAutofit/>
          </a:bodyPr>
          <a:lstStyle>
            <a:lvl1pPr marL="609411" lvl="0" indent="-304704" algn="l">
              <a:lnSpc>
                <a:spcPct val="100000"/>
              </a:lnSpc>
              <a:spcBef>
                <a:spcPts val="533"/>
              </a:spcBef>
              <a:spcAft>
                <a:spcPts val="0"/>
              </a:spcAft>
              <a:buClr>
                <a:schemeClr val="dk1"/>
              </a:buClr>
              <a:buSzPts val="1800"/>
              <a:buNone/>
              <a:defRPr sz="2400" b="1"/>
            </a:lvl1pPr>
            <a:lvl2pPr marL="1218840" lvl="1" indent="-304704" algn="l">
              <a:lnSpc>
                <a:spcPct val="100000"/>
              </a:lnSpc>
              <a:spcBef>
                <a:spcPts val="1200"/>
              </a:spcBef>
              <a:spcAft>
                <a:spcPts val="0"/>
              </a:spcAft>
              <a:buClr>
                <a:schemeClr val="dk1"/>
              </a:buClr>
              <a:buSzPts val="1500"/>
              <a:buNone/>
              <a:defRPr sz="2000" b="1"/>
            </a:lvl2pPr>
            <a:lvl3pPr marL="1828256" lvl="2" indent="-304704" algn="l">
              <a:lnSpc>
                <a:spcPct val="100000"/>
              </a:lnSpc>
              <a:spcBef>
                <a:spcPts val="1067"/>
              </a:spcBef>
              <a:spcAft>
                <a:spcPts val="0"/>
              </a:spcAft>
              <a:buClr>
                <a:schemeClr val="dk1"/>
              </a:buClr>
              <a:buSzPts val="1400"/>
              <a:buNone/>
              <a:defRPr sz="1900" b="1"/>
            </a:lvl3pPr>
            <a:lvl4pPr marL="2437678" lvl="3" indent="-304704" algn="l">
              <a:lnSpc>
                <a:spcPct val="100000"/>
              </a:lnSpc>
              <a:spcBef>
                <a:spcPts val="933"/>
              </a:spcBef>
              <a:spcAft>
                <a:spcPts val="0"/>
              </a:spcAft>
              <a:buClr>
                <a:schemeClr val="dk1"/>
              </a:buClr>
              <a:buSzPts val="1200"/>
              <a:buNone/>
              <a:defRPr sz="1600" b="1"/>
            </a:lvl4pPr>
            <a:lvl5pPr marL="3047088" lvl="4" indent="-304704" algn="l">
              <a:lnSpc>
                <a:spcPct val="100000"/>
              </a:lnSpc>
              <a:spcBef>
                <a:spcPts val="800"/>
              </a:spcBef>
              <a:spcAft>
                <a:spcPts val="0"/>
              </a:spcAft>
              <a:buClr>
                <a:schemeClr val="dk1"/>
              </a:buClr>
              <a:buSzPts val="1200"/>
              <a:buNone/>
              <a:defRPr sz="1600" b="1"/>
            </a:lvl5pPr>
            <a:lvl6pPr marL="3656499" lvl="5" indent="-304704" algn="l">
              <a:lnSpc>
                <a:spcPct val="100000"/>
              </a:lnSpc>
              <a:spcBef>
                <a:spcPts val="800"/>
              </a:spcBef>
              <a:spcAft>
                <a:spcPts val="0"/>
              </a:spcAft>
              <a:buSzPts val="1200"/>
              <a:buFont typeface="Times New Roman"/>
              <a:buNone/>
              <a:defRPr sz="1600" b="1"/>
            </a:lvl6pPr>
            <a:lvl7pPr marL="4265920" lvl="6" indent="-304704" algn="l">
              <a:lnSpc>
                <a:spcPct val="100000"/>
              </a:lnSpc>
              <a:spcBef>
                <a:spcPts val="800"/>
              </a:spcBef>
              <a:spcAft>
                <a:spcPts val="0"/>
              </a:spcAft>
              <a:buSzPts val="1200"/>
              <a:buFont typeface="Times New Roman"/>
              <a:buNone/>
              <a:defRPr sz="1600" b="1"/>
            </a:lvl7pPr>
            <a:lvl8pPr marL="4875337" lvl="7" indent="-304704" algn="l">
              <a:lnSpc>
                <a:spcPct val="100000"/>
              </a:lnSpc>
              <a:spcBef>
                <a:spcPts val="800"/>
              </a:spcBef>
              <a:spcAft>
                <a:spcPts val="0"/>
              </a:spcAft>
              <a:buSzPts val="1200"/>
              <a:buFont typeface="Times New Roman"/>
              <a:buNone/>
              <a:defRPr sz="1600" b="1"/>
            </a:lvl8pPr>
            <a:lvl9pPr marL="5484766" lvl="8" indent="-304704" algn="l">
              <a:lnSpc>
                <a:spcPct val="100000"/>
              </a:lnSpc>
              <a:spcBef>
                <a:spcPts val="800"/>
              </a:spcBef>
              <a:spcAft>
                <a:spcPts val="800"/>
              </a:spcAft>
              <a:buSzPts val="1200"/>
              <a:buFont typeface="Times New Roman"/>
              <a:buNone/>
              <a:defRPr sz="1600" b="1"/>
            </a:lvl9pPr>
          </a:lstStyle>
          <a:p>
            <a:endParaRPr/>
          </a:p>
        </p:txBody>
      </p:sp>
      <p:sp>
        <p:nvSpPr>
          <p:cNvPr id="32" name="Google Shape;32;g13e1f191a52_0_21"/>
          <p:cNvSpPr txBox="1">
            <a:spLocks noGrp="1"/>
          </p:cNvSpPr>
          <p:nvPr>
            <p:ph type="body" idx="2"/>
          </p:nvPr>
        </p:nvSpPr>
        <p:spPr>
          <a:xfrm>
            <a:off x="609600" y="2174875"/>
            <a:ext cx="5386800" cy="3951200"/>
          </a:xfrm>
          <a:prstGeom prst="rect">
            <a:avLst/>
          </a:prstGeom>
          <a:noFill/>
          <a:ln>
            <a:noFill/>
          </a:ln>
        </p:spPr>
        <p:txBody>
          <a:bodyPr spcFirstLastPara="1" wrap="square" lIns="91408" tIns="45698" rIns="91408" bIns="45698" anchor="t" anchorCtr="0">
            <a:noAutofit/>
          </a:bodyPr>
          <a:lstStyle>
            <a:lvl1pPr marL="609411" lvl="0" indent="-457059" algn="l">
              <a:lnSpc>
                <a:spcPct val="100000"/>
              </a:lnSpc>
              <a:spcBef>
                <a:spcPts val="533"/>
              </a:spcBef>
              <a:spcAft>
                <a:spcPts val="0"/>
              </a:spcAft>
              <a:buClr>
                <a:schemeClr val="dk1"/>
              </a:buClr>
              <a:buSzPts val="1800"/>
              <a:buChar char="•"/>
              <a:defRPr sz="2400"/>
            </a:lvl1pPr>
            <a:lvl2pPr marL="1218840" lvl="1" indent="-431672" algn="l">
              <a:lnSpc>
                <a:spcPct val="100000"/>
              </a:lnSpc>
              <a:spcBef>
                <a:spcPts val="1200"/>
              </a:spcBef>
              <a:spcAft>
                <a:spcPts val="0"/>
              </a:spcAft>
              <a:buClr>
                <a:schemeClr val="dk1"/>
              </a:buClr>
              <a:buSzPts val="1500"/>
              <a:buChar char="•"/>
              <a:defRPr sz="2000"/>
            </a:lvl2pPr>
            <a:lvl3pPr marL="1828256" lvl="2" indent="-423205" algn="l">
              <a:lnSpc>
                <a:spcPct val="100000"/>
              </a:lnSpc>
              <a:spcBef>
                <a:spcPts val="1067"/>
              </a:spcBef>
              <a:spcAft>
                <a:spcPts val="0"/>
              </a:spcAft>
              <a:buClr>
                <a:schemeClr val="dk1"/>
              </a:buClr>
              <a:buSzPts val="1400"/>
              <a:buChar char="•"/>
              <a:defRPr sz="1900"/>
            </a:lvl3pPr>
            <a:lvl4pPr marL="2437678" lvl="3" indent="-406281" algn="l">
              <a:lnSpc>
                <a:spcPct val="100000"/>
              </a:lnSpc>
              <a:spcBef>
                <a:spcPts val="933"/>
              </a:spcBef>
              <a:spcAft>
                <a:spcPts val="0"/>
              </a:spcAft>
              <a:buClr>
                <a:schemeClr val="dk1"/>
              </a:buClr>
              <a:buSzPts val="1200"/>
              <a:buChar char="•"/>
              <a:defRPr sz="1600"/>
            </a:lvl4pPr>
            <a:lvl5pPr marL="3047088" lvl="4" indent="-406281" algn="l">
              <a:lnSpc>
                <a:spcPct val="100000"/>
              </a:lnSpc>
              <a:spcBef>
                <a:spcPts val="800"/>
              </a:spcBef>
              <a:spcAft>
                <a:spcPts val="0"/>
              </a:spcAft>
              <a:buClr>
                <a:schemeClr val="dk1"/>
              </a:buClr>
              <a:buSzPts val="1200"/>
              <a:buChar char="•"/>
              <a:defRPr sz="1600"/>
            </a:lvl5pPr>
            <a:lvl6pPr marL="3656499" lvl="5" indent="-406281" algn="l">
              <a:lnSpc>
                <a:spcPct val="100000"/>
              </a:lnSpc>
              <a:spcBef>
                <a:spcPts val="800"/>
              </a:spcBef>
              <a:spcAft>
                <a:spcPts val="0"/>
              </a:spcAft>
              <a:buSzPts val="1200"/>
              <a:buFont typeface="Times New Roman"/>
              <a:buChar char="»"/>
              <a:defRPr sz="1600"/>
            </a:lvl6pPr>
            <a:lvl7pPr marL="4265920" lvl="6" indent="-406281" algn="l">
              <a:lnSpc>
                <a:spcPct val="100000"/>
              </a:lnSpc>
              <a:spcBef>
                <a:spcPts val="800"/>
              </a:spcBef>
              <a:spcAft>
                <a:spcPts val="0"/>
              </a:spcAft>
              <a:buSzPts val="1200"/>
              <a:buFont typeface="Times New Roman"/>
              <a:buChar char="»"/>
              <a:defRPr sz="1600"/>
            </a:lvl7pPr>
            <a:lvl8pPr marL="4875337" lvl="7" indent="-406281" algn="l">
              <a:lnSpc>
                <a:spcPct val="100000"/>
              </a:lnSpc>
              <a:spcBef>
                <a:spcPts val="800"/>
              </a:spcBef>
              <a:spcAft>
                <a:spcPts val="0"/>
              </a:spcAft>
              <a:buSzPts val="1200"/>
              <a:buFont typeface="Times New Roman"/>
              <a:buChar char="»"/>
              <a:defRPr sz="1600"/>
            </a:lvl8pPr>
            <a:lvl9pPr marL="5484766" lvl="8" indent="-406281" algn="l">
              <a:lnSpc>
                <a:spcPct val="100000"/>
              </a:lnSpc>
              <a:spcBef>
                <a:spcPts val="800"/>
              </a:spcBef>
              <a:spcAft>
                <a:spcPts val="800"/>
              </a:spcAft>
              <a:buSzPts val="1200"/>
              <a:buFont typeface="Times New Roman"/>
              <a:buChar char="»"/>
              <a:defRPr sz="1600"/>
            </a:lvl9pPr>
          </a:lstStyle>
          <a:p>
            <a:endParaRPr/>
          </a:p>
        </p:txBody>
      </p:sp>
      <p:sp>
        <p:nvSpPr>
          <p:cNvPr id="33" name="Google Shape;33;g13e1f191a52_0_21"/>
          <p:cNvSpPr txBox="1">
            <a:spLocks noGrp="1"/>
          </p:cNvSpPr>
          <p:nvPr>
            <p:ph type="body" idx="3"/>
          </p:nvPr>
        </p:nvSpPr>
        <p:spPr>
          <a:xfrm>
            <a:off x="6193368" y="1535113"/>
            <a:ext cx="5389200" cy="639600"/>
          </a:xfrm>
          <a:prstGeom prst="rect">
            <a:avLst/>
          </a:prstGeom>
          <a:noFill/>
          <a:ln>
            <a:noFill/>
          </a:ln>
        </p:spPr>
        <p:txBody>
          <a:bodyPr spcFirstLastPara="1" wrap="square" lIns="91408" tIns="45698" rIns="91408" bIns="45698" anchor="b" anchorCtr="0">
            <a:noAutofit/>
          </a:bodyPr>
          <a:lstStyle>
            <a:lvl1pPr marL="609411" lvl="0" indent="-304704" algn="l">
              <a:lnSpc>
                <a:spcPct val="100000"/>
              </a:lnSpc>
              <a:spcBef>
                <a:spcPts val="533"/>
              </a:spcBef>
              <a:spcAft>
                <a:spcPts val="0"/>
              </a:spcAft>
              <a:buClr>
                <a:schemeClr val="dk1"/>
              </a:buClr>
              <a:buSzPts val="1800"/>
              <a:buNone/>
              <a:defRPr sz="2400" b="1"/>
            </a:lvl1pPr>
            <a:lvl2pPr marL="1218840" lvl="1" indent="-304704" algn="l">
              <a:lnSpc>
                <a:spcPct val="100000"/>
              </a:lnSpc>
              <a:spcBef>
                <a:spcPts val="1200"/>
              </a:spcBef>
              <a:spcAft>
                <a:spcPts val="0"/>
              </a:spcAft>
              <a:buClr>
                <a:schemeClr val="dk1"/>
              </a:buClr>
              <a:buSzPts val="1500"/>
              <a:buNone/>
              <a:defRPr sz="2000" b="1"/>
            </a:lvl2pPr>
            <a:lvl3pPr marL="1828256" lvl="2" indent="-304704" algn="l">
              <a:lnSpc>
                <a:spcPct val="100000"/>
              </a:lnSpc>
              <a:spcBef>
                <a:spcPts val="1067"/>
              </a:spcBef>
              <a:spcAft>
                <a:spcPts val="0"/>
              </a:spcAft>
              <a:buClr>
                <a:schemeClr val="dk1"/>
              </a:buClr>
              <a:buSzPts val="1400"/>
              <a:buNone/>
              <a:defRPr sz="1900" b="1"/>
            </a:lvl3pPr>
            <a:lvl4pPr marL="2437678" lvl="3" indent="-304704" algn="l">
              <a:lnSpc>
                <a:spcPct val="100000"/>
              </a:lnSpc>
              <a:spcBef>
                <a:spcPts val="933"/>
              </a:spcBef>
              <a:spcAft>
                <a:spcPts val="0"/>
              </a:spcAft>
              <a:buClr>
                <a:schemeClr val="dk1"/>
              </a:buClr>
              <a:buSzPts val="1200"/>
              <a:buNone/>
              <a:defRPr sz="1600" b="1"/>
            </a:lvl4pPr>
            <a:lvl5pPr marL="3047088" lvl="4" indent="-304704" algn="l">
              <a:lnSpc>
                <a:spcPct val="100000"/>
              </a:lnSpc>
              <a:spcBef>
                <a:spcPts val="800"/>
              </a:spcBef>
              <a:spcAft>
                <a:spcPts val="0"/>
              </a:spcAft>
              <a:buClr>
                <a:schemeClr val="dk1"/>
              </a:buClr>
              <a:buSzPts val="1200"/>
              <a:buNone/>
              <a:defRPr sz="1600" b="1"/>
            </a:lvl5pPr>
            <a:lvl6pPr marL="3656499" lvl="5" indent="-304704" algn="l">
              <a:lnSpc>
                <a:spcPct val="100000"/>
              </a:lnSpc>
              <a:spcBef>
                <a:spcPts val="800"/>
              </a:spcBef>
              <a:spcAft>
                <a:spcPts val="0"/>
              </a:spcAft>
              <a:buSzPts val="1200"/>
              <a:buFont typeface="Times New Roman"/>
              <a:buNone/>
              <a:defRPr sz="1600" b="1"/>
            </a:lvl6pPr>
            <a:lvl7pPr marL="4265920" lvl="6" indent="-304704" algn="l">
              <a:lnSpc>
                <a:spcPct val="100000"/>
              </a:lnSpc>
              <a:spcBef>
                <a:spcPts val="800"/>
              </a:spcBef>
              <a:spcAft>
                <a:spcPts val="0"/>
              </a:spcAft>
              <a:buSzPts val="1200"/>
              <a:buFont typeface="Times New Roman"/>
              <a:buNone/>
              <a:defRPr sz="1600" b="1"/>
            </a:lvl7pPr>
            <a:lvl8pPr marL="4875337" lvl="7" indent="-304704" algn="l">
              <a:lnSpc>
                <a:spcPct val="100000"/>
              </a:lnSpc>
              <a:spcBef>
                <a:spcPts val="800"/>
              </a:spcBef>
              <a:spcAft>
                <a:spcPts val="0"/>
              </a:spcAft>
              <a:buSzPts val="1200"/>
              <a:buFont typeface="Times New Roman"/>
              <a:buNone/>
              <a:defRPr sz="1600" b="1"/>
            </a:lvl8pPr>
            <a:lvl9pPr marL="5484766" lvl="8" indent="-304704" algn="l">
              <a:lnSpc>
                <a:spcPct val="100000"/>
              </a:lnSpc>
              <a:spcBef>
                <a:spcPts val="800"/>
              </a:spcBef>
              <a:spcAft>
                <a:spcPts val="800"/>
              </a:spcAft>
              <a:buSzPts val="1200"/>
              <a:buFont typeface="Times New Roman"/>
              <a:buNone/>
              <a:defRPr sz="1600" b="1"/>
            </a:lvl9pPr>
          </a:lstStyle>
          <a:p>
            <a:endParaRPr/>
          </a:p>
        </p:txBody>
      </p:sp>
      <p:sp>
        <p:nvSpPr>
          <p:cNvPr id="34" name="Google Shape;34;g13e1f191a52_0_21"/>
          <p:cNvSpPr txBox="1">
            <a:spLocks noGrp="1"/>
          </p:cNvSpPr>
          <p:nvPr>
            <p:ph type="body" idx="4"/>
          </p:nvPr>
        </p:nvSpPr>
        <p:spPr>
          <a:xfrm>
            <a:off x="6193368" y="2174875"/>
            <a:ext cx="5389200" cy="3951200"/>
          </a:xfrm>
          <a:prstGeom prst="rect">
            <a:avLst/>
          </a:prstGeom>
          <a:noFill/>
          <a:ln>
            <a:noFill/>
          </a:ln>
        </p:spPr>
        <p:txBody>
          <a:bodyPr spcFirstLastPara="1" wrap="square" lIns="91408" tIns="45698" rIns="91408" bIns="45698" anchor="t" anchorCtr="0">
            <a:noAutofit/>
          </a:bodyPr>
          <a:lstStyle>
            <a:lvl1pPr marL="609411" lvl="0" indent="-457059" algn="l">
              <a:lnSpc>
                <a:spcPct val="100000"/>
              </a:lnSpc>
              <a:spcBef>
                <a:spcPts val="533"/>
              </a:spcBef>
              <a:spcAft>
                <a:spcPts val="0"/>
              </a:spcAft>
              <a:buClr>
                <a:schemeClr val="dk1"/>
              </a:buClr>
              <a:buSzPts val="1800"/>
              <a:buChar char="•"/>
              <a:defRPr sz="2400"/>
            </a:lvl1pPr>
            <a:lvl2pPr marL="1218840" lvl="1" indent="-431672" algn="l">
              <a:lnSpc>
                <a:spcPct val="100000"/>
              </a:lnSpc>
              <a:spcBef>
                <a:spcPts val="1200"/>
              </a:spcBef>
              <a:spcAft>
                <a:spcPts val="0"/>
              </a:spcAft>
              <a:buClr>
                <a:schemeClr val="dk1"/>
              </a:buClr>
              <a:buSzPts val="1500"/>
              <a:buChar char="•"/>
              <a:defRPr sz="2000"/>
            </a:lvl2pPr>
            <a:lvl3pPr marL="1828256" lvl="2" indent="-423205" algn="l">
              <a:lnSpc>
                <a:spcPct val="100000"/>
              </a:lnSpc>
              <a:spcBef>
                <a:spcPts val="1067"/>
              </a:spcBef>
              <a:spcAft>
                <a:spcPts val="0"/>
              </a:spcAft>
              <a:buClr>
                <a:schemeClr val="dk1"/>
              </a:buClr>
              <a:buSzPts val="1400"/>
              <a:buChar char="•"/>
              <a:defRPr sz="1900"/>
            </a:lvl3pPr>
            <a:lvl4pPr marL="2437678" lvl="3" indent="-406281" algn="l">
              <a:lnSpc>
                <a:spcPct val="100000"/>
              </a:lnSpc>
              <a:spcBef>
                <a:spcPts val="933"/>
              </a:spcBef>
              <a:spcAft>
                <a:spcPts val="0"/>
              </a:spcAft>
              <a:buClr>
                <a:schemeClr val="dk1"/>
              </a:buClr>
              <a:buSzPts val="1200"/>
              <a:buChar char="•"/>
              <a:defRPr sz="1600"/>
            </a:lvl4pPr>
            <a:lvl5pPr marL="3047088" lvl="4" indent="-406281" algn="l">
              <a:lnSpc>
                <a:spcPct val="100000"/>
              </a:lnSpc>
              <a:spcBef>
                <a:spcPts val="800"/>
              </a:spcBef>
              <a:spcAft>
                <a:spcPts val="0"/>
              </a:spcAft>
              <a:buClr>
                <a:schemeClr val="dk1"/>
              </a:buClr>
              <a:buSzPts val="1200"/>
              <a:buChar char="•"/>
              <a:defRPr sz="1600"/>
            </a:lvl5pPr>
            <a:lvl6pPr marL="3656499" lvl="5" indent="-406281" algn="l">
              <a:lnSpc>
                <a:spcPct val="100000"/>
              </a:lnSpc>
              <a:spcBef>
                <a:spcPts val="800"/>
              </a:spcBef>
              <a:spcAft>
                <a:spcPts val="0"/>
              </a:spcAft>
              <a:buSzPts val="1200"/>
              <a:buFont typeface="Times New Roman"/>
              <a:buChar char="»"/>
              <a:defRPr sz="1600"/>
            </a:lvl6pPr>
            <a:lvl7pPr marL="4265920" lvl="6" indent="-406281" algn="l">
              <a:lnSpc>
                <a:spcPct val="100000"/>
              </a:lnSpc>
              <a:spcBef>
                <a:spcPts val="800"/>
              </a:spcBef>
              <a:spcAft>
                <a:spcPts val="0"/>
              </a:spcAft>
              <a:buSzPts val="1200"/>
              <a:buFont typeface="Times New Roman"/>
              <a:buChar char="»"/>
              <a:defRPr sz="1600"/>
            </a:lvl7pPr>
            <a:lvl8pPr marL="4875337" lvl="7" indent="-406281" algn="l">
              <a:lnSpc>
                <a:spcPct val="100000"/>
              </a:lnSpc>
              <a:spcBef>
                <a:spcPts val="800"/>
              </a:spcBef>
              <a:spcAft>
                <a:spcPts val="0"/>
              </a:spcAft>
              <a:buSzPts val="1200"/>
              <a:buFont typeface="Times New Roman"/>
              <a:buChar char="»"/>
              <a:defRPr sz="1600"/>
            </a:lvl8pPr>
            <a:lvl9pPr marL="5484766" lvl="8" indent="-406281" algn="l">
              <a:lnSpc>
                <a:spcPct val="100000"/>
              </a:lnSpc>
              <a:spcBef>
                <a:spcPts val="800"/>
              </a:spcBef>
              <a:spcAft>
                <a:spcPts val="800"/>
              </a:spcAft>
              <a:buSzPts val="1200"/>
              <a:buFont typeface="Times New Roman"/>
              <a:buChar char="»"/>
              <a:defRPr sz="1600"/>
            </a:lvl9pPr>
          </a:lstStyle>
          <a:p>
            <a:endParaRPr/>
          </a:p>
        </p:txBody>
      </p:sp>
    </p:spTree>
    <p:extLst>
      <p:ext uri="{BB962C8B-B14F-4D97-AF65-F5344CB8AC3E}">
        <p14:creationId xmlns:p14="http://schemas.microsoft.com/office/powerpoint/2010/main" val="14119960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35"/>
        <p:cNvGrpSpPr/>
        <p:nvPr/>
      </p:nvGrpSpPr>
      <p:grpSpPr>
        <a:xfrm>
          <a:off x="0" y="0"/>
          <a:ext cx="0" cy="0"/>
          <a:chOff x="0" y="0"/>
          <a:chExt cx="0" cy="0"/>
        </a:xfrm>
      </p:grpSpPr>
      <p:sp>
        <p:nvSpPr>
          <p:cNvPr id="36" name="Google Shape;36;g13e1f191a52_0_27"/>
          <p:cNvSpPr txBox="1">
            <a:spLocks noGrp="1"/>
          </p:cNvSpPr>
          <p:nvPr>
            <p:ph type="title"/>
          </p:nvPr>
        </p:nvSpPr>
        <p:spPr>
          <a:xfrm>
            <a:off x="609601" y="273051"/>
            <a:ext cx="4011200" cy="1162000"/>
          </a:xfrm>
          <a:prstGeom prst="rect">
            <a:avLst/>
          </a:prstGeom>
          <a:noFill/>
          <a:ln>
            <a:noFill/>
          </a:ln>
        </p:spPr>
        <p:txBody>
          <a:bodyPr spcFirstLastPara="1" wrap="square" lIns="91408" tIns="45698" rIns="91408" bIns="45698" anchor="b" anchorCtr="0">
            <a:noAutofit/>
          </a:bodyPr>
          <a:lstStyle>
            <a:lvl1pPr lvl="0" algn="l">
              <a:lnSpc>
                <a:spcPct val="100000"/>
              </a:lnSpc>
              <a:spcBef>
                <a:spcPts val="0"/>
              </a:spcBef>
              <a:spcAft>
                <a:spcPts val="0"/>
              </a:spcAft>
              <a:buSzPts val="1100"/>
              <a:buNone/>
              <a:defRPr sz="2000" b="1"/>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37" name="Google Shape;37;g13e1f191a52_0_27"/>
          <p:cNvSpPr txBox="1">
            <a:spLocks noGrp="1"/>
          </p:cNvSpPr>
          <p:nvPr>
            <p:ph type="body" idx="1"/>
          </p:nvPr>
        </p:nvSpPr>
        <p:spPr>
          <a:xfrm>
            <a:off x="4766733" y="273051"/>
            <a:ext cx="6815600" cy="5853200"/>
          </a:xfrm>
          <a:prstGeom prst="rect">
            <a:avLst/>
          </a:prstGeom>
          <a:noFill/>
          <a:ln>
            <a:noFill/>
          </a:ln>
        </p:spPr>
        <p:txBody>
          <a:bodyPr spcFirstLastPara="1" wrap="square" lIns="91408" tIns="45698" rIns="91408" bIns="45698" anchor="t" anchorCtr="0">
            <a:noAutofit/>
          </a:bodyPr>
          <a:lstStyle>
            <a:lvl1pPr marL="609411" lvl="0" indent="-507854" algn="l">
              <a:lnSpc>
                <a:spcPct val="100000"/>
              </a:lnSpc>
              <a:spcBef>
                <a:spcPts val="667"/>
              </a:spcBef>
              <a:spcAft>
                <a:spcPts val="0"/>
              </a:spcAft>
              <a:buClr>
                <a:schemeClr val="dk1"/>
              </a:buClr>
              <a:buSzPts val="2400"/>
              <a:buChar char="•"/>
              <a:defRPr sz="3200"/>
            </a:lvl1pPr>
            <a:lvl2pPr marL="1218840" lvl="1" indent="-482456" algn="l">
              <a:lnSpc>
                <a:spcPct val="100000"/>
              </a:lnSpc>
              <a:spcBef>
                <a:spcPts val="1600"/>
              </a:spcBef>
              <a:spcAft>
                <a:spcPts val="0"/>
              </a:spcAft>
              <a:buClr>
                <a:schemeClr val="dk1"/>
              </a:buClr>
              <a:buSzPts val="2100"/>
              <a:buChar char="•"/>
              <a:defRPr sz="2800"/>
            </a:lvl2pPr>
            <a:lvl3pPr marL="1828256" lvl="2" indent="-457059" algn="l">
              <a:lnSpc>
                <a:spcPct val="100000"/>
              </a:lnSpc>
              <a:spcBef>
                <a:spcPts val="1467"/>
              </a:spcBef>
              <a:spcAft>
                <a:spcPts val="0"/>
              </a:spcAft>
              <a:buClr>
                <a:schemeClr val="dk1"/>
              </a:buClr>
              <a:buSzPts val="1800"/>
              <a:buChar char="•"/>
              <a:defRPr sz="2400"/>
            </a:lvl3pPr>
            <a:lvl4pPr marL="2437678" lvl="3" indent="-431672" algn="l">
              <a:lnSpc>
                <a:spcPct val="100000"/>
              </a:lnSpc>
              <a:spcBef>
                <a:spcPts val="1200"/>
              </a:spcBef>
              <a:spcAft>
                <a:spcPts val="0"/>
              </a:spcAft>
              <a:buClr>
                <a:schemeClr val="dk1"/>
              </a:buClr>
              <a:buSzPts val="1500"/>
              <a:buChar char="•"/>
              <a:defRPr sz="2000"/>
            </a:lvl4pPr>
            <a:lvl5pPr marL="3047088" lvl="4" indent="-431672" algn="l">
              <a:lnSpc>
                <a:spcPct val="100000"/>
              </a:lnSpc>
              <a:spcBef>
                <a:spcPts val="1067"/>
              </a:spcBef>
              <a:spcAft>
                <a:spcPts val="0"/>
              </a:spcAft>
              <a:buClr>
                <a:schemeClr val="dk1"/>
              </a:buClr>
              <a:buSzPts val="1500"/>
              <a:buChar char="•"/>
              <a:defRPr sz="2000"/>
            </a:lvl5pPr>
            <a:lvl6pPr marL="3656499" lvl="5" indent="-431672" algn="l">
              <a:lnSpc>
                <a:spcPct val="100000"/>
              </a:lnSpc>
              <a:spcBef>
                <a:spcPts val="1067"/>
              </a:spcBef>
              <a:spcAft>
                <a:spcPts val="0"/>
              </a:spcAft>
              <a:buSzPts val="1500"/>
              <a:buFont typeface="Times New Roman"/>
              <a:buChar char="»"/>
              <a:defRPr sz="2000"/>
            </a:lvl6pPr>
            <a:lvl7pPr marL="4265920" lvl="6" indent="-431672" algn="l">
              <a:lnSpc>
                <a:spcPct val="100000"/>
              </a:lnSpc>
              <a:spcBef>
                <a:spcPts val="1067"/>
              </a:spcBef>
              <a:spcAft>
                <a:spcPts val="0"/>
              </a:spcAft>
              <a:buSzPts val="1500"/>
              <a:buFont typeface="Times New Roman"/>
              <a:buChar char="»"/>
              <a:defRPr sz="2000"/>
            </a:lvl7pPr>
            <a:lvl8pPr marL="4875337" lvl="7" indent="-431672" algn="l">
              <a:lnSpc>
                <a:spcPct val="100000"/>
              </a:lnSpc>
              <a:spcBef>
                <a:spcPts val="1067"/>
              </a:spcBef>
              <a:spcAft>
                <a:spcPts val="0"/>
              </a:spcAft>
              <a:buSzPts val="1500"/>
              <a:buFont typeface="Times New Roman"/>
              <a:buChar char="»"/>
              <a:defRPr sz="2000"/>
            </a:lvl8pPr>
            <a:lvl9pPr marL="5484766" lvl="8" indent="-431672" algn="l">
              <a:lnSpc>
                <a:spcPct val="100000"/>
              </a:lnSpc>
              <a:spcBef>
                <a:spcPts val="1067"/>
              </a:spcBef>
              <a:spcAft>
                <a:spcPts val="1067"/>
              </a:spcAft>
              <a:buSzPts val="1500"/>
              <a:buFont typeface="Times New Roman"/>
              <a:buChar char="»"/>
              <a:defRPr sz="2000"/>
            </a:lvl9pPr>
          </a:lstStyle>
          <a:p>
            <a:endParaRPr/>
          </a:p>
        </p:txBody>
      </p:sp>
      <p:sp>
        <p:nvSpPr>
          <p:cNvPr id="38" name="Google Shape;38;g13e1f191a52_0_27"/>
          <p:cNvSpPr txBox="1">
            <a:spLocks noGrp="1"/>
          </p:cNvSpPr>
          <p:nvPr>
            <p:ph type="body" idx="2"/>
          </p:nvPr>
        </p:nvSpPr>
        <p:spPr>
          <a:xfrm>
            <a:off x="609601" y="1435101"/>
            <a:ext cx="4011200" cy="4691200"/>
          </a:xfrm>
          <a:prstGeom prst="rect">
            <a:avLst/>
          </a:prstGeom>
          <a:noFill/>
          <a:ln>
            <a:noFill/>
          </a:ln>
        </p:spPr>
        <p:txBody>
          <a:bodyPr spcFirstLastPara="1" wrap="square" lIns="91408" tIns="45698" rIns="91408" bIns="45698" anchor="t" anchorCtr="0">
            <a:noAutofit/>
          </a:bodyPr>
          <a:lstStyle>
            <a:lvl1pPr marL="609411" lvl="0" indent="-304704" algn="l">
              <a:lnSpc>
                <a:spcPct val="100000"/>
              </a:lnSpc>
              <a:spcBef>
                <a:spcPts val="267"/>
              </a:spcBef>
              <a:spcAft>
                <a:spcPts val="0"/>
              </a:spcAft>
              <a:buClr>
                <a:schemeClr val="dk1"/>
              </a:buClr>
              <a:buSzPts val="1100"/>
              <a:buNone/>
              <a:defRPr sz="1500"/>
            </a:lvl1pPr>
            <a:lvl2pPr marL="1218840" lvl="1" indent="-304704" algn="l">
              <a:lnSpc>
                <a:spcPct val="100000"/>
              </a:lnSpc>
              <a:spcBef>
                <a:spcPts val="667"/>
              </a:spcBef>
              <a:spcAft>
                <a:spcPts val="0"/>
              </a:spcAft>
              <a:buClr>
                <a:schemeClr val="dk1"/>
              </a:buClr>
              <a:buSzPts val="900"/>
              <a:buNone/>
              <a:defRPr sz="1200"/>
            </a:lvl2pPr>
            <a:lvl3pPr marL="1828256" lvl="2" indent="-304704" algn="l">
              <a:lnSpc>
                <a:spcPct val="100000"/>
              </a:lnSpc>
              <a:spcBef>
                <a:spcPts val="667"/>
              </a:spcBef>
              <a:spcAft>
                <a:spcPts val="0"/>
              </a:spcAft>
              <a:buClr>
                <a:schemeClr val="dk1"/>
              </a:buClr>
              <a:buSzPts val="800"/>
              <a:buNone/>
              <a:defRPr sz="1100"/>
            </a:lvl3pPr>
            <a:lvl4pPr marL="2437678" lvl="3" indent="-304704" algn="l">
              <a:lnSpc>
                <a:spcPct val="100000"/>
              </a:lnSpc>
              <a:spcBef>
                <a:spcPts val="533"/>
              </a:spcBef>
              <a:spcAft>
                <a:spcPts val="0"/>
              </a:spcAft>
              <a:buClr>
                <a:schemeClr val="dk1"/>
              </a:buClr>
              <a:buSzPts val="700"/>
              <a:buNone/>
              <a:defRPr sz="900"/>
            </a:lvl4pPr>
            <a:lvl5pPr marL="3047088" lvl="4" indent="-304704" algn="l">
              <a:lnSpc>
                <a:spcPct val="100000"/>
              </a:lnSpc>
              <a:spcBef>
                <a:spcPts val="400"/>
              </a:spcBef>
              <a:spcAft>
                <a:spcPts val="0"/>
              </a:spcAft>
              <a:buClr>
                <a:schemeClr val="dk1"/>
              </a:buClr>
              <a:buSzPts val="700"/>
              <a:buNone/>
              <a:defRPr sz="900"/>
            </a:lvl5pPr>
            <a:lvl6pPr marL="3656499" lvl="5" indent="-304704" algn="l">
              <a:lnSpc>
                <a:spcPct val="100000"/>
              </a:lnSpc>
              <a:spcBef>
                <a:spcPts val="400"/>
              </a:spcBef>
              <a:spcAft>
                <a:spcPts val="0"/>
              </a:spcAft>
              <a:buSzPts val="700"/>
              <a:buFont typeface="Times New Roman"/>
              <a:buNone/>
              <a:defRPr sz="900"/>
            </a:lvl6pPr>
            <a:lvl7pPr marL="4265920" lvl="6" indent="-304704" algn="l">
              <a:lnSpc>
                <a:spcPct val="100000"/>
              </a:lnSpc>
              <a:spcBef>
                <a:spcPts val="400"/>
              </a:spcBef>
              <a:spcAft>
                <a:spcPts val="0"/>
              </a:spcAft>
              <a:buSzPts val="700"/>
              <a:buFont typeface="Times New Roman"/>
              <a:buNone/>
              <a:defRPr sz="900"/>
            </a:lvl7pPr>
            <a:lvl8pPr marL="4875337" lvl="7" indent="-304704" algn="l">
              <a:lnSpc>
                <a:spcPct val="100000"/>
              </a:lnSpc>
              <a:spcBef>
                <a:spcPts val="400"/>
              </a:spcBef>
              <a:spcAft>
                <a:spcPts val="0"/>
              </a:spcAft>
              <a:buSzPts val="700"/>
              <a:buFont typeface="Times New Roman"/>
              <a:buNone/>
              <a:defRPr sz="900"/>
            </a:lvl8pPr>
            <a:lvl9pPr marL="5484766" lvl="8" indent="-304704" algn="l">
              <a:lnSpc>
                <a:spcPct val="100000"/>
              </a:lnSpc>
              <a:spcBef>
                <a:spcPts val="400"/>
              </a:spcBef>
              <a:spcAft>
                <a:spcPts val="400"/>
              </a:spcAft>
              <a:buSzPts val="700"/>
              <a:buFont typeface="Times New Roman"/>
              <a:buNone/>
              <a:defRPr sz="900"/>
            </a:lvl9pPr>
          </a:lstStyle>
          <a:p>
            <a:endParaRPr/>
          </a:p>
        </p:txBody>
      </p:sp>
    </p:spTree>
    <p:extLst>
      <p:ext uri="{BB962C8B-B14F-4D97-AF65-F5344CB8AC3E}">
        <p14:creationId xmlns:p14="http://schemas.microsoft.com/office/powerpoint/2010/main" val="10426003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39"/>
        <p:cNvGrpSpPr/>
        <p:nvPr/>
      </p:nvGrpSpPr>
      <p:grpSpPr>
        <a:xfrm>
          <a:off x="0" y="0"/>
          <a:ext cx="0" cy="0"/>
          <a:chOff x="0" y="0"/>
          <a:chExt cx="0" cy="0"/>
        </a:xfrm>
      </p:grpSpPr>
      <p:sp>
        <p:nvSpPr>
          <p:cNvPr id="40" name="Google Shape;40;g13e1f191a52_0_31"/>
          <p:cNvSpPr txBox="1">
            <a:spLocks noGrp="1"/>
          </p:cNvSpPr>
          <p:nvPr>
            <p:ph type="title"/>
          </p:nvPr>
        </p:nvSpPr>
        <p:spPr>
          <a:xfrm>
            <a:off x="2389717" y="4800600"/>
            <a:ext cx="7315200" cy="566800"/>
          </a:xfrm>
          <a:prstGeom prst="rect">
            <a:avLst/>
          </a:prstGeom>
          <a:noFill/>
          <a:ln>
            <a:noFill/>
          </a:ln>
        </p:spPr>
        <p:txBody>
          <a:bodyPr spcFirstLastPara="1" wrap="square" lIns="91408" tIns="45698" rIns="91408" bIns="45698" anchor="b" anchorCtr="0">
            <a:noAutofit/>
          </a:bodyPr>
          <a:lstStyle>
            <a:lvl1pPr lvl="0" algn="l">
              <a:lnSpc>
                <a:spcPct val="100000"/>
              </a:lnSpc>
              <a:spcBef>
                <a:spcPts val="0"/>
              </a:spcBef>
              <a:spcAft>
                <a:spcPts val="0"/>
              </a:spcAft>
              <a:buSzPts val="1100"/>
              <a:buNone/>
              <a:defRPr sz="2000" b="1"/>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41" name="Google Shape;41;g13e1f191a52_0_31"/>
          <p:cNvSpPr>
            <a:spLocks noGrp="1"/>
          </p:cNvSpPr>
          <p:nvPr>
            <p:ph type="pic" idx="2"/>
          </p:nvPr>
        </p:nvSpPr>
        <p:spPr>
          <a:xfrm>
            <a:off x="2389717" y="612775"/>
            <a:ext cx="7315200" cy="4114800"/>
          </a:xfrm>
          <a:prstGeom prst="rect">
            <a:avLst/>
          </a:prstGeom>
          <a:noFill/>
          <a:ln>
            <a:noFill/>
          </a:ln>
        </p:spPr>
      </p:sp>
      <p:sp>
        <p:nvSpPr>
          <p:cNvPr id="42" name="Google Shape;42;g13e1f191a52_0_31"/>
          <p:cNvSpPr txBox="1">
            <a:spLocks noGrp="1"/>
          </p:cNvSpPr>
          <p:nvPr>
            <p:ph type="body" idx="1"/>
          </p:nvPr>
        </p:nvSpPr>
        <p:spPr>
          <a:xfrm>
            <a:off x="2389717" y="5367339"/>
            <a:ext cx="7315200" cy="804800"/>
          </a:xfrm>
          <a:prstGeom prst="rect">
            <a:avLst/>
          </a:prstGeom>
          <a:noFill/>
          <a:ln>
            <a:noFill/>
          </a:ln>
        </p:spPr>
        <p:txBody>
          <a:bodyPr spcFirstLastPara="1" wrap="square" lIns="91408" tIns="45698" rIns="91408" bIns="45698" anchor="t" anchorCtr="0">
            <a:noAutofit/>
          </a:bodyPr>
          <a:lstStyle>
            <a:lvl1pPr marL="609411" lvl="0" indent="-304704" algn="l">
              <a:lnSpc>
                <a:spcPct val="100000"/>
              </a:lnSpc>
              <a:spcBef>
                <a:spcPts val="267"/>
              </a:spcBef>
              <a:spcAft>
                <a:spcPts val="0"/>
              </a:spcAft>
              <a:buClr>
                <a:schemeClr val="dk1"/>
              </a:buClr>
              <a:buSzPts val="1100"/>
              <a:buNone/>
              <a:defRPr sz="1500"/>
            </a:lvl1pPr>
            <a:lvl2pPr marL="1218840" lvl="1" indent="-304704" algn="l">
              <a:lnSpc>
                <a:spcPct val="100000"/>
              </a:lnSpc>
              <a:spcBef>
                <a:spcPts val="667"/>
              </a:spcBef>
              <a:spcAft>
                <a:spcPts val="0"/>
              </a:spcAft>
              <a:buClr>
                <a:schemeClr val="dk1"/>
              </a:buClr>
              <a:buSzPts val="900"/>
              <a:buNone/>
              <a:defRPr sz="1200"/>
            </a:lvl2pPr>
            <a:lvl3pPr marL="1828256" lvl="2" indent="-304704" algn="l">
              <a:lnSpc>
                <a:spcPct val="100000"/>
              </a:lnSpc>
              <a:spcBef>
                <a:spcPts val="667"/>
              </a:spcBef>
              <a:spcAft>
                <a:spcPts val="0"/>
              </a:spcAft>
              <a:buClr>
                <a:schemeClr val="dk1"/>
              </a:buClr>
              <a:buSzPts val="800"/>
              <a:buNone/>
              <a:defRPr sz="1100"/>
            </a:lvl3pPr>
            <a:lvl4pPr marL="2437678" lvl="3" indent="-304704" algn="l">
              <a:lnSpc>
                <a:spcPct val="100000"/>
              </a:lnSpc>
              <a:spcBef>
                <a:spcPts val="533"/>
              </a:spcBef>
              <a:spcAft>
                <a:spcPts val="0"/>
              </a:spcAft>
              <a:buClr>
                <a:schemeClr val="dk1"/>
              </a:buClr>
              <a:buSzPts val="700"/>
              <a:buNone/>
              <a:defRPr sz="900"/>
            </a:lvl4pPr>
            <a:lvl5pPr marL="3047088" lvl="4" indent="-304704" algn="l">
              <a:lnSpc>
                <a:spcPct val="100000"/>
              </a:lnSpc>
              <a:spcBef>
                <a:spcPts val="400"/>
              </a:spcBef>
              <a:spcAft>
                <a:spcPts val="0"/>
              </a:spcAft>
              <a:buClr>
                <a:schemeClr val="dk1"/>
              </a:buClr>
              <a:buSzPts val="700"/>
              <a:buNone/>
              <a:defRPr sz="900"/>
            </a:lvl5pPr>
            <a:lvl6pPr marL="3656499" lvl="5" indent="-304704" algn="l">
              <a:lnSpc>
                <a:spcPct val="100000"/>
              </a:lnSpc>
              <a:spcBef>
                <a:spcPts val="400"/>
              </a:spcBef>
              <a:spcAft>
                <a:spcPts val="0"/>
              </a:spcAft>
              <a:buSzPts val="700"/>
              <a:buFont typeface="Times New Roman"/>
              <a:buNone/>
              <a:defRPr sz="900"/>
            </a:lvl6pPr>
            <a:lvl7pPr marL="4265920" lvl="6" indent="-304704" algn="l">
              <a:lnSpc>
                <a:spcPct val="100000"/>
              </a:lnSpc>
              <a:spcBef>
                <a:spcPts val="400"/>
              </a:spcBef>
              <a:spcAft>
                <a:spcPts val="0"/>
              </a:spcAft>
              <a:buSzPts val="700"/>
              <a:buFont typeface="Times New Roman"/>
              <a:buNone/>
              <a:defRPr sz="900"/>
            </a:lvl7pPr>
            <a:lvl8pPr marL="4875337" lvl="7" indent="-304704" algn="l">
              <a:lnSpc>
                <a:spcPct val="100000"/>
              </a:lnSpc>
              <a:spcBef>
                <a:spcPts val="400"/>
              </a:spcBef>
              <a:spcAft>
                <a:spcPts val="0"/>
              </a:spcAft>
              <a:buSzPts val="700"/>
              <a:buFont typeface="Times New Roman"/>
              <a:buNone/>
              <a:defRPr sz="900"/>
            </a:lvl8pPr>
            <a:lvl9pPr marL="5484766" lvl="8" indent="-304704" algn="l">
              <a:lnSpc>
                <a:spcPct val="100000"/>
              </a:lnSpc>
              <a:spcBef>
                <a:spcPts val="400"/>
              </a:spcBef>
              <a:spcAft>
                <a:spcPts val="400"/>
              </a:spcAft>
              <a:buSzPts val="700"/>
              <a:buFont typeface="Times New Roman"/>
              <a:buNone/>
              <a:defRPr sz="900"/>
            </a:lvl9pPr>
          </a:lstStyle>
          <a:p>
            <a:endParaRPr/>
          </a:p>
        </p:txBody>
      </p:sp>
    </p:spTree>
    <p:extLst>
      <p:ext uri="{BB962C8B-B14F-4D97-AF65-F5344CB8AC3E}">
        <p14:creationId xmlns:p14="http://schemas.microsoft.com/office/powerpoint/2010/main" val="743661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37"/>
        <p:cNvGrpSpPr/>
        <p:nvPr/>
      </p:nvGrpSpPr>
      <p:grpSpPr>
        <a:xfrm>
          <a:off x="0" y="0"/>
          <a:ext cx="0" cy="0"/>
          <a:chOff x="0" y="0"/>
          <a:chExt cx="0" cy="0"/>
        </a:xfrm>
      </p:grpSpPr>
      <p:sp>
        <p:nvSpPr>
          <p:cNvPr id="38" name="Google Shape;38;g1296eb9e080_0_28"/>
          <p:cNvSpPr txBox="1">
            <a:spLocks noGrp="1"/>
          </p:cNvSpPr>
          <p:nvPr>
            <p:ph type="sldNum" idx="12"/>
          </p:nvPr>
        </p:nvSpPr>
        <p:spPr>
          <a:xfrm>
            <a:off x="8737603" y="6356343"/>
            <a:ext cx="3126900" cy="365100"/>
          </a:xfrm>
          <a:prstGeom prst="rect">
            <a:avLst/>
          </a:prstGeom>
          <a:noFill/>
          <a:ln>
            <a:noFill/>
          </a:ln>
        </p:spPr>
        <p:txBody>
          <a:bodyPr spcFirstLastPara="1" wrap="square" lIns="121860" tIns="60905" rIns="121860" bIns="60905" anchor="ctr" anchorCtr="0">
            <a:noAutofit/>
          </a:bodyPr>
          <a:lstStyle>
            <a:lvl1pPr marL="0" marR="0" lvl="0" indent="0" algn="r" rtl="0">
              <a:spcBef>
                <a:spcPts val="0"/>
              </a:spcBef>
              <a:buNone/>
              <a:defRPr sz="1600" b="0" i="0" u="none" strike="noStrike" cap="none">
                <a:solidFill>
                  <a:srgbClr val="888888"/>
                </a:solidFill>
                <a:latin typeface="Calibri"/>
                <a:ea typeface="Calibri"/>
                <a:cs typeface="Calibri"/>
                <a:sym typeface="Calibri"/>
              </a:defRPr>
            </a:lvl1pPr>
            <a:lvl2pPr marL="0" marR="0" lvl="1" indent="0" algn="r" rtl="0">
              <a:spcBef>
                <a:spcPts val="0"/>
              </a:spcBef>
              <a:buNone/>
              <a:defRPr sz="1600" b="0" i="0" u="none" strike="noStrike" cap="none">
                <a:solidFill>
                  <a:srgbClr val="888888"/>
                </a:solidFill>
                <a:latin typeface="Calibri"/>
                <a:ea typeface="Calibri"/>
                <a:cs typeface="Calibri"/>
                <a:sym typeface="Calibri"/>
              </a:defRPr>
            </a:lvl2pPr>
            <a:lvl3pPr marL="0" marR="0" lvl="2" indent="0" algn="r" rtl="0">
              <a:spcBef>
                <a:spcPts val="0"/>
              </a:spcBef>
              <a:buNone/>
              <a:defRPr sz="1600" b="0" i="0" u="none" strike="noStrike" cap="none">
                <a:solidFill>
                  <a:srgbClr val="888888"/>
                </a:solidFill>
                <a:latin typeface="Calibri"/>
                <a:ea typeface="Calibri"/>
                <a:cs typeface="Calibri"/>
                <a:sym typeface="Calibri"/>
              </a:defRPr>
            </a:lvl3pPr>
            <a:lvl4pPr marL="0" marR="0" lvl="3" indent="0" algn="r" rtl="0">
              <a:spcBef>
                <a:spcPts val="0"/>
              </a:spcBef>
              <a:buNone/>
              <a:defRPr sz="1600" b="0" i="0" u="none" strike="noStrike" cap="none">
                <a:solidFill>
                  <a:srgbClr val="888888"/>
                </a:solidFill>
                <a:latin typeface="Calibri"/>
                <a:ea typeface="Calibri"/>
                <a:cs typeface="Calibri"/>
                <a:sym typeface="Calibri"/>
              </a:defRPr>
            </a:lvl4pPr>
            <a:lvl5pPr marL="0" marR="0" lvl="4" indent="0" algn="r" rtl="0">
              <a:spcBef>
                <a:spcPts val="0"/>
              </a:spcBef>
              <a:buNone/>
              <a:defRPr sz="1600" b="0" i="0" u="none" strike="noStrike" cap="none">
                <a:solidFill>
                  <a:srgbClr val="888888"/>
                </a:solidFill>
                <a:latin typeface="Calibri"/>
                <a:ea typeface="Calibri"/>
                <a:cs typeface="Calibri"/>
                <a:sym typeface="Calibri"/>
              </a:defRPr>
            </a:lvl5pPr>
            <a:lvl6pPr marL="0" marR="0" lvl="5" indent="0" algn="r" rtl="0">
              <a:spcBef>
                <a:spcPts val="0"/>
              </a:spcBef>
              <a:buNone/>
              <a:defRPr sz="1600" b="0" i="0" u="none" strike="noStrike" cap="none">
                <a:solidFill>
                  <a:srgbClr val="888888"/>
                </a:solidFill>
                <a:latin typeface="Calibri"/>
                <a:ea typeface="Calibri"/>
                <a:cs typeface="Calibri"/>
                <a:sym typeface="Calibri"/>
              </a:defRPr>
            </a:lvl6pPr>
            <a:lvl7pPr marL="0" marR="0" lvl="6" indent="0" algn="r" rtl="0">
              <a:spcBef>
                <a:spcPts val="0"/>
              </a:spcBef>
              <a:buNone/>
              <a:defRPr sz="1600" b="0" i="0" u="none" strike="noStrike" cap="none">
                <a:solidFill>
                  <a:srgbClr val="888888"/>
                </a:solidFill>
                <a:latin typeface="Calibri"/>
                <a:ea typeface="Calibri"/>
                <a:cs typeface="Calibri"/>
                <a:sym typeface="Calibri"/>
              </a:defRPr>
            </a:lvl7pPr>
            <a:lvl8pPr marL="0" marR="0" lvl="7" indent="0" algn="r" rtl="0">
              <a:spcBef>
                <a:spcPts val="0"/>
              </a:spcBef>
              <a:buNone/>
              <a:defRPr sz="1600" b="0" i="0" u="none" strike="noStrike" cap="none">
                <a:solidFill>
                  <a:srgbClr val="888888"/>
                </a:solidFill>
                <a:latin typeface="Calibri"/>
                <a:ea typeface="Calibri"/>
                <a:cs typeface="Calibri"/>
                <a:sym typeface="Calibri"/>
              </a:defRPr>
            </a:lvl8pPr>
            <a:lvl9pPr marL="0" marR="0" lvl="8" indent="0" algn="r" rtl="0">
              <a:spcBef>
                <a:spcPts val="0"/>
              </a:spcBef>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39" name="Google Shape;39;g1296eb9e080_0_28"/>
          <p:cNvSpPr txBox="1">
            <a:spLocks noGrp="1"/>
          </p:cNvSpPr>
          <p:nvPr>
            <p:ph type="body" idx="1"/>
          </p:nvPr>
        </p:nvSpPr>
        <p:spPr>
          <a:xfrm>
            <a:off x="609603" y="1295400"/>
            <a:ext cx="5384700" cy="4876800"/>
          </a:xfrm>
          <a:prstGeom prst="rect">
            <a:avLst/>
          </a:prstGeom>
          <a:noFill/>
          <a:ln>
            <a:noFill/>
          </a:ln>
        </p:spPr>
        <p:txBody>
          <a:bodyPr spcFirstLastPara="1" wrap="square" lIns="121860" tIns="121860" rIns="121860" bIns="121860" anchor="t" anchorCtr="0">
            <a:noAutofit/>
          </a:bodyPr>
          <a:lstStyle>
            <a:lvl1pPr marL="457023" lvl="0" indent="-228520" rtl="0">
              <a:spcBef>
                <a:spcPts val="600"/>
              </a:spcBef>
              <a:spcAft>
                <a:spcPts val="0"/>
              </a:spcAft>
              <a:buSzPts val="1900"/>
              <a:buNone/>
              <a:defRPr sz="1900"/>
            </a:lvl1pPr>
            <a:lvl2pPr marL="914060" lvl="1" indent="-380860" rtl="0">
              <a:spcBef>
                <a:spcPts val="500"/>
              </a:spcBef>
              <a:spcAft>
                <a:spcPts val="0"/>
              </a:spcAft>
              <a:buSzPts val="2400"/>
              <a:buChar char="○"/>
              <a:defRPr sz="1600"/>
            </a:lvl2pPr>
            <a:lvl3pPr marL="1371090" lvl="2" indent="-361830" rtl="0">
              <a:spcBef>
                <a:spcPts val="500"/>
              </a:spcBef>
              <a:spcAft>
                <a:spcPts val="0"/>
              </a:spcAft>
              <a:buSzPts val="2100"/>
              <a:buChar char="■"/>
              <a:defRPr sz="1500"/>
            </a:lvl3pPr>
            <a:lvl4pPr marL="1828120" lvl="3" indent="-349130" rtl="0">
              <a:spcBef>
                <a:spcPts val="400"/>
              </a:spcBef>
              <a:spcAft>
                <a:spcPts val="0"/>
              </a:spcAft>
              <a:buSzPts val="1900"/>
              <a:buChar char="●"/>
              <a:defRPr sz="1500"/>
            </a:lvl4pPr>
            <a:lvl5pPr marL="2285158" lvl="4" indent="-330080" rtl="0">
              <a:spcBef>
                <a:spcPts val="400"/>
              </a:spcBef>
              <a:spcAft>
                <a:spcPts val="0"/>
              </a:spcAft>
              <a:buSzPts val="1600"/>
              <a:buChar char="○"/>
              <a:defRPr sz="1500"/>
            </a:lvl5pPr>
            <a:lvl6pPr marL="2742178" lvl="5" indent="-304680" rtl="0">
              <a:spcBef>
                <a:spcPts val="500"/>
              </a:spcBef>
              <a:spcAft>
                <a:spcPts val="0"/>
              </a:spcAft>
              <a:buSzPts val="1200"/>
              <a:buChar char="■"/>
              <a:defRPr sz="1200">
                <a:solidFill>
                  <a:schemeClr val="dk1"/>
                </a:solidFill>
              </a:defRPr>
            </a:lvl6pPr>
            <a:lvl7pPr marL="3199200" lvl="6" indent="-304680" rtl="0">
              <a:spcBef>
                <a:spcPts val="500"/>
              </a:spcBef>
              <a:spcAft>
                <a:spcPts val="0"/>
              </a:spcAft>
              <a:buSzPts val="1200"/>
              <a:buChar char="●"/>
              <a:defRPr sz="1200">
                <a:solidFill>
                  <a:schemeClr val="dk1"/>
                </a:solidFill>
              </a:defRPr>
            </a:lvl7pPr>
            <a:lvl8pPr marL="3656223" lvl="7" indent="-304680" rtl="0">
              <a:spcBef>
                <a:spcPts val="500"/>
              </a:spcBef>
              <a:spcAft>
                <a:spcPts val="0"/>
              </a:spcAft>
              <a:buSzPts val="1200"/>
              <a:buChar char="○"/>
              <a:defRPr>
                <a:solidFill>
                  <a:schemeClr val="dk1"/>
                </a:solidFill>
              </a:defRPr>
            </a:lvl8pPr>
            <a:lvl9pPr marL="4113260" lvl="8" indent="-304680" rtl="0">
              <a:spcBef>
                <a:spcPts val="500"/>
              </a:spcBef>
              <a:spcAft>
                <a:spcPts val="0"/>
              </a:spcAft>
              <a:buSzPts val="1200"/>
              <a:buChar char="■"/>
              <a:defRPr>
                <a:solidFill>
                  <a:schemeClr val="dk1"/>
                </a:solidFill>
              </a:defRPr>
            </a:lvl9pPr>
          </a:lstStyle>
          <a:p>
            <a:endParaRPr/>
          </a:p>
        </p:txBody>
      </p:sp>
      <p:sp>
        <p:nvSpPr>
          <p:cNvPr id="40" name="Google Shape;40;g1296eb9e080_0_28"/>
          <p:cNvSpPr txBox="1">
            <a:spLocks noGrp="1"/>
          </p:cNvSpPr>
          <p:nvPr>
            <p:ph type="body" idx="2"/>
          </p:nvPr>
        </p:nvSpPr>
        <p:spPr>
          <a:xfrm>
            <a:off x="6197603" y="1295400"/>
            <a:ext cx="5384700" cy="4876800"/>
          </a:xfrm>
          <a:prstGeom prst="rect">
            <a:avLst/>
          </a:prstGeom>
          <a:noFill/>
          <a:ln>
            <a:noFill/>
          </a:ln>
        </p:spPr>
        <p:txBody>
          <a:bodyPr spcFirstLastPara="1" wrap="square" lIns="121860" tIns="121860" rIns="121860" bIns="121860" anchor="t" anchorCtr="0">
            <a:noAutofit/>
          </a:bodyPr>
          <a:lstStyle>
            <a:lvl1pPr marL="457023" lvl="0" indent="-228520" rtl="0">
              <a:spcBef>
                <a:spcPts val="600"/>
              </a:spcBef>
              <a:spcAft>
                <a:spcPts val="0"/>
              </a:spcAft>
              <a:buSzPts val="1900"/>
              <a:buNone/>
              <a:defRPr sz="1900"/>
            </a:lvl1pPr>
            <a:lvl2pPr marL="914060" lvl="1" indent="-380860" rtl="0">
              <a:spcBef>
                <a:spcPts val="500"/>
              </a:spcBef>
              <a:spcAft>
                <a:spcPts val="0"/>
              </a:spcAft>
              <a:buSzPts val="2400"/>
              <a:buChar char="○"/>
              <a:defRPr sz="1600"/>
            </a:lvl2pPr>
            <a:lvl3pPr marL="1371090" lvl="2" indent="-361830" rtl="0">
              <a:spcBef>
                <a:spcPts val="500"/>
              </a:spcBef>
              <a:spcAft>
                <a:spcPts val="0"/>
              </a:spcAft>
              <a:buSzPts val="2100"/>
              <a:buChar char="■"/>
              <a:defRPr sz="1500"/>
            </a:lvl3pPr>
            <a:lvl4pPr marL="1828120" lvl="3" indent="-349130" rtl="0">
              <a:spcBef>
                <a:spcPts val="400"/>
              </a:spcBef>
              <a:spcAft>
                <a:spcPts val="0"/>
              </a:spcAft>
              <a:buSzPts val="1900"/>
              <a:buChar char="●"/>
              <a:defRPr sz="1500"/>
            </a:lvl4pPr>
            <a:lvl5pPr marL="2285158" lvl="4" indent="-330080" rtl="0">
              <a:spcBef>
                <a:spcPts val="400"/>
              </a:spcBef>
              <a:spcAft>
                <a:spcPts val="0"/>
              </a:spcAft>
              <a:buSzPts val="1600"/>
              <a:buChar char="○"/>
              <a:defRPr sz="1500"/>
            </a:lvl5pPr>
            <a:lvl6pPr marL="2742178" lvl="5" indent="-304680" rtl="0">
              <a:spcBef>
                <a:spcPts val="500"/>
              </a:spcBef>
              <a:spcAft>
                <a:spcPts val="0"/>
              </a:spcAft>
              <a:buSzPts val="1200"/>
              <a:buChar char="■"/>
              <a:defRPr sz="1200">
                <a:solidFill>
                  <a:schemeClr val="dk1"/>
                </a:solidFill>
              </a:defRPr>
            </a:lvl6pPr>
            <a:lvl7pPr marL="3199200" lvl="6" indent="-304680" rtl="0">
              <a:spcBef>
                <a:spcPts val="500"/>
              </a:spcBef>
              <a:spcAft>
                <a:spcPts val="0"/>
              </a:spcAft>
              <a:buSzPts val="1200"/>
              <a:buChar char="●"/>
              <a:defRPr sz="1200">
                <a:solidFill>
                  <a:schemeClr val="dk1"/>
                </a:solidFill>
              </a:defRPr>
            </a:lvl7pPr>
            <a:lvl8pPr marL="3656223" lvl="7" indent="-304680" rtl="0">
              <a:spcBef>
                <a:spcPts val="500"/>
              </a:spcBef>
              <a:spcAft>
                <a:spcPts val="0"/>
              </a:spcAft>
              <a:buSzPts val="1200"/>
              <a:buChar char="○"/>
              <a:defRPr>
                <a:solidFill>
                  <a:schemeClr val="dk1"/>
                </a:solidFill>
              </a:defRPr>
            </a:lvl8pPr>
            <a:lvl9pPr marL="4113260" lvl="8" indent="-304680" rtl="0">
              <a:spcBef>
                <a:spcPts val="500"/>
              </a:spcBef>
              <a:spcAft>
                <a:spcPts val="0"/>
              </a:spcAft>
              <a:buSzPts val="1200"/>
              <a:buChar char="■"/>
              <a:defRPr>
                <a:solidFill>
                  <a:schemeClr val="dk1"/>
                </a:solidFill>
              </a:defRPr>
            </a:lvl9pPr>
          </a:lstStyle>
          <a:p>
            <a:endParaRPr/>
          </a:p>
        </p:txBody>
      </p:sp>
      <p:sp>
        <p:nvSpPr>
          <p:cNvPr id="41" name="Google Shape;41;g1296eb9e080_0_28"/>
          <p:cNvSpPr txBox="1">
            <a:spLocks noGrp="1"/>
          </p:cNvSpPr>
          <p:nvPr>
            <p:ph type="title"/>
          </p:nvPr>
        </p:nvSpPr>
        <p:spPr>
          <a:xfrm>
            <a:off x="936203" y="273903"/>
            <a:ext cx="9575700" cy="812700"/>
          </a:xfrm>
          <a:prstGeom prst="rect">
            <a:avLst/>
          </a:prstGeom>
          <a:noFill/>
          <a:ln>
            <a:noFill/>
          </a:ln>
        </p:spPr>
        <p:txBody>
          <a:bodyPr spcFirstLastPara="1" wrap="square" lIns="121860" tIns="121860" rIns="121860" bIns="121860" anchor="ctr" anchorCtr="0">
            <a:noAutofit/>
          </a:bodyPr>
          <a:lstStyle>
            <a:lvl1pPr lvl="0" rtl="0">
              <a:spcBef>
                <a:spcPts val="0"/>
              </a:spcBef>
              <a:spcAft>
                <a:spcPts val="0"/>
              </a:spcAft>
              <a:buSzPts val="4800"/>
              <a:buFont typeface="Cambria"/>
              <a:buNone/>
              <a:defRPr sz="4800">
                <a:latin typeface="Cambria"/>
                <a:ea typeface="Cambria"/>
                <a:cs typeface="Cambria"/>
                <a:sym typeface="Cambria"/>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43"/>
        <p:cNvGrpSpPr/>
        <p:nvPr/>
      </p:nvGrpSpPr>
      <p:grpSpPr>
        <a:xfrm>
          <a:off x="0" y="0"/>
          <a:ext cx="0" cy="0"/>
          <a:chOff x="0" y="0"/>
          <a:chExt cx="0" cy="0"/>
        </a:xfrm>
      </p:grpSpPr>
      <p:sp>
        <p:nvSpPr>
          <p:cNvPr id="44" name="Google Shape;44;g13e1f191a52_0_35"/>
          <p:cNvSpPr txBox="1">
            <a:spLocks noGrp="1"/>
          </p:cNvSpPr>
          <p:nvPr>
            <p:ph type="title"/>
          </p:nvPr>
        </p:nvSpPr>
        <p:spPr>
          <a:xfrm>
            <a:off x="914400" y="0"/>
            <a:ext cx="10363200" cy="11432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45" name="Google Shape;45;g13e1f191a52_0_35"/>
          <p:cNvSpPr txBox="1">
            <a:spLocks noGrp="1"/>
          </p:cNvSpPr>
          <p:nvPr>
            <p:ph type="body" idx="1"/>
          </p:nvPr>
        </p:nvSpPr>
        <p:spPr>
          <a:xfrm rot="5400000">
            <a:off x="4038600" y="-1143000"/>
            <a:ext cx="4114800" cy="10363200"/>
          </a:xfrm>
          <a:prstGeom prst="rect">
            <a:avLst/>
          </a:prstGeom>
          <a:noFill/>
          <a:ln>
            <a:noFill/>
          </a:ln>
        </p:spPr>
        <p:txBody>
          <a:bodyPr spcFirstLastPara="1" wrap="square" lIns="91408" tIns="45698" rIns="91408" bIns="45698" anchor="t" anchorCtr="0">
            <a:noAutofit/>
          </a:bodyPr>
          <a:lstStyle>
            <a:lvl1pPr marL="609411" lvl="0" indent="-423205" algn="l">
              <a:lnSpc>
                <a:spcPct val="100000"/>
              </a:lnSpc>
              <a:spcBef>
                <a:spcPts val="400"/>
              </a:spcBef>
              <a:spcAft>
                <a:spcPts val="0"/>
              </a:spcAft>
              <a:buClr>
                <a:schemeClr val="dk1"/>
              </a:buClr>
              <a:buSzPts val="1400"/>
              <a:buChar char="•"/>
              <a:defRPr/>
            </a:lvl1pPr>
            <a:lvl2pPr marL="1218840" lvl="1" indent="-423205" algn="l">
              <a:lnSpc>
                <a:spcPct val="100000"/>
              </a:lnSpc>
              <a:spcBef>
                <a:spcPts val="933"/>
              </a:spcBef>
              <a:spcAft>
                <a:spcPts val="0"/>
              </a:spcAft>
              <a:buClr>
                <a:schemeClr val="dk1"/>
              </a:buClr>
              <a:buSzPts val="1400"/>
              <a:buChar char="•"/>
              <a:defRPr/>
            </a:lvl2pPr>
            <a:lvl3pPr marL="1828256" lvl="2" indent="-423205" algn="l">
              <a:lnSpc>
                <a:spcPct val="100000"/>
              </a:lnSpc>
              <a:spcBef>
                <a:spcPts val="933"/>
              </a:spcBef>
              <a:spcAft>
                <a:spcPts val="0"/>
              </a:spcAft>
              <a:buClr>
                <a:schemeClr val="dk1"/>
              </a:buClr>
              <a:buSzPts val="1400"/>
              <a:buChar char="•"/>
              <a:defRPr/>
            </a:lvl3pPr>
            <a:lvl4pPr marL="2437678" lvl="3" indent="-423205" algn="l">
              <a:lnSpc>
                <a:spcPct val="100000"/>
              </a:lnSpc>
              <a:spcBef>
                <a:spcPts val="933"/>
              </a:spcBef>
              <a:spcAft>
                <a:spcPts val="0"/>
              </a:spcAft>
              <a:buClr>
                <a:schemeClr val="dk1"/>
              </a:buClr>
              <a:buSzPts val="1400"/>
              <a:buChar char="•"/>
              <a:defRPr/>
            </a:lvl4pPr>
            <a:lvl5pPr marL="3047088" lvl="4" indent="-423205" algn="l">
              <a:lnSpc>
                <a:spcPct val="100000"/>
              </a:lnSpc>
              <a:spcBef>
                <a:spcPts val="933"/>
              </a:spcBef>
              <a:spcAft>
                <a:spcPts val="0"/>
              </a:spcAft>
              <a:buClr>
                <a:schemeClr val="dk1"/>
              </a:buClr>
              <a:buSzPts val="1400"/>
              <a:buChar char="•"/>
              <a:defRPr/>
            </a:lvl5pPr>
            <a:lvl6pPr marL="3656499" lvl="5" indent="-423205" algn="l">
              <a:lnSpc>
                <a:spcPct val="100000"/>
              </a:lnSpc>
              <a:spcBef>
                <a:spcPts val="933"/>
              </a:spcBef>
              <a:spcAft>
                <a:spcPts val="0"/>
              </a:spcAft>
              <a:buSzPts val="1400"/>
              <a:buChar char="»"/>
              <a:defRPr/>
            </a:lvl6pPr>
            <a:lvl7pPr marL="4265920" lvl="6" indent="-423205" algn="l">
              <a:lnSpc>
                <a:spcPct val="100000"/>
              </a:lnSpc>
              <a:spcBef>
                <a:spcPts val="933"/>
              </a:spcBef>
              <a:spcAft>
                <a:spcPts val="0"/>
              </a:spcAft>
              <a:buSzPts val="1400"/>
              <a:buChar char="»"/>
              <a:defRPr/>
            </a:lvl7pPr>
            <a:lvl8pPr marL="4875337" lvl="7" indent="-423205" algn="l">
              <a:lnSpc>
                <a:spcPct val="100000"/>
              </a:lnSpc>
              <a:spcBef>
                <a:spcPts val="933"/>
              </a:spcBef>
              <a:spcAft>
                <a:spcPts val="0"/>
              </a:spcAft>
              <a:buSzPts val="1400"/>
              <a:buChar char="»"/>
              <a:defRPr/>
            </a:lvl8pPr>
            <a:lvl9pPr marL="5484766" lvl="8" indent="-423205"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19796188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46"/>
        <p:cNvGrpSpPr/>
        <p:nvPr/>
      </p:nvGrpSpPr>
      <p:grpSpPr>
        <a:xfrm>
          <a:off x="0" y="0"/>
          <a:ext cx="0" cy="0"/>
          <a:chOff x="0" y="0"/>
          <a:chExt cx="0" cy="0"/>
        </a:xfrm>
      </p:grpSpPr>
      <p:sp>
        <p:nvSpPr>
          <p:cNvPr id="47" name="Google Shape;47;g13e1f191a52_0_38"/>
          <p:cNvSpPr txBox="1">
            <a:spLocks noGrp="1"/>
          </p:cNvSpPr>
          <p:nvPr>
            <p:ph type="title"/>
          </p:nvPr>
        </p:nvSpPr>
        <p:spPr>
          <a:xfrm rot="5400000">
            <a:off x="6934200" y="1752600"/>
            <a:ext cx="6096000" cy="25908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
        <p:nvSpPr>
          <p:cNvPr id="48" name="Google Shape;48;g13e1f191a52_0_38"/>
          <p:cNvSpPr txBox="1">
            <a:spLocks noGrp="1"/>
          </p:cNvSpPr>
          <p:nvPr>
            <p:ph type="body" idx="1"/>
          </p:nvPr>
        </p:nvSpPr>
        <p:spPr>
          <a:xfrm rot="5400000">
            <a:off x="1651000" y="-736600"/>
            <a:ext cx="6096000" cy="7569200"/>
          </a:xfrm>
          <a:prstGeom prst="rect">
            <a:avLst/>
          </a:prstGeom>
          <a:noFill/>
          <a:ln>
            <a:noFill/>
          </a:ln>
        </p:spPr>
        <p:txBody>
          <a:bodyPr spcFirstLastPara="1" wrap="square" lIns="91408" tIns="45698" rIns="91408" bIns="45698" anchor="t" anchorCtr="0">
            <a:noAutofit/>
          </a:bodyPr>
          <a:lstStyle>
            <a:lvl1pPr marL="609411" lvl="0" indent="-423205" algn="l">
              <a:lnSpc>
                <a:spcPct val="100000"/>
              </a:lnSpc>
              <a:spcBef>
                <a:spcPts val="400"/>
              </a:spcBef>
              <a:spcAft>
                <a:spcPts val="0"/>
              </a:spcAft>
              <a:buClr>
                <a:schemeClr val="dk1"/>
              </a:buClr>
              <a:buSzPts val="1400"/>
              <a:buChar char="•"/>
              <a:defRPr/>
            </a:lvl1pPr>
            <a:lvl2pPr marL="1218840" lvl="1" indent="-423205" algn="l">
              <a:lnSpc>
                <a:spcPct val="100000"/>
              </a:lnSpc>
              <a:spcBef>
                <a:spcPts val="933"/>
              </a:spcBef>
              <a:spcAft>
                <a:spcPts val="0"/>
              </a:spcAft>
              <a:buClr>
                <a:schemeClr val="dk1"/>
              </a:buClr>
              <a:buSzPts val="1400"/>
              <a:buChar char="•"/>
              <a:defRPr/>
            </a:lvl2pPr>
            <a:lvl3pPr marL="1828256" lvl="2" indent="-423205" algn="l">
              <a:lnSpc>
                <a:spcPct val="100000"/>
              </a:lnSpc>
              <a:spcBef>
                <a:spcPts val="933"/>
              </a:spcBef>
              <a:spcAft>
                <a:spcPts val="0"/>
              </a:spcAft>
              <a:buClr>
                <a:schemeClr val="dk1"/>
              </a:buClr>
              <a:buSzPts val="1400"/>
              <a:buChar char="•"/>
              <a:defRPr/>
            </a:lvl3pPr>
            <a:lvl4pPr marL="2437678" lvl="3" indent="-423205" algn="l">
              <a:lnSpc>
                <a:spcPct val="100000"/>
              </a:lnSpc>
              <a:spcBef>
                <a:spcPts val="933"/>
              </a:spcBef>
              <a:spcAft>
                <a:spcPts val="0"/>
              </a:spcAft>
              <a:buClr>
                <a:schemeClr val="dk1"/>
              </a:buClr>
              <a:buSzPts val="1400"/>
              <a:buChar char="•"/>
              <a:defRPr/>
            </a:lvl4pPr>
            <a:lvl5pPr marL="3047088" lvl="4" indent="-423205" algn="l">
              <a:lnSpc>
                <a:spcPct val="100000"/>
              </a:lnSpc>
              <a:spcBef>
                <a:spcPts val="933"/>
              </a:spcBef>
              <a:spcAft>
                <a:spcPts val="0"/>
              </a:spcAft>
              <a:buClr>
                <a:schemeClr val="dk1"/>
              </a:buClr>
              <a:buSzPts val="1400"/>
              <a:buChar char="•"/>
              <a:defRPr/>
            </a:lvl5pPr>
            <a:lvl6pPr marL="3656499" lvl="5" indent="-423205" algn="l">
              <a:lnSpc>
                <a:spcPct val="100000"/>
              </a:lnSpc>
              <a:spcBef>
                <a:spcPts val="933"/>
              </a:spcBef>
              <a:spcAft>
                <a:spcPts val="0"/>
              </a:spcAft>
              <a:buSzPts val="1400"/>
              <a:buChar char="»"/>
              <a:defRPr/>
            </a:lvl6pPr>
            <a:lvl7pPr marL="4265920" lvl="6" indent="-423205" algn="l">
              <a:lnSpc>
                <a:spcPct val="100000"/>
              </a:lnSpc>
              <a:spcBef>
                <a:spcPts val="933"/>
              </a:spcBef>
              <a:spcAft>
                <a:spcPts val="0"/>
              </a:spcAft>
              <a:buSzPts val="1400"/>
              <a:buChar char="»"/>
              <a:defRPr/>
            </a:lvl7pPr>
            <a:lvl8pPr marL="4875337" lvl="7" indent="-423205" algn="l">
              <a:lnSpc>
                <a:spcPct val="100000"/>
              </a:lnSpc>
              <a:spcBef>
                <a:spcPts val="933"/>
              </a:spcBef>
              <a:spcAft>
                <a:spcPts val="0"/>
              </a:spcAft>
              <a:buSzPts val="1400"/>
              <a:buChar char="»"/>
              <a:defRPr/>
            </a:lvl8pPr>
            <a:lvl9pPr marL="5484766" lvl="8" indent="-423205"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28884778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type="objOnly">
  <p:cSld name="Content">
    <p:spTree>
      <p:nvGrpSpPr>
        <p:cNvPr id="1" name="Shape 49"/>
        <p:cNvGrpSpPr/>
        <p:nvPr/>
      </p:nvGrpSpPr>
      <p:grpSpPr>
        <a:xfrm>
          <a:off x="0" y="0"/>
          <a:ext cx="0" cy="0"/>
          <a:chOff x="0" y="0"/>
          <a:chExt cx="0" cy="0"/>
        </a:xfrm>
      </p:grpSpPr>
      <p:sp>
        <p:nvSpPr>
          <p:cNvPr id="50" name="Google Shape;50;g13e1f191a52_0_41"/>
          <p:cNvSpPr txBox="1">
            <a:spLocks noGrp="1"/>
          </p:cNvSpPr>
          <p:nvPr>
            <p:ph type="body" idx="1"/>
          </p:nvPr>
        </p:nvSpPr>
        <p:spPr>
          <a:xfrm>
            <a:off x="914400" y="0"/>
            <a:ext cx="10363200" cy="6096000"/>
          </a:xfrm>
          <a:prstGeom prst="rect">
            <a:avLst/>
          </a:prstGeom>
          <a:noFill/>
          <a:ln>
            <a:noFill/>
          </a:ln>
        </p:spPr>
        <p:txBody>
          <a:bodyPr spcFirstLastPara="1" wrap="square" lIns="91408" tIns="45698" rIns="91408" bIns="45698" anchor="t" anchorCtr="0">
            <a:noAutofit/>
          </a:bodyPr>
          <a:lstStyle>
            <a:lvl1pPr marL="609411" lvl="0" indent="-423205" algn="l">
              <a:lnSpc>
                <a:spcPct val="100000"/>
              </a:lnSpc>
              <a:spcBef>
                <a:spcPts val="400"/>
              </a:spcBef>
              <a:spcAft>
                <a:spcPts val="0"/>
              </a:spcAft>
              <a:buClr>
                <a:schemeClr val="dk1"/>
              </a:buClr>
              <a:buSzPts val="1400"/>
              <a:buChar char="•"/>
              <a:defRPr/>
            </a:lvl1pPr>
            <a:lvl2pPr marL="1218840" lvl="1" indent="-423205" algn="l">
              <a:lnSpc>
                <a:spcPct val="100000"/>
              </a:lnSpc>
              <a:spcBef>
                <a:spcPts val="933"/>
              </a:spcBef>
              <a:spcAft>
                <a:spcPts val="0"/>
              </a:spcAft>
              <a:buClr>
                <a:schemeClr val="dk1"/>
              </a:buClr>
              <a:buSzPts val="1400"/>
              <a:buChar char="•"/>
              <a:defRPr/>
            </a:lvl2pPr>
            <a:lvl3pPr marL="1828256" lvl="2" indent="-423205" algn="l">
              <a:lnSpc>
                <a:spcPct val="100000"/>
              </a:lnSpc>
              <a:spcBef>
                <a:spcPts val="933"/>
              </a:spcBef>
              <a:spcAft>
                <a:spcPts val="0"/>
              </a:spcAft>
              <a:buClr>
                <a:schemeClr val="dk1"/>
              </a:buClr>
              <a:buSzPts val="1400"/>
              <a:buChar char="•"/>
              <a:defRPr/>
            </a:lvl3pPr>
            <a:lvl4pPr marL="2437678" lvl="3" indent="-423205" algn="l">
              <a:lnSpc>
                <a:spcPct val="100000"/>
              </a:lnSpc>
              <a:spcBef>
                <a:spcPts val="933"/>
              </a:spcBef>
              <a:spcAft>
                <a:spcPts val="0"/>
              </a:spcAft>
              <a:buClr>
                <a:schemeClr val="dk1"/>
              </a:buClr>
              <a:buSzPts val="1400"/>
              <a:buChar char="•"/>
              <a:defRPr/>
            </a:lvl4pPr>
            <a:lvl5pPr marL="3047088" lvl="4" indent="-423205" algn="l">
              <a:lnSpc>
                <a:spcPct val="100000"/>
              </a:lnSpc>
              <a:spcBef>
                <a:spcPts val="933"/>
              </a:spcBef>
              <a:spcAft>
                <a:spcPts val="0"/>
              </a:spcAft>
              <a:buClr>
                <a:schemeClr val="dk1"/>
              </a:buClr>
              <a:buSzPts val="1400"/>
              <a:buChar char="•"/>
              <a:defRPr/>
            </a:lvl5pPr>
            <a:lvl6pPr marL="3656499" lvl="5" indent="-423205" algn="l">
              <a:lnSpc>
                <a:spcPct val="100000"/>
              </a:lnSpc>
              <a:spcBef>
                <a:spcPts val="933"/>
              </a:spcBef>
              <a:spcAft>
                <a:spcPts val="0"/>
              </a:spcAft>
              <a:buSzPts val="1400"/>
              <a:buChar char="»"/>
              <a:defRPr/>
            </a:lvl6pPr>
            <a:lvl7pPr marL="4265920" lvl="6" indent="-423205" algn="l">
              <a:lnSpc>
                <a:spcPct val="100000"/>
              </a:lnSpc>
              <a:spcBef>
                <a:spcPts val="933"/>
              </a:spcBef>
              <a:spcAft>
                <a:spcPts val="0"/>
              </a:spcAft>
              <a:buSzPts val="1400"/>
              <a:buChar char="»"/>
              <a:defRPr/>
            </a:lvl7pPr>
            <a:lvl8pPr marL="4875337" lvl="7" indent="-423205" algn="l">
              <a:lnSpc>
                <a:spcPct val="100000"/>
              </a:lnSpc>
              <a:spcBef>
                <a:spcPts val="933"/>
              </a:spcBef>
              <a:spcAft>
                <a:spcPts val="0"/>
              </a:spcAft>
              <a:buSzPts val="1400"/>
              <a:buChar char="»"/>
              <a:defRPr/>
            </a:lvl8pPr>
            <a:lvl9pPr marL="5484766" lvl="8" indent="-423205" algn="l">
              <a:lnSpc>
                <a:spcPct val="100000"/>
              </a:lnSpc>
              <a:spcBef>
                <a:spcPts val="933"/>
              </a:spcBef>
              <a:spcAft>
                <a:spcPts val="933"/>
              </a:spcAft>
              <a:buSzPts val="1400"/>
              <a:buChar char="»"/>
              <a:defRPr/>
            </a:lvl9pPr>
          </a:lstStyle>
          <a:p>
            <a:endParaRPr/>
          </a:p>
        </p:txBody>
      </p:sp>
    </p:spTree>
    <p:extLst>
      <p:ext uri="{BB962C8B-B14F-4D97-AF65-F5344CB8AC3E}">
        <p14:creationId xmlns:p14="http://schemas.microsoft.com/office/powerpoint/2010/main" val="22042905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51"/>
        <p:cNvGrpSpPr/>
        <p:nvPr/>
      </p:nvGrpSpPr>
      <p:grpSpPr>
        <a:xfrm>
          <a:off x="0" y="0"/>
          <a:ext cx="0" cy="0"/>
          <a:chOff x="0" y="0"/>
          <a:chExt cx="0" cy="0"/>
        </a:xfrm>
      </p:grpSpPr>
      <p:sp>
        <p:nvSpPr>
          <p:cNvPr id="52" name="Google Shape;52;g13e1f191a52_0_43"/>
          <p:cNvSpPr txBox="1">
            <a:spLocks noGrp="1"/>
          </p:cNvSpPr>
          <p:nvPr>
            <p:ph type="title"/>
          </p:nvPr>
        </p:nvSpPr>
        <p:spPr>
          <a:xfrm>
            <a:off x="914400" y="0"/>
            <a:ext cx="10363200" cy="1143200"/>
          </a:xfrm>
          <a:prstGeom prst="rect">
            <a:avLst/>
          </a:prstGeom>
          <a:noFill/>
          <a:ln>
            <a:noFill/>
          </a:ln>
        </p:spPr>
        <p:txBody>
          <a:bodyPr spcFirstLastPara="1" wrap="square" lIns="121868" tIns="60917" rIns="121868" bIns="60917"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3" name="Google Shape;53;g13e1f191a52_0_43"/>
          <p:cNvSpPr txBox="1">
            <a:spLocks noGrp="1"/>
          </p:cNvSpPr>
          <p:nvPr>
            <p:ph type="body" idx="1"/>
          </p:nvPr>
        </p:nvSpPr>
        <p:spPr>
          <a:xfrm>
            <a:off x="512733" y="1419200"/>
            <a:ext cx="11679200" cy="5438800"/>
          </a:xfrm>
          <a:prstGeom prst="rect">
            <a:avLst/>
          </a:prstGeom>
          <a:noFill/>
          <a:ln>
            <a:noFill/>
          </a:ln>
        </p:spPr>
        <p:txBody>
          <a:bodyPr spcFirstLastPara="1" wrap="square" lIns="121868" tIns="60917" rIns="121868" bIns="60917" anchor="t" anchorCtr="0">
            <a:noAutofit/>
          </a:bodyPr>
          <a:lstStyle>
            <a:lvl1pPr marL="609411" lvl="0" indent="-457059" algn="l" rtl="0">
              <a:lnSpc>
                <a:spcPct val="100000"/>
              </a:lnSpc>
              <a:spcBef>
                <a:spcPts val="480"/>
              </a:spcBef>
              <a:spcAft>
                <a:spcPts val="0"/>
              </a:spcAft>
              <a:buSzPts val="1800"/>
              <a:buChar char="•"/>
              <a:defRPr/>
            </a:lvl1pPr>
            <a:lvl2pPr marL="1218840" lvl="1" indent="-457059" algn="l" rtl="0">
              <a:lnSpc>
                <a:spcPct val="100000"/>
              </a:lnSpc>
              <a:spcBef>
                <a:spcPts val="1200"/>
              </a:spcBef>
              <a:spcAft>
                <a:spcPts val="0"/>
              </a:spcAft>
              <a:buSzPts val="1800"/>
              <a:buChar char="–"/>
              <a:defRPr/>
            </a:lvl2pPr>
            <a:lvl3pPr marL="1828256" lvl="2" indent="-457059" algn="l" rtl="0">
              <a:lnSpc>
                <a:spcPct val="100000"/>
              </a:lnSpc>
              <a:spcBef>
                <a:spcPts val="1200"/>
              </a:spcBef>
              <a:spcAft>
                <a:spcPts val="0"/>
              </a:spcAft>
              <a:buSzPts val="1800"/>
              <a:buChar char="•"/>
              <a:defRPr/>
            </a:lvl3pPr>
            <a:lvl4pPr marL="2437678" lvl="3" indent="-457059" algn="l" rtl="0">
              <a:lnSpc>
                <a:spcPct val="100000"/>
              </a:lnSpc>
              <a:spcBef>
                <a:spcPts val="1200"/>
              </a:spcBef>
              <a:spcAft>
                <a:spcPts val="0"/>
              </a:spcAft>
              <a:buSzPts val="1800"/>
              <a:buChar char="–"/>
              <a:defRPr/>
            </a:lvl4pPr>
            <a:lvl5pPr marL="3047088" lvl="4" indent="-457059" algn="l" rtl="0">
              <a:lnSpc>
                <a:spcPct val="100000"/>
              </a:lnSpc>
              <a:spcBef>
                <a:spcPts val="1200"/>
              </a:spcBef>
              <a:spcAft>
                <a:spcPts val="0"/>
              </a:spcAft>
              <a:buSzPts val="1800"/>
              <a:buChar char="»"/>
              <a:defRPr/>
            </a:lvl5pPr>
            <a:lvl6pPr marL="3656499" lvl="5" indent="-457059" algn="l" rtl="0">
              <a:lnSpc>
                <a:spcPct val="100000"/>
              </a:lnSpc>
              <a:spcBef>
                <a:spcPts val="1200"/>
              </a:spcBef>
              <a:spcAft>
                <a:spcPts val="0"/>
              </a:spcAft>
              <a:buSzPts val="1800"/>
              <a:buChar char="»"/>
              <a:defRPr/>
            </a:lvl6pPr>
            <a:lvl7pPr marL="4265920" lvl="6" indent="-457059" algn="l" rtl="0">
              <a:lnSpc>
                <a:spcPct val="100000"/>
              </a:lnSpc>
              <a:spcBef>
                <a:spcPts val="1200"/>
              </a:spcBef>
              <a:spcAft>
                <a:spcPts val="0"/>
              </a:spcAft>
              <a:buSzPts val="1800"/>
              <a:buChar char="»"/>
              <a:defRPr/>
            </a:lvl7pPr>
            <a:lvl8pPr marL="4875337" lvl="7" indent="-457059" algn="l" rtl="0">
              <a:lnSpc>
                <a:spcPct val="100000"/>
              </a:lnSpc>
              <a:spcBef>
                <a:spcPts val="1200"/>
              </a:spcBef>
              <a:spcAft>
                <a:spcPts val="0"/>
              </a:spcAft>
              <a:buSzPts val="1800"/>
              <a:buChar char="»"/>
              <a:defRPr/>
            </a:lvl8pPr>
            <a:lvl9pPr marL="5484766" lvl="8" indent="-457059" algn="l" rtl="0">
              <a:lnSpc>
                <a:spcPct val="100000"/>
              </a:lnSpc>
              <a:spcBef>
                <a:spcPts val="1200"/>
              </a:spcBef>
              <a:spcAft>
                <a:spcPts val="1200"/>
              </a:spcAft>
              <a:buSzPts val="1800"/>
              <a:buChar char="»"/>
              <a:defRPr/>
            </a:lvl9pPr>
          </a:lstStyle>
          <a:p>
            <a:endParaRPr/>
          </a:p>
        </p:txBody>
      </p:sp>
    </p:spTree>
    <p:extLst>
      <p:ext uri="{BB962C8B-B14F-4D97-AF65-F5344CB8AC3E}">
        <p14:creationId xmlns:p14="http://schemas.microsoft.com/office/powerpoint/2010/main" val="32988730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1"/>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071" indent="0" algn="ctr">
              <a:buNone/>
              <a:defRPr/>
            </a:lvl2pPr>
            <a:lvl3pPr marL="914150" indent="0" algn="ctr">
              <a:buNone/>
              <a:defRPr/>
            </a:lvl3pPr>
            <a:lvl4pPr marL="1371226" indent="0" algn="ctr">
              <a:buNone/>
              <a:defRPr/>
            </a:lvl4pPr>
            <a:lvl5pPr marL="1828301" indent="0" algn="ctr">
              <a:buNone/>
              <a:defRPr/>
            </a:lvl5pPr>
            <a:lvl6pPr marL="2285382" indent="0" algn="ctr">
              <a:buNone/>
              <a:defRPr/>
            </a:lvl6pPr>
            <a:lvl7pPr marL="2742450" indent="0" algn="ctr">
              <a:buNone/>
              <a:defRPr/>
            </a:lvl7pPr>
            <a:lvl8pPr marL="3199520" indent="0" algn="ctr">
              <a:buNone/>
              <a:defRPr/>
            </a:lvl8pPr>
            <a:lvl9pPr marL="3656591"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475024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746471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071" indent="0">
              <a:buNone/>
              <a:defRPr sz="1900"/>
            </a:lvl2pPr>
            <a:lvl3pPr marL="914150" indent="0">
              <a:buNone/>
              <a:defRPr sz="1600"/>
            </a:lvl3pPr>
            <a:lvl4pPr marL="1371226" indent="0">
              <a:buNone/>
              <a:defRPr sz="1500"/>
            </a:lvl4pPr>
            <a:lvl5pPr marL="1828301" indent="0">
              <a:buNone/>
              <a:defRPr sz="1500"/>
            </a:lvl5pPr>
            <a:lvl6pPr marL="2285382" indent="0">
              <a:buNone/>
              <a:defRPr sz="1500"/>
            </a:lvl6pPr>
            <a:lvl7pPr marL="2742450" indent="0">
              <a:buNone/>
              <a:defRPr sz="1500"/>
            </a:lvl7pPr>
            <a:lvl8pPr marL="3199520" indent="0">
              <a:buNone/>
              <a:defRPr sz="1500"/>
            </a:lvl8pPr>
            <a:lvl9pPr marL="3656591" indent="0">
              <a:buNone/>
              <a:defRPr sz="1500"/>
            </a:lvl9pPr>
          </a:lstStyle>
          <a:p>
            <a:pPr lvl="0"/>
            <a:r>
              <a:rPr lang="en-US" smtClean="0"/>
              <a:t>Click to edit Master text styles</a:t>
            </a:r>
          </a:p>
        </p:txBody>
      </p:sp>
    </p:spTree>
    <p:extLst>
      <p:ext uri="{BB962C8B-B14F-4D97-AF65-F5344CB8AC3E}">
        <p14:creationId xmlns:p14="http://schemas.microsoft.com/office/powerpoint/2010/main" val="558449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34953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071" indent="0">
              <a:buNone/>
              <a:defRPr sz="2000" b="1"/>
            </a:lvl2pPr>
            <a:lvl3pPr marL="914150" indent="0">
              <a:buNone/>
              <a:defRPr sz="1900" b="1"/>
            </a:lvl3pPr>
            <a:lvl4pPr marL="1371226" indent="0">
              <a:buNone/>
              <a:defRPr sz="1600" b="1"/>
            </a:lvl4pPr>
            <a:lvl5pPr marL="1828301" indent="0">
              <a:buNone/>
              <a:defRPr sz="1600" b="1"/>
            </a:lvl5pPr>
            <a:lvl6pPr marL="2285382" indent="0">
              <a:buNone/>
              <a:defRPr sz="1600" b="1"/>
            </a:lvl6pPr>
            <a:lvl7pPr marL="2742450" indent="0">
              <a:buNone/>
              <a:defRPr sz="1600" b="1"/>
            </a:lvl7pPr>
            <a:lvl8pPr marL="3199520" indent="0">
              <a:buNone/>
              <a:defRPr sz="1600" b="1"/>
            </a:lvl8pPr>
            <a:lvl9pPr marL="365659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82" y="1535113"/>
            <a:ext cx="5389033" cy="639763"/>
          </a:xfrm>
        </p:spPr>
        <p:txBody>
          <a:bodyPr anchor="b"/>
          <a:lstStyle>
            <a:lvl1pPr marL="0" indent="0">
              <a:buNone/>
              <a:defRPr sz="2400" b="1"/>
            </a:lvl1pPr>
            <a:lvl2pPr marL="457071" indent="0">
              <a:buNone/>
              <a:defRPr sz="2000" b="1"/>
            </a:lvl2pPr>
            <a:lvl3pPr marL="914150" indent="0">
              <a:buNone/>
              <a:defRPr sz="1900" b="1"/>
            </a:lvl3pPr>
            <a:lvl4pPr marL="1371226" indent="0">
              <a:buNone/>
              <a:defRPr sz="1600" b="1"/>
            </a:lvl4pPr>
            <a:lvl5pPr marL="1828301" indent="0">
              <a:buNone/>
              <a:defRPr sz="1600" b="1"/>
            </a:lvl5pPr>
            <a:lvl6pPr marL="2285382" indent="0">
              <a:buNone/>
              <a:defRPr sz="1600" b="1"/>
            </a:lvl6pPr>
            <a:lvl7pPr marL="2742450" indent="0">
              <a:buNone/>
              <a:defRPr sz="1600" b="1"/>
            </a:lvl7pPr>
            <a:lvl8pPr marL="3199520" indent="0">
              <a:buNone/>
              <a:defRPr sz="1600" b="1"/>
            </a:lvl8pPr>
            <a:lvl9pPr marL="365659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8967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10972800" y="5943600"/>
            <a:ext cx="1219200" cy="914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7226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42"/>
        <p:cNvGrpSpPr/>
        <p:nvPr/>
      </p:nvGrpSpPr>
      <p:grpSpPr>
        <a:xfrm>
          <a:off x="0" y="0"/>
          <a:ext cx="0" cy="0"/>
          <a:chOff x="0" y="0"/>
          <a:chExt cx="0" cy="0"/>
        </a:xfrm>
      </p:grpSpPr>
      <p:sp>
        <p:nvSpPr>
          <p:cNvPr id="43" name="Google Shape;43;g1296eb9e080_0_33"/>
          <p:cNvSpPr txBox="1">
            <a:spLocks noGrp="1"/>
          </p:cNvSpPr>
          <p:nvPr>
            <p:ph type="title"/>
          </p:nvPr>
        </p:nvSpPr>
        <p:spPr>
          <a:xfrm>
            <a:off x="936203" y="273903"/>
            <a:ext cx="9575700" cy="812700"/>
          </a:xfrm>
          <a:prstGeom prst="rect">
            <a:avLst/>
          </a:prstGeom>
          <a:noFill/>
          <a:ln>
            <a:noFill/>
          </a:ln>
        </p:spPr>
        <p:txBody>
          <a:bodyPr spcFirstLastPara="1" wrap="square" lIns="121860" tIns="121860" rIns="121860" bIns="121860" anchor="ctr" anchorCtr="0">
            <a:noAutofit/>
          </a:bodyPr>
          <a:lstStyle>
            <a:lvl1pPr lvl="0" rtl="0">
              <a:spcBef>
                <a:spcPts val="0"/>
              </a:spcBef>
              <a:spcAft>
                <a:spcPts val="0"/>
              </a:spcAft>
              <a:buSzPts val="4800"/>
              <a:buFont typeface="Cambria"/>
              <a:buNone/>
              <a:defRPr sz="4800">
                <a:latin typeface="Cambria"/>
                <a:ea typeface="Cambria"/>
                <a:cs typeface="Cambria"/>
                <a:sym typeface="Cambria"/>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
        <p:nvSpPr>
          <p:cNvPr id="44" name="Google Shape;44;g1296eb9e080_0_33"/>
          <p:cNvSpPr txBox="1">
            <a:spLocks noGrp="1"/>
          </p:cNvSpPr>
          <p:nvPr>
            <p:ph type="dt" idx="10"/>
          </p:nvPr>
        </p:nvSpPr>
        <p:spPr>
          <a:xfrm>
            <a:off x="609603" y="6356351"/>
            <a:ext cx="2844900" cy="365100"/>
          </a:xfrm>
          <a:prstGeom prst="rect">
            <a:avLst/>
          </a:prstGeom>
          <a:noFill/>
          <a:ln>
            <a:noFill/>
          </a:ln>
        </p:spPr>
        <p:txBody>
          <a:bodyPr spcFirstLastPara="1" wrap="square" lIns="121860" tIns="121860" rIns="121860" bIns="121860" anchor="ctr" anchorCtr="0">
            <a:noAutofit/>
          </a:bodyPr>
          <a:lstStyle>
            <a:lvl1pPr marL="0" marR="0" lvl="0" indent="-120610" algn="l" rtl="0">
              <a:spcBef>
                <a:spcPts val="0"/>
              </a:spcBef>
              <a:spcAft>
                <a:spcPts val="0"/>
              </a:spcAft>
              <a:buSzPts val="1900"/>
              <a:buChar char="●"/>
              <a:defRPr sz="1600" b="0" i="0" u="none" strike="noStrike" cap="none">
                <a:solidFill>
                  <a:srgbClr val="888888"/>
                </a:solidFill>
                <a:latin typeface="Calibri"/>
                <a:ea typeface="Calibri"/>
                <a:cs typeface="Calibri"/>
                <a:sym typeface="Calibri"/>
              </a:defRPr>
            </a:lvl1pPr>
            <a:lvl2pPr marL="609363" marR="0" lvl="1"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2pPr>
            <a:lvl3pPr marL="1218750" marR="0" lvl="2"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3pPr>
            <a:lvl4pPr marL="1828120" marR="0" lvl="3"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4pPr>
            <a:lvl5pPr marL="2437498" marR="0" lvl="4"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5pPr>
            <a:lvl6pPr marL="3046860" marR="0" lvl="5"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6pPr>
            <a:lvl7pPr marL="3656223" marR="0" lvl="6"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7pPr>
            <a:lvl8pPr marL="4265600" marR="0" lvl="7"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8pPr>
            <a:lvl9pPr marL="4874971" marR="0" lvl="8"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9pPr>
          </a:lstStyle>
          <a:p>
            <a:endParaRPr/>
          </a:p>
        </p:txBody>
      </p:sp>
      <p:sp>
        <p:nvSpPr>
          <p:cNvPr id="45" name="Google Shape;45;g1296eb9e080_0_33"/>
          <p:cNvSpPr txBox="1">
            <a:spLocks noGrp="1"/>
          </p:cNvSpPr>
          <p:nvPr>
            <p:ph type="ftr" idx="11"/>
          </p:nvPr>
        </p:nvSpPr>
        <p:spPr>
          <a:xfrm>
            <a:off x="4165603" y="6356351"/>
            <a:ext cx="3860700" cy="365100"/>
          </a:xfrm>
          <a:prstGeom prst="rect">
            <a:avLst/>
          </a:prstGeom>
          <a:noFill/>
          <a:ln>
            <a:noFill/>
          </a:ln>
        </p:spPr>
        <p:txBody>
          <a:bodyPr spcFirstLastPara="1" wrap="square" lIns="121860" tIns="121860" rIns="121860" bIns="121860" anchor="ctr" anchorCtr="0">
            <a:noAutofit/>
          </a:bodyPr>
          <a:lstStyle>
            <a:lvl1pPr marL="0" marR="0" lvl="0" indent="-120610" algn="ctr" rtl="0">
              <a:spcBef>
                <a:spcPts val="0"/>
              </a:spcBef>
              <a:spcAft>
                <a:spcPts val="0"/>
              </a:spcAft>
              <a:buSzPts val="1900"/>
              <a:buChar char="●"/>
              <a:defRPr sz="1600" b="0" i="0" u="none" strike="noStrike" cap="none">
                <a:solidFill>
                  <a:srgbClr val="888888"/>
                </a:solidFill>
                <a:latin typeface="Calibri"/>
                <a:ea typeface="Calibri"/>
                <a:cs typeface="Calibri"/>
                <a:sym typeface="Calibri"/>
              </a:defRPr>
            </a:lvl1pPr>
            <a:lvl2pPr marL="609363" marR="0" lvl="1"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2pPr>
            <a:lvl3pPr marL="1218750" marR="0" lvl="2"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3pPr>
            <a:lvl4pPr marL="1828120" marR="0" lvl="3"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4pPr>
            <a:lvl5pPr marL="2437498" marR="0" lvl="4"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5pPr>
            <a:lvl6pPr marL="3046860" marR="0" lvl="5"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6pPr>
            <a:lvl7pPr marL="3656223" marR="0" lvl="6"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7pPr>
            <a:lvl8pPr marL="4265600" marR="0" lvl="7"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8pPr>
            <a:lvl9pPr marL="4874971" marR="0" lvl="8" indent="-120610"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9pPr>
          </a:lstStyle>
          <a:p>
            <a:endParaRPr/>
          </a:p>
        </p:txBody>
      </p:sp>
      <p:sp>
        <p:nvSpPr>
          <p:cNvPr id="46" name="Google Shape;46;g1296eb9e080_0_33"/>
          <p:cNvSpPr txBox="1">
            <a:spLocks noGrp="1"/>
          </p:cNvSpPr>
          <p:nvPr>
            <p:ph type="sldNum" idx="12"/>
          </p:nvPr>
        </p:nvSpPr>
        <p:spPr>
          <a:xfrm>
            <a:off x="8737603" y="6356343"/>
            <a:ext cx="3126900" cy="365100"/>
          </a:xfrm>
          <a:prstGeom prst="rect">
            <a:avLst/>
          </a:prstGeom>
          <a:noFill/>
          <a:ln>
            <a:noFill/>
          </a:ln>
        </p:spPr>
        <p:txBody>
          <a:bodyPr spcFirstLastPara="1" wrap="square" lIns="121860" tIns="60905" rIns="121860" bIns="60905" anchor="ctr" anchorCtr="0">
            <a:noAutofit/>
          </a:bodyPr>
          <a:lstStyle>
            <a:lvl1pPr marL="0" marR="0" lvl="0" indent="0" algn="r" rtl="0">
              <a:spcBef>
                <a:spcPts val="0"/>
              </a:spcBef>
              <a:buNone/>
              <a:defRPr sz="1600" b="0" i="0" u="none" strike="noStrike" cap="none">
                <a:solidFill>
                  <a:srgbClr val="888888"/>
                </a:solidFill>
                <a:latin typeface="Calibri"/>
                <a:ea typeface="Calibri"/>
                <a:cs typeface="Calibri"/>
                <a:sym typeface="Calibri"/>
              </a:defRPr>
            </a:lvl1pPr>
            <a:lvl2pPr marL="0" marR="0" lvl="1" indent="0" algn="r" rtl="0">
              <a:spcBef>
                <a:spcPts val="0"/>
              </a:spcBef>
              <a:buNone/>
              <a:defRPr sz="1600" b="0" i="0" u="none" strike="noStrike" cap="none">
                <a:solidFill>
                  <a:srgbClr val="888888"/>
                </a:solidFill>
                <a:latin typeface="Calibri"/>
                <a:ea typeface="Calibri"/>
                <a:cs typeface="Calibri"/>
                <a:sym typeface="Calibri"/>
              </a:defRPr>
            </a:lvl2pPr>
            <a:lvl3pPr marL="0" marR="0" lvl="2" indent="0" algn="r" rtl="0">
              <a:spcBef>
                <a:spcPts val="0"/>
              </a:spcBef>
              <a:buNone/>
              <a:defRPr sz="1600" b="0" i="0" u="none" strike="noStrike" cap="none">
                <a:solidFill>
                  <a:srgbClr val="888888"/>
                </a:solidFill>
                <a:latin typeface="Calibri"/>
                <a:ea typeface="Calibri"/>
                <a:cs typeface="Calibri"/>
                <a:sym typeface="Calibri"/>
              </a:defRPr>
            </a:lvl3pPr>
            <a:lvl4pPr marL="0" marR="0" lvl="3" indent="0" algn="r" rtl="0">
              <a:spcBef>
                <a:spcPts val="0"/>
              </a:spcBef>
              <a:buNone/>
              <a:defRPr sz="1600" b="0" i="0" u="none" strike="noStrike" cap="none">
                <a:solidFill>
                  <a:srgbClr val="888888"/>
                </a:solidFill>
                <a:latin typeface="Calibri"/>
                <a:ea typeface="Calibri"/>
                <a:cs typeface="Calibri"/>
                <a:sym typeface="Calibri"/>
              </a:defRPr>
            </a:lvl4pPr>
            <a:lvl5pPr marL="0" marR="0" lvl="4" indent="0" algn="r" rtl="0">
              <a:spcBef>
                <a:spcPts val="0"/>
              </a:spcBef>
              <a:buNone/>
              <a:defRPr sz="1600" b="0" i="0" u="none" strike="noStrike" cap="none">
                <a:solidFill>
                  <a:srgbClr val="888888"/>
                </a:solidFill>
                <a:latin typeface="Calibri"/>
                <a:ea typeface="Calibri"/>
                <a:cs typeface="Calibri"/>
                <a:sym typeface="Calibri"/>
              </a:defRPr>
            </a:lvl5pPr>
            <a:lvl6pPr marL="0" marR="0" lvl="5" indent="0" algn="r" rtl="0">
              <a:spcBef>
                <a:spcPts val="0"/>
              </a:spcBef>
              <a:buNone/>
              <a:defRPr sz="1600" b="0" i="0" u="none" strike="noStrike" cap="none">
                <a:solidFill>
                  <a:srgbClr val="888888"/>
                </a:solidFill>
                <a:latin typeface="Calibri"/>
                <a:ea typeface="Calibri"/>
                <a:cs typeface="Calibri"/>
                <a:sym typeface="Calibri"/>
              </a:defRPr>
            </a:lvl6pPr>
            <a:lvl7pPr marL="0" marR="0" lvl="6" indent="0" algn="r" rtl="0">
              <a:spcBef>
                <a:spcPts val="0"/>
              </a:spcBef>
              <a:buNone/>
              <a:defRPr sz="1600" b="0" i="0" u="none" strike="noStrike" cap="none">
                <a:solidFill>
                  <a:srgbClr val="888888"/>
                </a:solidFill>
                <a:latin typeface="Calibri"/>
                <a:ea typeface="Calibri"/>
                <a:cs typeface="Calibri"/>
                <a:sym typeface="Calibri"/>
              </a:defRPr>
            </a:lvl7pPr>
            <a:lvl8pPr marL="0" marR="0" lvl="7" indent="0" algn="r" rtl="0">
              <a:spcBef>
                <a:spcPts val="0"/>
              </a:spcBef>
              <a:buNone/>
              <a:defRPr sz="1600" b="0" i="0" u="none" strike="noStrike" cap="none">
                <a:solidFill>
                  <a:srgbClr val="888888"/>
                </a:solidFill>
                <a:latin typeface="Calibri"/>
                <a:ea typeface="Calibri"/>
                <a:cs typeface="Calibri"/>
                <a:sym typeface="Calibri"/>
              </a:defRPr>
            </a:lvl8pPr>
            <a:lvl9pPr marL="0" marR="0" lvl="8" indent="0" algn="r" rtl="0">
              <a:spcBef>
                <a:spcPts val="0"/>
              </a:spcBef>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47" name="Google Shape;47;g1296eb9e080_0_33"/>
          <p:cNvSpPr txBox="1">
            <a:spLocks noGrp="1"/>
          </p:cNvSpPr>
          <p:nvPr>
            <p:ph type="body" idx="1"/>
          </p:nvPr>
        </p:nvSpPr>
        <p:spPr>
          <a:xfrm>
            <a:off x="609603" y="1295400"/>
            <a:ext cx="3555900" cy="4876800"/>
          </a:xfrm>
          <a:prstGeom prst="rect">
            <a:avLst/>
          </a:prstGeom>
          <a:noFill/>
          <a:ln>
            <a:noFill/>
          </a:ln>
        </p:spPr>
        <p:txBody>
          <a:bodyPr spcFirstLastPara="1" wrap="square" lIns="121860" tIns="121860" rIns="121860" bIns="121860" anchor="t" anchorCtr="0">
            <a:noAutofit/>
          </a:bodyPr>
          <a:lstStyle>
            <a:lvl1pPr marL="457023" lvl="0" indent="-349130" rtl="0">
              <a:spcBef>
                <a:spcPts val="600"/>
              </a:spcBef>
              <a:spcAft>
                <a:spcPts val="0"/>
              </a:spcAft>
              <a:buSzPts val="1900"/>
              <a:buChar char="●"/>
              <a:defRPr sz="1900"/>
            </a:lvl1pPr>
            <a:lvl2pPr marL="914060" lvl="1" indent="-380860" rtl="0">
              <a:spcBef>
                <a:spcPts val="500"/>
              </a:spcBef>
              <a:spcAft>
                <a:spcPts val="0"/>
              </a:spcAft>
              <a:buSzPts val="2400"/>
              <a:buChar char="○"/>
              <a:defRPr sz="1600"/>
            </a:lvl2pPr>
            <a:lvl3pPr marL="1371090" lvl="2" indent="-361830" rtl="0">
              <a:spcBef>
                <a:spcPts val="500"/>
              </a:spcBef>
              <a:spcAft>
                <a:spcPts val="0"/>
              </a:spcAft>
              <a:buSzPts val="2100"/>
              <a:buChar char="■"/>
              <a:defRPr sz="1500"/>
            </a:lvl3pPr>
            <a:lvl4pPr marL="1828120" lvl="3" indent="-349130" rtl="0">
              <a:spcBef>
                <a:spcPts val="400"/>
              </a:spcBef>
              <a:spcAft>
                <a:spcPts val="0"/>
              </a:spcAft>
              <a:buSzPts val="1900"/>
              <a:buChar char="●"/>
              <a:defRPr sz="1500"/>
            </a:lvl4pPr>
            <a:lvl5pPr marL="2285158" lvl="4" indent="-330080" rtl="0">
              <a:spcBef>
                <a:spcPts val="400"/>
              </a:spcBef>
              <a:spcAft>
                <a:spcPts val="0"/>
              </a:spcAft>
              <a:buSzPts val="1600"/>
              <a:buChar char="○"/>
              <a:defRPr sz="1500"/>
            </a:lvl5pPr>
            <a:lvl6pPr marL="2742178" lvl="5" indent="-304680" rtl="0">
              <a:spcBef>
                <a:spcPts val="500"/>
              </a:spcBef>
              <a:spcAft>
                <a:spcPts val="0"/>
              </a:spcAft>
              <a:buSzPts val="1200"/>
              <a:buChar char="■"/>
              <a:defRPr sz="1200">
                <a:solidFill>
                  <a:schemeClr val="dk1"/>
                </a:solidFill>
              </a:defRPr>
            </a:lvl6pPr>
            <a:lvl7pPr marL="3199200" lvl="6" indent="-304680" rtl="0">
              <a:spcBef>
                <a:spcPts val="500"/>
              </a:spcBef>
              <a:spcAft>
                <a:spcPts val="0"/>
              </a:spcAft>
              <a:buSzPts val="1200"/>
              <a:buChar char="●"/>
              <a:defRPr sz="1200">
                <a:solidFill>
                  <a:schemeClr val="dk1"/>
                </a:solidFill>
              </a:defRPr>
            </a:lvl7pPr>
            <a:lvl8pPr marL="3656223" lvl="7" indent="-304680" rtl="0">
              <a:spcBef>
                <a:spcPts val="500"/>
              </a:spcBef>
              <a:spcAft>
                <a:spcPts val="0"/>
              </a:spcAft>
              <a:buSzPts val="1200"/>
              <a:buChar char="○"/>
              <a:defRPr sz="1200">
                <a:solidFill>
                  <a:schemeClr val="dk1"/>
                </a:solidFill>
              </a:defRPr>
            </a:lvl8pPr>
            <a:lvl9pPr marL="4113260" lvl="8" indent="-304680" rtl="0">
              <a:spcBef>
                <a:spcPts val="500"/>
              </a:spcBef>
              <a:spcAft>
                <a:spcPts val="0"/>
              </a:spcAft>
              <a:buSzPts val="1200"/>
              <a:buChar char="■"/>
              <a:defRPr sz="1200">
                <a:solidFill>
                  <a:schemeClr val="dk1"/>
                </a:solidFill>
              </a:defRPr>
            </a:lvl9pPr>
          </a:lstStyle>
          <a:p>
            <a:endParaRPr/>
          </a:p>
        </p:txBody>
      </p:sp>
      <p:sp>
        <p:nvSpPr>
          <p:cNvPr id="48" name="Google Shape;48;g1296eb9e080_0_33"/>
          <p:cNvSpPr txBox="1">
            <a:spLocks noGrp="1"/>
          </p:cNvSpPr>
          <p:nvPr>
            <p:ph type="body" idx="2"/>
          </p:nvPr>
        </p:nvSpPr>
        <p:spPr>
          <a:xfrm>
            <a:off x="4318003" y="1295400"/>
            <a:ext cx="3555900" cy="4876800"/>
          </a:xfrm>
          <a:prstGeom prst="rect">
            <a:avLst/>
          </a:prstGeom>
          <a:noFill/>
          <a:ln>
            <a:noFill/>
          </a:ln>
        </p:spPr>
        <p:txBody>
          <a:bodyPr spcFirstLastPara="1" wrap="square" lIns="121860" tIns="121860" rIns="121860" bIns="121860" anchor="t" anchorCtr="0">
            <a:noAutofit/>
          </a:bodyPr>
          <a:lstStyle>
            <a:lvl1pPr marL="457023" lvl="0" indent="-349130" rtl="0">
              <a:spcBef>
                <a:spcPts val="600"/>
              </a:spcBef>
              <a:spcAft>
                <a:spcPts val="0"/>
              </a:spcAft>
              <a:buSzPts val="1900"/>
              <a:buChar char="●"/>
              <a:defRPr sz="1900"/>
            </a:lvl1pPr>
            <a:lvl2pPr marL="914060" lvl="1" indent="-380860" rtl="0">
              <a:spcBef>
                <a:spcPts val="500"/>
              </a:spcBef>
              <a:spcAft>
                <a:spcPts val="0"/>
              </a:spcAft>
              <a:buSzPts val="2400"/>
              <a:buChar char="○"/>
              <a:defRPr sz="1600"/>
            </a:lvl2pPr>
            <a:lvl3pPr marL="1371090" lvl="2" indent="-361830" rtl="0">
              <a:spcBef>
                <a:spcPts val="500"/>
              </a:spcBef>
              <a:spcAft>
                <a:spcPts val="0"/>
              </a:spcAft>
              <a:buSzPts val="2100"/>
              <a:buChar char="■"/>
              <a:defRPr sz="1500"/>
            </a:lvl3pPr>
            <a:lvl4pPr marL="1828120" lvl="3" indent="-349130" rtl="0">
              <a:spcBef>
                <a:spcPts val="400"/>
              </a:spcBef>
              <a:spcAft>
                <a:spcPts val="0"/>
              </a:spcAft>
              <a:buSzPts val="1900"/>
              <a:buChar char="●"/>
              <a:defRPr sz="1500"/>
            </a:lvl4pPr>
            <a:lvl5pPr marL="2285158" lvl="4" indent="-330080" rtl="0">
              <a:spcBef>
                <a:spcPts val="400"/>
              </a:spcBef>
              <a:spcAft>
                <a:spcPts val="0"/>
              </a:spcAft>
              <a:buSzPts val="1600"/>
              <a:buChar char="○"/>
              <a:defRPr sz="1500"/>
            </a:lvl5pPr>
            <a:lvl6pPr marL="2742178" lvl="5" indent="-304680" rtl="0">
              <a:spcBef>
                <a:spcPts val="500"/>
              </a:spcBef>
              <a:spcAft>
                <a:spcPts val="0"/>
              </a:spcAft>
              <a:buSzPts val="1200"/>
              <a:buChar char="■"/>
              <a:defRPr sz="1200">
                <a:solidFill>
                  <a:schemeClr val="dk1"/>
                </a:solidFill>
              </a:defRPr>
            </a:lvl6pPr>
            <a:lvl7pPr marL="3199200" lvl="6" indent="-304680" rtl="0">
              <a:spcBef>
                <a:spcPts val="500"/>
              </a:spcBef>
              <a:spcAft>
                <a:spcPts val="0"/>
              </a:spcAft>
              <a:buSzPts val="1200"/>
              <a:buChar char="●"/>
              <a:defRPr sz="1200">
                <a:solidFill>
                  <a:schemeClr val="dk1"/>
                </a:solidFill>
              </a:defRPr>
            </a:lvl7pPr>
            <a:lvl8pPr marL="3656223" lvl="7" indent="-304680" rtl="0">
              <a:spcBef>
                <a:spcPts val="500"/>
              </a:spcBef>
              <a:spcAft>
                <a:spcPts val="0"/>
              </a:spcAft>
              <a:buSzPts val="1200"/>
              <a:buChar char="○"/>
              <a:defRPr sz="1200">
                <a:solidFill>
                  <a:schemeClr val="dk1"/>
                </a:solidFill>
              </a:defRPr>
            </a:lvl8pPr>
            <a:lvl9pPr marL="4113260" lvl="8" indent="-304680" rtl="0">
              <a:spcBef>
                <a:spcPts val="500"/>
              </a:spcBef>
              <a:spcAft>
                <a:spcPts val="0"/>
              </a:spcAft>
              <a:buSzPts val="1200"/>
              <a:buChar char="■"/>
              <a:defRPr sz="1200">
                <a:solidFill>
                  <a:schemeClr val="dk1"/>
                </a:solidFill>
              </a:defRPr>
            </a:lvl9pPr>
          </a:lstStyle>
          <a:p>
            <a:endParaRPr/>
          </a:p>
        </p:txBody>
      </p:sp>
      <p:sp>
        <p:nvSpPr>
          <p:cNvPr id="49" name="Google Shape;49;g1296eb9e080_0_33"/>
          <p:cNvSpPr txBox="1">
            <a:spLocks noGrp="1"/>
          </p:cNvSpPr>
          <p:nvPr>
            <p:ph type="body" idx="3"/>
          </p:nvPr>
        </p:nvSpPr>
        <p:spPr>
          <a:xfrm>
            <a:off x="8026403" y="1295400"/>
            <a:ext cx="3555900" cy="4876800"/>
          </a:xfrm>
          <a:prstGeom prst="rect">
            <a:avLst/>
          </a:prstGeom>
          <a:noFill/>
          <a:ln>
            <a:noFill/>
          </a:ln>
        </p:spPr>
        <p:txBody>
          <a:bodyPr spcFirstLastPara="1" wrap="square" lIns="121860" tIns="121860" rIns="121860" bIns="121860" anchor="t" anchorCtr="0">
            <a:noAutofit/>
          </a:bodyPr>
          <a:lstStyle>
            <a:lvl1pPr marL="457023" lvl="0" indent="-349130" rtl="0">
              <a:spcBef>
                <a:spcPts val="600"/>
              </a:spcBef>
              <a:spcAft>
                <a:spcPts val="0"/>
              </a:spcAft>
              <a:buSzPts val="1900"/>
              <a:buChar char="●"/>
              <a:defRPr sz="1900"/>
            </a:lvl1pPr>
            <a:lvl2pPr marL="914060" lvl="1" indent="-380860" rtl="0">
              <a:spcBef>
                <a:spcPts val="500"/>
              </a:spcBef>
              <a:spcAft>
                <a:spcPts val="0"/>
              </a:spcAft>
              <a:buSzPts val="2400"/>
              <a:buChar char="○"/>
              <a:defRPr sz="1600"/>
            </a:lvl2pPr>
            <a:lvl3pPr marL="1371090" lvl="2" indent="-361830" rtl="0">
              <a:spcBef>
                <a:spcPts val="500"/>
              </a:spcBef>
              <a:spcAft>
                <a:spcPts val="0"/>
              </a:spcAft>
              <a:buSzPts val="2100"/>
              <a:buChar char="■"/>
              <a:defRPr sz="1500"/>
            </a:lvl3pPr>
            <a:lvl4pPr marL="1828120" lvl="3" indent="-349130" rtl="0">
              <a:spcBef>
                <a:spcPts val="400"/>
              </a:spcBef>
              <a:spcAft>
                <a:spcPts val="0"/>
              </a:spcAft>
              <a:buSzPts val="1900"/>
              <a:buChar char="●"/>
              <a:defRPr sz="1500"/>
            </a:lvl4pPr>
            <a:lvl5pPr marL="2285158" lvl="4" indent="-330080" rtl="0">
              <a:spcBef>
                <a:spcPts val="400"/>
              </a:spcBef>
              <a:spcAft>
                <a:spcPts val="0"/>
              </a:spcAft>
              <a:buSzPts val="1600"/>
              <a:buChar char="○"/>
              <a:defRPr sz="1500"/>
            </a:lvl5pPr>
            <a:lvl6pPr marL="2742178" lvl="5" indent="-304680" rtl="0">
              <a:spcBef>
                <a:spcPts val="500"/>
              </a:spcBef>
              <a:spcAft>
                <a:spcPts val="0"/>
              </a:spcAft>
              <a:buSzPts val="1200"/>
              <a:buChar char="■"/>
              <a:defRPr sz="1200">
                <a:solidFill>
                  <a:schemeClr val="dk1"/>
                </a:solidFill>
              </a:defRPr>
            </a:lvl6pPr>
            <a:lvl7pPr marL="3199200" lvl="6" indent="-304680" rtl="0">
              <a:spcBef>
                <a:spcPts val="500"/>
              </a:spcBef>
              <a:spcAft>
                <a:spcPts val="0"/>
              </a:spcAft>
              <a:buSzPts val="1200"/>
              <a:buChar char="●"/>
              <a:defRPr sz="1200">
                <a:solidFill>
                  <a:schemeClr val="dk1"/>
                </a:solidFill>
              </a:defRPr>
            </a:lvl7pPr>
            <a:lvl8pPr marL="3656223" lvl="7" indent="-304680" rtl="0">
              <a:spcBef>
                <a:spcPts val="500"/>
              </a:spcBef>
              <a:spcAft>
                <a:spcPts val="0"/>
              </a:spcAft>
              <a:buSzPts val="1200"/>
              <a:buChar char="○"/>
              <a:defRPr sz="1200">
                <a:solidFill>
                  <a:schemeClr val="dk1"/>
                </a:solidFill>
              </a:defRPr>
            </a:lvl8pPr>
            <a:lvl9pPr marL="4113260" lvl="8" indent="-304680" rtl="0">
              <a:spcBef>
                <a:spcPts val="500"/>
              </a:spcBef>
              <a:spcAft>
                <a:spcPts val="0"/>
              </a:spcAft>
              <a:buSzPts val="1200"/>
              <a:buChar char="■"/>
              <a:defRPr sz="1200">
                <a:solidFill>
                  <a:schemeClr val="dk1"/>
                </a:solidFil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76933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6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071" indent="0">
              <a:buNone/>
              <a:defRPr sz="1200"/>
            </a:lvl2pPr>
            <a:lvl3pPr marL="914150" indent="0">
              <a:buNone/>
              <a:defRPr sz="1100"/>
            </a:lvl3pPr>
            <a:lvl4pPr marL="1371226" indent="0">
              <a:buNone/>
              <a:defRPr sz="900"/>
            </a:lvl4pPr>
            <a:lvl5pPr marL="1828301" indent="0">
              <a:buNone/>
              <a:defRPr sz="900"/>
            </a:lvl5pPr>
            <a:lvl6pPr marL="2285382" indent="0">
              <a:buNone/>
              <a:defRPr sz="900"/>
            </a:lvl6pPr>
            <a:lvl7pPr marL="2742450" indent="0">
              <a:buNone/>
              <a:defRPr sz="900"/>
            </a:lvl7pPr>
            <a:lvl8pPr marL="3199520" indent="0">
              <a:buNone/>
              <a:defRPr sz="900"/>
            </a:lvl8pPr>
            <a:lvl9pPr marL="3656591" indent="0">
              <a:buNone/>
              <a:defRPr sz="900"/>
            </a:lvl9pPr>
          </a:lstStyle>
          <a:p>
            <a:pPr lvl="0"/>
            <a:r>
              <a:rPr lang="en-US" smtClean="0"/>
              <a:t>Click to edit Master text styles</a:t>
            </a:r>
          </a:p>
        </p:txBody>
      </p:sp>
    </p:spTree>
    <p:extLst>
      <p:ext uri="{BB962C8B-B14F-4D97-AF65-F5344CB8AC3E}">
        <p14:creationId xmlns:p14="http://schemas.microsoft.com/office/powerpoint/2010/main" val="5295740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071" indent="0">
              <a:buNone/>
              <a:defRPr sz="2800"/>
            </a:lvl2pPr>
            <a:lvl3pPr marL="914150" indent="0">
              <a:buNone/>
              <a:defRPr sz="2400"/>
            </a:lvl3pPr>
            <a:lvl4pPr marL="1371226" indent="0">
              <a:buNone/>
              <a:defRPr sz="2000"/>
            </a:lvl4pPr>
            <a:lvl5pPr marL="1828301" indent="0">
              <a:buNone/>
              <a:defRPr sz="2000"/>
            </a:lvl5pPr>
            <a:lvl6pPr marL="2285382" indent="0">
              <a:buNone/>
              <a:defRPr sz="2000"/>
            </a:lvl6pPr>
            <a:lvl7pPr marL="2742450" indent="0">
              <a:buNone/>
              <a:defRPr sz="2000"/>
            </a:lvl7pPr>
            <a:lvl8pPr marL="3199520" indent="0">
              <a:buNone/>
              <a:defRPr sz="2000"/>
            </a:lvl8pPr>
            <a:lvl9pPr marL="3656591" indent="0">
              <a:buNone/>
              <a:defRPr sz="2000"/>
            </a:lvl9pPr>
          </a:lstStyle>
          <a:p>
            <a:endParaRPr lang="en-US"/>
          </a:p>
        </p:txBody>
      </p:sp>
      <p:sp>
        <p:nvSpPr>
          <p:cNvPr id="4" name="Text Placeholder 3"/>
          <p:cNvSpPr>
            <a:spLocks noGrp="1"/>
          </p:cNvSpPr>
          <p:nvPr>
            <p:ph type="body" sz="half" idx="2"/>
          </p:nvPr>
        </p:nvSpPr>
        <p:spPr>
          <a:xfrm>
            <a:off x="2389717" y="5367351"/>
            <a:ext cx="7315200" cy="804863"/>
          </a:xfrm>
        </p:spPr>
        <p:txBody>
          <a:bodyPr/>
          <a:lstStyle>
            <a:lvl1pPr marL="0" indent="0">
              <a:buNone/>
              <a:defRPr sz="1500"/>
            </a:lvl1pPr>
            <a:lvl2pPr marL="457071" indent="0">
              <a:buNone/>
              <a:defRPr sz="1200"/>
            </a:lvl2pPr>
            <a:lvl3pPr marL="914150" indent="0">
              <a:buNone/>
              <a:defRPr sz="1100"/>
            </a:lvl3pPr>
            <a:lvl4pPr marL="1371226" indent="0">
              <a:buNone/>
              <a:defRPr sz="900"/>
            </a:lvl4pPr>
            <a:lvl5pPr marL="1828301" indent="0">
              <a:buNone/>
              <a:defRPr sz="900"/>
            </a:lvl5pPr>
            <a:lvl6pPr marL="2285382" indent="0">
              <a:buNone/>
              <a:defRPr sz="900"/>
            </a:lvl6pPr>
            <a:lvl7pPr marL="2742450" indent="0">
              <a:buNone/>
              <a:defRPr sz="900"/>
            </a:lvl7pPr>
            <a:lvl8pPr marL="3199520" indent="0">
              <a:buNone/>
              <a:defRPr sz="900"/>
            </a:lvl8pPr>
            <a:lvl9pPr marL="3656591" indent="0">
              <a:buNone/>
              <a:defRPr sz="900"/>
            </a:lvl9pPr>
          </a:lstStyle>
          <a:p>
            <a:pPr lvl="0"/>
            <a:r>
              <a:rPr lang="en-US" smtClean="0"/>
              <a:t>Click to edit Master text styles</a:t>
            </a:r>
          </a:p>
        </p:txBody>
      </p:sp>
    </p:spTree>
    <p:extLst>
      <p:ext uri="{BB962C8B-B14F-4D97-AF65-F5344CB8AC3E}">
        <p14:creationId xmlns:p14="http://schemas.microsoft.com/office/powerpoint/2010/main" val="33546635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7270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0"/>
            <a:ext cx="75692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60732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0"/>
            <a:ext cx="10363200" cy="609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4364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4"/>
        <p:cNvGrpSpPr/>
        <p:nvPr/>
      </p:nvGrpSpPr>
      <p:grpSpPr>
        <a:xfrm>
          <a:off x="0" y="0"/>
          <a:ext cx="0" cy="0"/>
          <a:chOff x="0" y="0"/>
          <a:chExt cx="0" cy="0"/>
        </a:xfrm>
      </p:grpSpPr>
      <p:sp>
        <p:nvSpPr>
          <p:cNvPr id="15" name="Google Shape;15;p19"/>
          <p:cNvSpPr txBox="1">
            <a:spLocks noGrp="1"/>
          </p:cNvSpPr>
          <p:nvPr>
            <p:ph type="title"/>
          </p:nvPr>
        </p:nvSpPr>
        <p:spPr>
          <a:xfrm>
            <a:off x="914400" y="0"/>
            <a:ext cx="10363200" cy="1143200"/>
          </a:xfrm>
          <a:prstGeom prst="rect">
            <a:avLst/>
          </a:prstGeom>
          <a:noFill/>
          <a:ln>
            <a:noFill/>
          </a:ln>
        </p:spPr>
        <p:txBody>
          <a:bodyPr spcFirstLastPara="1" wrap="square" lIns="121876" tIns="60921" rIns="121876" bIns="60921"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6" name="Google Shape;16;p19"/>
          <p:cNvSpPr txBox="1">
            <a:spLocks noGrp="1"/>
          </p:cNvSpPr>
          <p:nvPr>
            <p:ph type="body" idx="1"/>
          </p:nvPr>
        </p:nvSpPr>
        <p:spPr>
          <a:xfrm>
            <a:off x="10972800" y="5943600"/>
            <a:ext cx="1219200" cy="914400"/>
          </a:xfrm>
          <a:prstGeom prst="rect">
            <a:avLst/>
          </a:prstGeom>
          <a:noFill/>
          <a:ln>
            <a:noFill/>
          </a:ln>
        </p:spPr>
        <p:txBody>
          <a:bodyPr spcFirstLastPara="1" wrap="square" lIns="121876" tIns="60921" rIns="121876" bIns="60921" anchor="t" anchorCtr="0">
            <a:noAutofit/>
          </a:bodyPr>
          <a:lstStyle>
            <a:lvl1pPr marL="609459" lvl="0" indent="-457095" algn="l">
              <a:spcBef>
                <a:spcPts val="480"/>
              </a:spcBef>
              <a:spcAft>
                <a:spcPts val="0"/>
              </a:spcAft>
              <a:buSzPts val="1800"/>
              <a:buChar char="•"/>
              <a:defRPr/>
            </a:lvl1pPr>
            <a:lvl2pPr marL="1218930" lvl="1" indent="-457095" algn="l">
              <a:spcBef>
                <a:spcPts val="1200"/>
              </a:spcBef>
              <a:spcAft>
                <a:spcPts val="0"/>
              </a:spcAft>
              <a:buSzPts val="1800"/>
              <a:buChar char="–"/>
              <a:defRPr/>
            </a:lvl2pPr>
            <a:lvl3pPr marL="1828392" lvl="2" indent="-457095" algn="l">
              <a:spcBef>
                <a:spcPts val="1200"/>
              </a:spcBef>
              <a:spcAft>
                <a:spcPts val="0"/>
              </a:spcAft>
              <a:buSzPts val="1800"/>
              <a:buChar char="•"/>
              <a:defRPr/>
            </a:lvl3pPr>
            <a:lvl4pPr marL="2437858" lvl="3" indent="-457095" algn="l">
              <a:spcBef>
                <a:spcPts val="1200"/>
              </a:spcBef>
              <a:spcAft>
                <a:spcPts val="0"/>
              </a:spcAft>
              <a:buSzPts val="1800"/>
              <a:buChar char="–"/>
              <a:defRPr/>
            </a:lvl4pPr>
            <a:lvl5pPr marL="3047316" lvl="4" indent="-457095" algn="l">
              <a:spcBef>
                <a:spcPts val="1200"/>
              </a:spcBef>
              <a:spcAft>
                <a:spcPts val="0"/>
              </a:spcAft>
              <a:buSzPts val="1800"/>
              <a:buChar char="»"/>
              <a:defRPr/>
            </a:lvl5pPr>
            <a:lvl6pPr marL="3656775" lvl="5" indent="-457095" algn="l">
              <a:spcBef>
                <a:spcPts val="1200"/>
              </a:spcBef>
              <a:spcAft>
                <a:spcPts val="0"/>
              </a:spcAft>
              <a:buSzPts val="1800"/>
              <a:buChar char="»"/>
              <a:defRPr/>
            </a:lvl6pPr>
            <a:lvl7pPr marL="4266240" lvl="6" indent="-457095" algn="l">
              <a:spcBef>
                <a:spcPts val="1200"/>
              </a:spcBef>
              <a:spcAft>
                <a:spcPts val="0"/>
              </a:spcAft>
              <a:buSzPts val="1800"/>
              <a:buChar char="»"/>
              <a:defRPr/>
            </a:lvl7pPr>
            <a:lvl8pPr marL="4875703" lvl="7" indent="-457095" algn="l">
              <a:spcBef>
                <a:spcPts val="1200"/>
              </a:spcBef>
              <a:spcAft>
                <a:spcPts val="0"/>
              </a:spcAft>
              <a:buSzPts val="1800"/>
              <a:buChar char="»"/>
              <a:defRPr/>
            </a:lvl8pPr>
            <a:lvl9pPr marL="5485174" lvl="8" indent="-457095" algn="l">
              <a:spcBef>
                <a:spcPts val="1200"/>
              </a:spcBef>
              <a:spcAft>
                <a:spcPts val="1200"/>
              </a:spcAft>
              <a:buSzPts val="1800"/>
              <a:buChar char="»"/>
              <a:defRPr/>
            </a:lvl9pPr>
          </a:lstStyle>
          <a:p>
            <a:endParaRPr/>
          </a:p>
        </p:txBody>
      </p:sp>
      <p:sp>
        <p:nvSpPr>
          <p:cNvPr id="17" name="Google Shape;17;p19"/>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42192258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8"/>
        <p:cNvGrpSpPr/>
        <p:nvPr/>
      </p:nvGrpSpPr>
      <p:grpSpPr>
        <a:xfrm>
          <a:off x="0" y="0"/>
          <a:ext cx="0" cy="0"/>
          <a:chOff x="0" y="0"/>
          <a:chExt cx="0" cy="0"/>
        </a:xfrm>
      </p:grpSpPr>
      <p:sp>
        <p:nvSpPr>
          <p:cNvPr id="19" name="Google Shape;19;p20"/>
          <p:cNvSpPr txBox="1">
            <a:spLocks noGrp="1"/>
          </p:cNvSpPr>
          <p:nvPr>
            <p:ph type="title"/>
          </p:nvPr>
        </p:nvSpPr>
        <p:spPr>
          <a:xfrm>
            <a:off x="914400" y="0"/>
            <a:ext cx="10363200" cy="1143200"/>
          </a:xfrm>
          <a:prstGeom prst="rect">
            <a:avLst/>
          </a:prstGeom>
          <a:noFill/>
          <a:ln>
            <a:noFill/>
          </a:ln>
        </p:spPr>
        <p:txBody>
          <a:bodyPr spcFirstLastPara="1" wrap="square" lIns="121876" tIns="60921" rIns="121876" bIns="60921"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0" name="Google Shape;20;p20"/>
          <p:cNvSpPr txBox="1">
            <a:spLocks noGrp="1"/>
          </p:cNvSpPr>
          <p:nvPr>
            <p:ph type="body" idx="1"/>
          </p:nvPr>
        </p:nvSpPr>
        <p:spPr>
          <a:xfrm>
            <a:off x="914400" y="1981200"/>
            <a:ext cx="10363200" cy="4114800"/>
          </a:xfrm>
          <a:prstGeom prst="rect">
            <a:avLst/>
          </a:prstGeom>
          <a:noFill/>
          <a:ln>
            <a:noFill/>
          </a:ln>
        </p:spPr>
        <p:txBody>
          <a:bodyPr spcFirstLastPara="1" wrap="square" lIns="121876" tIns="60921" rIns="121876" bIns="60921" anchor="t" anchorCtr="0">
            <a:noAutofit/>
          </a:bodyPr>
          <a:lstStyle>
            <a:lvl1pPr marL="609459" lvl="0" indent="-457095" algn="l">
              <a:spcBef>
                <a:spcPts val="480"/>
              </a:spcBef>
              <a:spcAft>
                <a:spcPts val="0"/>
              </a:spcAft>
              <a:buSzPts val="1800"/>
              <a:buChar char="•"/>
              <a:defRPr/>
            </a:lvl1pPr>
            <a:lvl2pPr marL="1218930" lvl="1" indent="-457095" algn="l">
              <a:spcBef>
                <a:spcPts val="1200"/>
              </a:spcBef>
              <a:spcAft>
                <a:spcPts val="0"/>
              </a:spcAft>
              <a:buSzPts val="1800"/>
              <a:buChar char="–"/>
              <a:defRPr/>
            </a:lvl2pPr>
            <a:lvl3pPr marL="1828392" lvl="2" indent="-457095" algn="l">
              <a:spcBef>
                <a:spcPts val="1200"/>
              </a:spcBef>
              <a:spcAft>
                <a:spcPts val="0"/>
              </a:spcAft>
              <a:buSzPts val="1800"/>
              <a:buChar char="•"/>
              <a:defRPr/>
            </a:lvl3pPr>
            <a:lvl4pPr marL="2437858" lvl="3" indent="-457095" algn="l">
              <a:spcBef>
                <a:spcPts val="1200"/>
              </a:spcBef>
              <a:spcAft>
                <a:spcPts val="0"/>
              </a:spcAft>
              <a:buSzPts val="1800"/>
              <a:buChar char="–"/>
              <a:defRPr/>
            </a:lvl4pPr>
            <a:lvl5pPr marL="3047316" lvl="4" indent="-457095" algn="l">
              <a:spcBef>
                <a:spcPts val="1200"/>
              </a:spcBef>
              <a:spcAft>
                <a:spcPts val="0"/>
              </a:spcAft>
              <a:buSzPts val="1800"/>
              <a:buChar char="»"/>
              <a:defRPr/>
            </a:lvl5pPr>
            <a:lvl6pPr marL="3656775" lvl="5" indent="-457095" algn="l">
              <a:spcBef>
                <a:spcPts val="1200"/>
              </a:spcBef>
              <a:spcAft>
                <a:spcPts val="0"/>
              </a:spcAft>
              <a:buSzPts val="1800"/>
              <a:buChar char="»"/>
              <a:defRPr/>
            </a:lvl6pPr>
            <a:lvl7pPr marL="4266240" lvl="6" indent="-457095" algn="l">
              <a:spcBef>
                <a:spcPts val="1200"/>
              </a:spcBef>
              <a:spcAft>
                <a:spcPts val="0"/>
              </a:spcAft>
              <a:buSzPts val="1800"/>
              <a:buChar char="»"/>
              <a:defRPr/>
            </a:lvl7pPr>
            <a:lvl8pPr marL="4875703" lvl="7" indent="-457095" algn="l">
              <a:spcBef>
                <a:spcPts val="1200"/>
              </a:spcBef>
              <a:spcAft>
                <a:spcPts val="0"/>
              </a:spcAft>
              <a:buSzPts val="1800"/>
              <a:buChar char="»"/>
              <a:defRPr/>
            </a:lvl8pPr>
            <a:lvl9pPr marL="5485174" lvl="8" indent="-457095" algn="l">
              <a:spcBef>
                <a:spcPts val="1200"/>
              </a:spcBef>
              <a:spcAft>
                <a:spcPts val="1200"/>
              </a:spcAft>
              <a:buSzPts val="1800"/>
              <a:buChar char="»"/>
              <a:defRPr/>
            </a:lvl9pPr>
          </a:lstStyle>
          <a:p>
            <a:endParaRPr/>
          </a:p>
        </p:txBody>
      </p:sp>
      <p:sp>
        <p:nvSpPr>
          <p:cNvPr id="21" name="Google Shape;21;p20"/>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18344193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
        <p:cNvGrpSpPr/>
        <p:nvPr/>
      </p:nvGrpSpPr>
      <p:grpSpPr>
        <a:xfrm>
          <a:off x="0" y="0"/>
          <a:ext cx="0" cy="0"/>
          <a:chOff x="0" y="0"/>
          <a:chExt cx="0" cy="0"/>
        </a:xfrm>
      </p:grpSpPr>
      <p:sp>
        <p:nvSpPr>
          <p:cNvPr id="23" name="Google Shape;23;p21"/>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287301303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Content" type="objOnly">
  <p:cSld name="Content">
    <p:spTree>
      <p:nvGrpSpPr>
        <p:cNvPr id="1" name="Shape 24"/>
        <p:cNvGrpSpPr/>
        <p:nvPr/>
      </p:nvGrpSpPr>
      <p:grpSpPr>
        <a:xfrm>
          <a:off x="0" y="0"/>
          <a:ext cx="0" cy="0"/>
          <a:chOff x="0" y="0"/>
          <a:chExt cx="0" cy="0"/>
        </a:xfrm>
      </p:grpSpPr>
      <p:sp>
        <p:nvSpPr>
          <p:cNvPr id="25" name="Google Shape;25;p22"/>
          <p:cNvSpPr txBox="1">
            <a:spLocks noGrp="1"/>
          </p:cNvSpPr>
          <p:nvPr>
            <p:ph type="body" idx="1"/>
          </p:nvPr>
        </p:nvSpPr>
        <p:spPr>
          <a:xfrm>
            <a:off x="914400" y="0"/>
            <a:ext cx="10363200" cy="6096000"/>
          </a:xfrm>
          <a:prstGeom prst="rect">
            <a:avLst/>
          </a:prstGeom>
          <a:noFill/>
          <a:ln>
            <a:noFill/>
          </a:ln>
        </p:spPr>
        <p:txBody>
          <a:bodyPr spcFirstLastPara="1" wrap="square" lIns="121876" tIns="60921" rIns="121876" bIns="60921" anchor="t" anchorCtr="0">
            <a:noAutofit/>
          </a:bodyPr>
          <a:lstStyle>
            <a:lvl1pPr marL="609459" lvl="0" indent="-457095" algn="l">
              <a:spcBef>
                <a:spcPts val="480"/>
              </a:spcBef>
              <a:spcAft>
                <a:spcPts val="0"/>
              </a:spcAft>
              <a:buSzPts val="1800"/>
              <a:buChar char="•"/>
              <a:defRPr/>
            </a:lvl1pPr>
            <a:lvl2pPr marL="1218930" lvl="1" indent="-457095" algn="l">
              <a:spcBef>
                <a:spcPts val="1200"/>
              </a:spcBef>
              <a:spcAft>
                <a:spcPts val="0"/>
              </a:spcAft>
              <a:buSzPts val="1800"/>
              <a:buChar char="–"/>
              <a:defRPr/>
            </a:lvl2pPr>
            <a:lvl3pPr marL="1828392" lvl="2" indent="-457095" algn="l">
              <a:spcBef>
                <a:spcPts val="1200"/>
              </a:spcBef>
              <a:spcAft>
                <a:spcPts val="0"/>
              </a:spcAft>
              <a:buSzPts val="1800"/>
              <a:buChar char="•"/>
              <a:defRPr/>
            </a:lvl3pPr>
            <a:lvl4pPr marL="2437858" lvl="3" indent="-457095" algn="l">
              <a:spcBef>
                <a:spcPts val="1200"/>
              </a:spcBef>
              <a:spcAft>
                <a:spcPts val="0"/>
              </a:spcAft>
              <a:buSzPts val="1800"/>
              <a:buChar char="–"/>
              <a:defRPr/>
            </a:lvl4pPr>
            <a:lvl5pPr marL="3047316" lvl="4" indent="-457095" algn="l">
              <a:spcBef>
                <a:spcPts val="1200"/>
              </a:spcBef>
              <a:spcAft>
                <a:spcPts val="0"/>
              </a:spcAft>
              <a:buSzPts val="1800"/>
              <a:buChar char="»"/>
              <a:defRPr/>
            </a:lvl5pPr>
            <a:lvl6pPr marL="3656775" lvl="5" indent="-457095" algn="l">
              <a:spcBef>
                <a:spcPts val="1200"/>
              </a:spcBef>
              <a:spcAft>
                <a:spcPts val="0"/>
              </a:spcAft>
              <a:buSzPts val="1800"/>
              <a:buChar char="»"/>
              <a:defRPr/>
            </a:lvl6pPr>
            <a:lvl7pPr marL="4266240" lvl="6" indent="-457095" algn="l">
              <a:spcBef>
                <a:spcPts val="1200"/>
              </a:spcBef>
              <a:spcAft>
                <a:spcPts val="0"/>
              </a:spcAft>
              <a:buSzPts val="1800"/>
              <a:buChar char="»"/>
              <a:defRPr/>
            </a:lvl7pPr>
            <a:lvl8pPr marL="4875703" lvl="7" indent="-457095" algn="l">
              <a:spcBef>
                <a:spcPts val="1200"/>
              </a:spcBef>
              <a:spcAft>
                <a:spcPts val="0"/>
              </a:spcAft>
              <a:buSzPts val="1800"/>
              <a:buChar char="»"/>
              <a:defRPr/>
            </a:lvl8pPr>
            <a:lvl9pPr marL="5485174" lvl="8" indent="-457095" algn="l">
              <a:spcBef>
                <a:spcPts val="1200"/>
              </a:spcBef>
              <a:spcAft>
                <a:spcPts val="1200"/>
              </a:spcAft>
              <a:buSzPts val="1800"/>
              <a:buChar char="»"/>
              <a:defRPr/>
            </a:lvl9pPr>
          </a:lstStyle>
          <a:p>
            <a:endParaRPr/>
          </a:p>
        </p:txBody>
      </p:sp>
      <p:sp>
        <p:nvSpPr>
          <p:cNvPr id="26" name="Google Shape;26;p22"/>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2105270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50"/>
        <p:cNvGrpSpPr/>
        <p:nvPr/>
      </p:nvGrpSpPr>
      <p:grpSpPr>
        <a:xfrm>
          <a:off x="0" y="0"/>
          <a:ext cx="0" cy="0"/>
          <a:chOff x="0" y="0"/>
          <a:chExt cx="0" cy="0"/>
        </a:xfrm>
      </p:grpSpPr>
      <p:sp>
        <p:nvSpPr>
          <p:cNvPr id="51" name="Google Shape;51;g1296eb9e080_0_41"/>
          <p:cNvSpPr/>
          <p:nvPr/>
        </p:nvSpPr>
        <p:spPr>
          <a:xfrm>
            <a:off x="585600" y="4268003"/>
            <a:ext cx="11606400" cy="2589900"/>
          </a:xfrm>
          <a:prstGeom prst="rect">
            <a:avLst/>
          </a:prstGeom>
          <a:solidFill>
            <a:srgbClr val="FFFFFF"/>
          </a:solidFill>
          <a:ln>
            <a:noFill/>
          </a:ln>
        </p:spPr>
        <p:txBody>
          <a:bodyPr spcFirstLastPara="1" wrap="square" lIns="121860" tIns="121860" rIns="121860" bIns="121860" anchor="ctr" anchorCtr="0">
            <a:noAutofit/>
          </a:bodyPr>
          <a:lstStyle/>
          <a:p>
            <a:pPr marL="0" lvl="0" indent="0" algn="l" rtl="0">
              <a:spcBef>
                <a:spcPts val="0"/>
              </a:spcBef>
              <a:spcAft>
                <a:spcPts val="0"/>
              </a:spcAft>
              <a:buNone/>
            </a:pPr>
            <a:endParaRPr/>
          </a:p>
        </p:txBody>
      </p:sp>
      <p:sp>
        <p:nvSpPr>
          <p:cNvPr id="52" name="Google Shape;52;g1296eb9e080_0_41"/>
          <p:cNvSpPr txBox="1">
            <a:spLocks noGrp="1"/>
          </p:cNvSpPr>
          <p:nvPr>
            <p:ph type="subTitle" idx="1"/>
          </p:nvPr>
        </p:nvSpPr>
        <p:spPr>
          <a:xfrm>
            <a:off x="839500" y="4268011"/>
            <a:ext cx="10628400" cy="812700"/>
          </a:xfrm>
          <a:prstGeom prst="rect">
            <a:avLst/>
          </a:prstGeom>
          <a:noFill/>
          <a:ln>
            <a:noFill/>
          </a:ln>
        </p:spPr>
        <p:txBody>
          <a:bodyPr spcFirstLastPara="1" wrap="square" lIns="121860" tIns="121860" rIns="121860" bIns="121860" anchor="t" anchorCtr="0">
            <a:noAutofit/>
          </a:bodyPr>
          <a:lstStyle>
            <a:lvl1pPr marL="0" marR="0" lvl="0" indent="0" algn="l" rtl="0">
              <a:spcBef>
                <a:spcPts val="6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L="609363" marR="0" lvl="1"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L="1218750" marR="0" lvl="2"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L="1828120" marR="0" lvl="3" indent="0" algn="ctr" rtl="0">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L="2437498" marR="0" lvl="4" indent="0" algn="ctr" rtl="0">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L="3046860" marR="0" lvl="5"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L="3656223" marR="0" lvl="6"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L="4265600" marR="0" lvl="7"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L="4874971" marR="0" lvl="8"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53" name="Google Shape;53;g1296eb9e080_0_41"/>
          <p:cNvSpPr txBox="1">
            <a:spLocks noGrp="1"/>
          </p:cNvSpPr>
          <p:nvPr>
            <p:ph type="title"/>
          </p:nvPr>
        </p:nvSpPr>
        <p:spPr>
          <a:xfrm>
            <a:off x="839503" y="3266403"/>
            <a:ext cx="9625500" cy="1001700"/>
          </a:xfrm>
          <a:prstGeom prst="rect">
            <a:avLst/>
          </a:prstGeom>
        </p:spPr>
        <p:txBody>
          <a:bodyPr spcFirstLastPara="1" wrap="square" lIns="121860" tIns="121860" rIns="121860" bIns="121860" anchor="t" anchorCtr="0">
            <a:noAutofit/>
          </a:bodyPr>
          <a:lstStyle>
            <a:lvl1pPr lvl="0">
              <a:spcBef>
                <a:spcPts val="0"/>
              </a:spcBef>
              <a:spcAft>
                <a:spcPts val="0"/>
              </a:spcAft>
              <a:buNone/>
              <a:defRPr>
                <a:solidFill>
                  <a:srgbClr val="FFFFFF"/>
                </a:solidFill>
              </a:defRPr>
            </a:lvl1pPr>
            <a:lvl2pPr lvl="1">
              <a:spcBef>
                <a:spcPts val="0"/>
              </a:spcBef>
              <a:spcAft>
                <a:spcPts val="0"/>
              </a:spcAft>
              <a:buNone/>
              <a:defRPr>
                <a:solidFill>
                  <a:srgbClr val="FFFFFF"/>
                </a:solidFill>
                <a:latin typeface="Open Sans"/>
                <a:ea typeface="Open Sans"/>
                <a:cs typeface="Open Sans"/>
                <a:sym typeface="Open Sans"/>
              </a:defRPr>
            </a:lvl2pPr>
            <a:lvl3pPr lvl="2">
              <a:spcBef>
                <a:spcPts val="0"/>
              </a:spcBef>
              <a:spcAft>
                <a:spcPts val="0"/>
              </a:spcAft>
              <a:buNone/>
              <a:defRPr>
                <a:solidFill>
                  <a:srgbClr val="FFFFFF"/>
                </a:solidFill>
                <a:latin typeface="Open Sans"/>
                <a:ea typeface="Open Sans"/>
                <a:cs typeface="Open Sans"/>
                <a:sym typeface="Open Sans"/>
              </a:defRPr>
            </a:lvl3pPr>
            <a:lvl4pPr lvl="3">
              <a:spcBef>
                <a:spcPts val="0"/>
              </a:spcBef>
              <a:spcAft>
                <a:spcPts val="0"/>
              </a:spcAft>
              <a:buNone/>
              <a:defRPr>
                <a:solidFill>
                  <a:srgbClr val="FFFFFF"/>
                </a:solidFill>
                <a:latin typeface="Open Sans"/>
                <a:ea typeface="Open Sans"/>
                <a:cs typeface="Open Sans"/>
                <a:sym typeface="Open Sans"/>
              </a:defRPr>
            </a:lvl4pPr>
            <a:lvl5pPr lvl="4">
              <a:spcBef>
                <a:spcPts val="0"/>
              </a:spcBef>
              <a:spcAft>
                <a:spcPts val="0"/>
              </a:spcAft>
              <a:buNone/>
              <a:defRPr>
                <a:solidFill>
                  <a:srgbClr val="FFFFFF"/>
                </a:solidFill>
                <a:latin typeface="Open Sans"/>
                <a:ea typeface="Open Sans"/>
                <a:cs typeface="Open Sans"/>
                <a:sym typeface="Open Sans"/>
              </a:defRPr>
            </a:lvl5pPr>
            <a:lvl6pPr lvl="5">
              <a:spcBef>
                <a:spcPts val="0"/>
              </a:spcBef>
              <a:spcAft>
                <a:spcPts val="0"/>
              </a:spcAft>
              <a:buNone/>
              <a:defRPr>
                <a:solidFill>
                  <a:srgbClr val="FFFFFF"/>
                </a:solidFill>
                <a:latin typeface="Open Sans"/>
                <a:ea typeface="Open Sans"/>
                <a:cs typeface="Open Sans"/>
                <a:sym typeface="Open Sans"/>
              </a:defRPr>
            </a:lvl6pPr>
            <a:lvl7pPr lvl="6">
              <a:spcBef>
                <a:spcPts val="0"/>
              </a:spcBef>
              <a:spcAft>
                <a:spcPts val="0"/>
              </a:spcAft>
              <a:buNone/>
              <a:defRPr>
                <a:solidFill>
                  <a:srgbClr val="FFFFFF"/>
                </a:solidFill>
                <a:latin typeface="Open Sans"/>
                <a:ea typeface="Open Sans"/>
                <a:cs typeface="Open Sans"/>
                <a:sym typeface="Open Sans"/>
              </a:defRPr>
            </a:lvl7pPr>
            <a:lvl8pPr lvl="7">
              <a:spcBef>
                <a:spcPts val="0"/>
              </a:spcBef>
              <a:spcAft>
                <a:spcPts val="0"/>
              </a:spcAft>
              <a:buNone/>
              <a:defRPr>
                <a:solidFill>
                  <a:srgbClr val="FFFFFF"/>
                </a:solidFill>
                <a:latin typeface="Open Sans"/>
                <a:ea typeface="Open Sans"/>
                <a:cs typeface="Open Sans"/>
                <a:sym typeface="Open Sans"/>
              </a:defRPr>
            </a:lvl8pPr>
            <a:lvl9pPr lvl="8">
              <a:spcBef>
                <a:spcPts val="0"/>
              </a:spcBef>
              <a:spcAft>
                <a:spcPts val="0"/>
              </a:spcAft>
              <a:buNone/>
              <a:defRPr>
                <a:solidFill>
                  <a:srgbClr val="FFFFFF"/>
                </a:solidFill>
                <a:latin typeface="Open Sans"/>
                <a:ea typeface="Open Sans"/>
                <a:cs typeface="Open Sans"/>
                <a:sym typeface="Open Sans"/>
              </a:defRPr>
            </a:lvl9pPr>
          </a:lstStyle>
          <a:p>
            <a:endParaRPr/>
          </a:p>
        </p:txBody>
      </p:sp>
      <p:sp>
        <p:nvSpPr>
          <p:cNvPr id="54" name="Google Shape;54;g1296eb9e080_0_41"/>
          <p:cNvSpPr txBox="1">
            <a:spLocks noGrp="1"/>
          </p:cNvSpPr>
          <p:nvPr>
            <p:ph type="sldNum" idx="12"/>
          </p:nvPr>
        </p:nvSpPr>
        <p:spPr>
          <a:xfrm>
            <a:off x="11409047" y="6333135"/>
            <a:ext cx="731700" cy="524700"/>
          </a:xfrm>
          <a:prstGeom prst="rect">
            <a:avLst/>
          </a:prstGeom>
        </p:spPr>
        <p:txBody>
          <a:bodyPr spcFirstLastPara="1" wrap="square" lIns="121860" tIns="60905" rIns="121860" bIns="60905"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7"/>
        <p:cNvGrpSpPr/>
        <p:nvPr/>
      </p:nvGrpSpPr>
      <p:grpSpPr>
        <a:xfrm>
          <a:off x="0" y="0"/>
          <a:ext cx="0" cy="0"/>
          <a:chOff x="0" y="0"/>
          <a:chExt cx="0" cy="0"/>
        </a:xfrm>
      </p:grpSpPr>
      <p:sp>
        <p:nvSpPr>
          <p:cNvPr id="28" name="Google Shape;28;p23"/>
          <p:cNvSpPr txBox="1">
            <a:spLocks noGrp="1"/>
          </p:cNvSpPr>
          <p:nvPr>
            <p:ph type="ctrTitle"/>
          </p:nvPr>
        </p:nvSpPr>
        <p:spPr>
          <a:xfrm>
            <a:off x="914400" y="2130425"/>
            <a:ext cx="10363200" cy="1470000"/>
          </a:xfrm>
          <a:prstGeom prst="rect">
            <a:avLst/>
          </a:prstGeom>
          <a:noFill/>
          <a:ln>
            <a:noFill/>
          </a:ln>
        </p:spPr>
        <p:txBody>
          <a:bodyPr spcFirstLastPara="1" wrap="square" lIns="121876" tIns="60921" rIns="121876" bIns="60921"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9" name="Google Shape;29;p23"/>
          <p:cNvSpPr txBox="1">
            <a:spLocks noGrp="1"/>
          </p:cNvSpPr>
          <p:nvPr>
            <p:ph type="subTitle" idx="1"/>
          </p:nvPr>
        </p:nvSpPr>
        <p:spPr>
          <a:xfrm>
            <a:off x="1828800" y="3886200"/>
            <a:ext cx="8534400" cy="1752800"/>
          </a:xfrm>
          <a:prstGeom prst="rect">
            <a:avLst/>
          </a:prstGeom>
          <a:noFill/>
          <a:ln>
            <a:noFill/>
          </a:ln>
        </p:spPr>
        <p:txBody>
          <a:bodyPr spcFirstLastPara="1" wrap="square" lIns="121876" tIns="60921" rIns="121876" bIns="60921" anchor="t" anchorCtr="0">
            <a:noAutofit/>
          </a:bodyPr>
          <a:lstStyle>
            <a:lvl1pPr lvl="0" algn="ctr">
              <a:spcBef>
                <a:spcPts val="533"/>
              </a:spcBef>
              <a:spcAft>
                <a:spcPts val="0"/>
              </a:spcAft>
              <a:buSzPts val="2000"/>
              <a:buFont typeface="Times New Roman"/>
              <a:buNone/>
              <a:defRPr/>
            </a:lvl1pPr>
            <a:lvl2pPr lvl="1" algn="ctr">
              <a:spcBef>
                <a:spcPts val="1333"/>
              </a:spcBef>
              <a:spcAft>
                <a:spcPts val="0"/>
              </a:spcAft>
              <a:buSzPts val="2000"/>
              <a:buFont typeface="Times New Roman"/>
              <a:buNone/>
              <a:defRPr/>
            </a:lvl2pPr>
            <a:lvl3pPr lvl="2" algn="ctr">
              <a:spcBef>
                <a:spcPts val="1333"/>
              </a:spcBef>
              <a:spcAft>
                <a:spcPts val="0"/>
              </a:spcAft>
              <a:buSzPts val="2000"/>
              <a:buFont typeface="Times New Roman"/>
              <a:buNone/>
              <a:defRPr/>
            </a:lvl3pPr>
            <a:lvl4pPr lvl="3" algn="ctr">
              <a:spcBef>
                <a:spcPts val="1333"/>
              </a:spcBef>
              <a:spcAft>
                <a:spcPts val="0"/>
              </a:spcAft>
              <a:buSzPts val="2000"/>
              <a:buFont typeface="Times New Roman"/>
              <a:buNone/>
              <a:defRPr/>
            </a:lvl4pPr>
            <a:lvl5pPr lvl="4" algn="ctr">
              <a:spcBef>
                <a:spcPts val="1333"/>
              </a:spcBef>
              <a:spcAft>
                <a:spcPts val="0"/>
              </a:spcAft>
              <a:buSzPts val="2000"/>
              <a:buFont typeface="Times New Roman"/>
              <a:buNone/>
              <a:defRPr/>
            </a:lvl5pPr>
            <a:lvl6pPr lvl="5" algn="ctr">
              <a:spcBef>
                <a:spcPts val="1333"/>
              </a:spcBef>
              <a:spcAft>
                <a:spcPts val="0"/>
              </a:spcAft>
              <a:buSzPts val="2000"/>
              <a:buFont typeface="Times New Roman"/>
              <a:buNone/>
              <a:defRPr/>
            </a:lvl6pPr>
            <a:lvl7pPr lvl="6" algn="ctr">
              <a:spcBef>
                <a:spcPts val="1333"/>
              </a:spcBef>
              <a:spcAft>
                <a:spcPts val="0"/>
              </a:spcAft>
              <a:buSzPts val="2000"/>
              <a:buFont typeface="Times New Roman"/>
              <a:buNone/>
              <a:defRPr/>
            </a:lvl7pPr>
            <a:lvl8pPr lvl="7" algn="ctr">
              <a:spcBef>
                <a:spcPts val="1333"/>
              </a:spcBef>
              <a:spcAft>
                <a:spcPts val="0"/>
              </a:spcAft>
              <a:buSzPts val="2000"/>
              <a:buFont typeface="Times New Roman"/>
              <a:buNone/>
              <a:defRPr/>
            </a:lvl8pPr>
            <a:lvl9pPr lvl="8" algn="ctr">
              <a:spcBef>
                <a:spcPts val="1333"/>
              </a:spcBef>
              <a:spcAft>
                <a:spcPts val="1333"/>
              </a:spcAft>
              <a:buSzPts val="2000"/>
              <a:buFont typeface="Times New Roman"/>
              <a:buNone/>
              <a:defRPr/>
            </a:lvl9pPr>
          </a:lstStyle>
          <a:p>
            <a:endParaRPr/>
          </a:p>
        </p:txBody>
      </p:sp>
      <p:sp>
        <p:nvSpPr>
          <p:cNvPr id="30" name="Google Shape;30;p23"/>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36394237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1"/>
        <p:cNvGrpSpPr/>
        <p:nvPr/>
      </p:nvGrpSpPr>
      <p:grpSpPr>
        <a:xfrm>
          <a:off x="0" y="0"/>
          <a:ext cx="0" cy="0"/>
          <a:chOff x="0" y="0"/>
          <a:chExt cx="0" cy="0"/>
        </a:xfrm>
      </p:grpSpPr>
      <p:sp>
        <p:nvSpPr>
          <p:cNvPr id="32" name="Google Shape;32;p24"/>
          <p:cNvSpPr txBox="1">
            <a:spLocks noGrp="1"/>
          </p:cNvSpPr>
          <p:nvPr>
            <p:ph type="title"/>
          </p:nvPr>
        </p:nvSpPr>
        <p:spPr>
          <a:xfrm>
            <a:off x="963084" y="4406900"/>
            <a:ext cx="10363200" cy="1362000"/>
          </a:xfrm>
          <a:prstGeom prst="rect">
            <a:avLst/>
          </a:prstGeom>
          <a:noFill/>
          <a:ln>
            <a:noFill/>
          </a:ln>
        </p:spPr>
        <p:txBody>
          <a:bodyPr spcFirstLastPara="1" wrap="square" lIns="121876" tIns="60921" rIns="121876" bIns="60921" anchor="t" anchorCtr="0">
            <a:noAutofit/>
          </a:bodyPr>
          <a:lstStyle>
            <a:lvl1pPr lvl="0" algn="l">
              <a:spcBef>
                <a:spcPts val="0"/>
              </a:spcBef>
              <a:spcAft>
                <a:spcPts val="0"/>
              </a:spcAft>
              <a:buSzPts val="1400"/>
              <a:buNone/>
              <a:defRPr sz="53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24"/>
          <p:cNvSpPr txBox="1">
            <a:spLocks noGrp="1"/>
          </p:cNvSpPr>
          <p:nvPr>
            <p:ph type="body" idx="1"/>
          </p:nvPr>
        </p:nvSpPr>
        <p:spPr>
          <a:xfrm>
            <a:off x="963084" y="2906713"/>
            <a:ext cx="10363200" cy="1500000"/>
          </a:xfrm>
          <a:prstGeom prst="rect">
            <a:avLst/>
          </a:prstGeom>
          <a:noFill/>
          <a:ln>
            <a:noFill/>
          </a:ln>
        </p:spPr>
        <p:txBody>
          <a:bodyPr spcFirstLastPara="1" wrap="square" lIns="121876" tIns="60921" rIns="121876" bIns="60921" anchor="b" anchorCtr="0">
            <a:noAutofit/>
          </a:bodyPr>
          <a:lstStyle>
            <a:lvl1pPr marL="609459" lvl="0" indent="-304728" algn="l">
              <a:spcBef>
                <a:spcPts val="533"/>
              </a:spcBef>
              <a:spcAft>
                <a:spcPts val="0"/>
              </a:spcAft>
              <a:buSzPts val="2000"/>
              <a:buFont typeface="Times New Roman"/>
              <a:buNone/>
              <a:defRPr sz="2700"/>
            </a:lvl1pPr>
            <a:lvl2pPr marL="1218930" lvl="1" indent="-304728" algn="l">
              <a:spcBef>
                <a:spcPts val="1333"/>
              </a:spcBef>
              <a:spcAft>
                <a:spcPts val="0"/>
              </a:spcAft>
              <a:buSzPts val="1800"/>
              <a:buFont typeface="Times New Roman"/>
              <a:buNone/>
              <a:defRPr sz="2400"/>
            </a:lvl2pPr>
            <a:lvl3pPr marL="1828392" lvl="2" indent="-304728" algn="l">
              <a:spcBef>
                <a:spcPts val="1200"/>
              </a:spcBef>
              <a:spcAft>
                <a:spcPts val="0"/>
              </a:spcAft>
              <a:buSzPts val="1600"/>
              <a:buFont typeface="Times New Roman"/>
              <a:buNone/>
              <a:defRPr sz="2100"/>
            </a:lvl3pPr>
            <a:lvl4pPr marL="2437858" lvl="3" indent="-304728" algn="l">
              <a:spcBef>
                <a:spcPts val="1067"/>
              </a:spcBef>
              <a:spcAft>
                <a:spcPts val="0"/>
              </a:spcAft>
              <a:buSzPts val="1400"/>
              <a:buFont typeface="Times New Roman"/>
              <a:buNone/>
              <a:defRPr sz="1900"/>
            </a:lvl4pPr>
            <a:lvl5pPr marL="3047316" lvl="4" indent="-304728" algn="l">
              <a:spcBef>
                <a:spcPts val="933"/>
              </a:spcBef>
              <a:spcAft>
                <a:spcPts val="0"/>
              </a:spcAft>
              <a:buSzPts val="1400"/>
              <a:buFont typeface="Times New Roman"/>
              <a:buNone/>
              <a:defRPr sz="1900"/>
            </a:lvl5pPr>
            <a:lvl6pPr marL="3656775" lvl="5" indent="-304728" algn="l">
              <a:spcBef>
                <a:spcPts val="933"/>
              </a:spcBef>
              <a:spcAft>
                <a:spcPts val="0"/>
              </a:spcAft>
              <a:buSzPts val="1400"/>
              <a:buFont typeface="Times New Roman"/>
              <a:buNone/>
              <a:defRPr sz="1900"/>
            </a:lvl6pPr>
            <a:lvl7pPr marL="4266240" lvl="6" indent="-304728" algn="l">
              <a:spcBef>
                <a:spcPts val="933"/>
              </a:spcBef>
              <a:spcAft>
                <a:spcPts val="0"/>
              </a:spcAft>
              <a:buSzPts val="1400"/>
              <a:buFont typeface="Times New Roman"/>
              <a:buNone/>
              <a:defRPr sz="1900"/>
            </a:lvl7pPr>
            <a:lvl8pPr marL="4875703" lvl="7" indent="-304728" algn="l">
              <a:spcBef>
                <a:spcPts val="933"/>
              </a:spcBef>
              <a:spcAft>
                <a:spcPts val="0"/>
              </a:spcAft>
              <a:buSzPts val="1400"/>
              <a:buFont typeface="Times New Roman"/>
              <a:buNone/>
              <a:defRPr sz="1900"/>
            </a:lvl8pPr>
            <a:lvl9pPr marL="5485174" lvl="8" indent="-304728" algn="l">
              <a:spcBef>
                <a:spcPts val="933"/>
              </a:spcBef>
              <a:spcAft>
                <a:spcPts val="933"/>
              </a:spcAft>
              <a:buSzPts val="1400"/>
              <a:buFont typeface="Times New Roman"/>
              <a:buNone/>
              <a:defRPr sz="1900"/>
            </a:lvl9pPr>
          </a:lstStyle>
          <a:p>
            <a:endParaRPr/>
          </a:p>
        </p:txBody>
      </p:sp>
      <p:sp>
        <p:nvSpPr>
          <p:cNvPr id="34" name="Google Shape;34;p24"/>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6071091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5"/>
        <p:cNvGrpSpPr/>
        <p:nvPr/>
      </p:nvGrpSpPr>
      <p:grpSpPr>
        <a:xfrm>
          <a:off x="0" y="0"/>
          <a:ext cx="0" cy="0"/>
          <a:chOff x="0" y="0"/>
          <a:chExt cx="0" cy="0"/>
        </a:xfrm>
      </p:grpSpPr>
      <p:sp>
        <p:nvSpPr>
          <p:cNvPr id="36" name="Google Shape;36;p25"/>
          <p:cNvSpPr txBox="1">
            <a:spLocks noGrp="1"/>
          </p:cNvSpPr>
          <p:nvPr>
            <p:ph type="title"/>
          </p:nvPr>
        </p:nvSpPr>
        <p:spPr>
          <a:xfrm>
            <a:off x="914400" y="0"/>
            <a:ext cx="10363200" cy="1143200"/>
          </a:xfrm>
          <a:prstGeom prst="rect">
            <a:avLst/>
          </a:prstGeom>
          <a:noFill/>
          <a:ln>
            <a:noFill/>
          </a:ln>
        </p:spPr>
        <p:txBody>
          <a:bodyPr spcFirstLastPara="1" wrap="square" lIns="121876" tIns="60921" rIns="121876" bIns="60921"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25"/>
          <p:cNvSpPr txBox="1">
            <a:spLocks noGrp="1"/>
          </p:cNvSpPr>
          <p:nvPr>
            <p:ph type="body" idx="1"/>
          </p:nvPr>
        </p:nvSpPr>
        <p:spPr>
          <a:xfrm>
            <a:off x="914400" y="1981200"/>
            <a:ext cx="5080000" cy="4114800"/>
          </a:xfrm>
          <a:prstGeom prst="rect">
            <a:avLst/>
          </a:prstGeom>
          <a:noFill/>
          <a:ln>
            <a:noFill/>
          </a:ln>
        </p:spPr>
        <p:txBody>
          <a:bodyPr spcFirstLastPara="1" wrap="square" lIns="121876" tIns="60921" rIns="121876" bIns="60921" anchor="t" anchorCtr="0">
            <a:noAutofit/>
          </a:bodyPr>
          <a:lstStyle>
            <a:lvl1pPr marL="609459" lvl="0" indent="-541746" algn="l">
              <a:spcBef>
                <a:spcPts val="747"/>
              </a:spcBef>
              <a:spcAft>
                <a:spcPts val="0"/>
              </a:spcAft>
              <a:buSzPts val="2800"/>
              <a:buFont typeface="Times New Roman"/>
              <a:buChar char="•"/>
              <a:defRPr sz="3700"/>
            </a:lvl1pPr>
            <a:lvl2pPr marL="1218930" lvl="1" indent="-507890" algn="l">
              <a:spcBef>
                <a:spcPts val="1867"/>
              </a:spcBef>
              <a:spcAft>
                <a:spcPts val="0"/>
              </a:spcAft>
              <a:buSzPts val="2400"/>
              <a:buFont typeface="Times New Roman"/>
              <a:buChar char="–"/>
              <a:defRPr sz="3200"/>
            </a:lvl2pPr>
            <a:lvl3pPr marL="1828392" lvl="2" indent="-474025" algn="l">
              <a:spcBef>
                <a:spcPts val="1600"/>
              </a:spcBef>
              <a:spcAft>
                <a:spcPts val="0"/>
              </a:spcAft>
              <a:buSzPts val="2000"/>
              <a:buFont typeface="Times New Roman"/>
              <a:buChar char="•"/>
              <a:defRPr sz="2700"/>
            </a:lvl3pPr>
            <a:lvl4pPr marL="2437858" lvl="3" indent="-457095" algn="l">
              <a:spcBef>
                <a:spcPts val="1333"/>
              </a:spcBef>
              <a:spcAft>
                <a:spcPts val="0"/>
              </a:spcAft>
              <a:buSzPts val="1800"/>
              <a:buFont typeface="Times New Roman"/>
              <a:buChar char="–"/>
              <a:defRPr sz="2400"/>
            </a:lvl4pPr>
            <a:lvl5pPr marL="3047316" lvl="4" indent="-457095" algn="l">
              <a:spcBef>
                <a:spcPts val="1200"/>
              </a:spcBef>
              <a:spcAft>
                <a:spcPts val="0"/>
              </a:spcAft>
              <a:buSzPts val="1800"/>
              <a:buFont typeface="Times New Roman"/>
              <a:buChar char="»"/>
              <a:defRPr sz="2400"/>
            </a:lvl5pPr>
            <a:lvl6pPr marL="3656775" lvl="5" indent="-457095" algn="l">
              <a:spcBef>
                <a:spcPts val="1200"/>
              </a:spcBef>
              <a:spcAft>
                <a:spcPts val="0"/>
              </a:spcAft>
              <a:buSzPts val="1800"/>
              <a:buFont typeface="Times New Roman"/>
              <a:buChar char="»"/>
              <a:defRPr sz="2400"/>
            </a:lvl6pPr>
            <a:lvl7pPr marL="4266240" lvl="6" indent="-457095" algn="l">
              <a:spcBef>
                <a:spcPts val="1200"/>
              </a:spcBef>
              <a:spcAft>
                <a:spcPts val="0"/>
              </a:spcAft>
              <a:buSzPts val="1800"/>
              <a:buFont typeface="Times New Roman"/>
              <a:buChar char="»"/>
              <a:defRPr sz="2400"/>
            </a:lvl7pPr>
            <a:lvl8pPr marL="4875703" lvl="7" indent="-457095" algn="l">
              <a:spcBef>
                <a:spcPts val="1200"/>
              </a:spcBef>
              <a:spcAft>
                <a:spcPts val="0"/>
              </a:spcAft>
              <a:buSzPts val="1800"/>
              <a:buFont typeface="Times New Roman"/>
              <a:buChar char="»"/>
              <a:defRPr sz="2400"/>
            </a:lvl8pPr>
            <a:lvl9pPr marL="5485174" lvl="8" indent="-457095" algn="l">
              <a:spcBef>
                <a:spcPts val="1200"/>
              </a:spcBef>
              <a:spcAft>
                <a:spcPts val="1200"/>
              </a:spcAft>
              <a:buSzPts val="1800"/>
              <a:buFont typeface="Times New Roman"/>
              <a:buChar char="»"/>
              <a:defRPr sz="2400"/>
            </a:lvl9pPr>
          </a:lstStyle>
          <a:p>
            <a:endParaRPr/>
          </a:p>
        </p:txBody>
      </p:sp>
      <p:sp>
        <p:nvSpPr>
          <p:cNvPr id="38" name="Google Shape;38;p25"/>
          <p:cNvSpPr txBox="1">
            <a:spLocks noGrp="1"/>
          </p:cNvSpPr>
          <p:nvPr>
            <p:ph type="body" idx="2"/>
          </p:nvPr>
        </p:nvSpPr>
        <p:spPr>
          <a:xfrm>
            <a:off x="6197600" y="1981200"/>
            <a:ext cx="5080000" cy="4114800"/>
          </a:xfrm>
          <a:prstGeom prst="rect">
            <a:avLst/>
          </a:prstGeom>
          <a:noFill/>
          <a:ln>
            <a:noFill/>
          </a:ln>
        </p:spPr>
        <p:txBody>
          <a:bodyPr spcFirstLastPara="1" wrap="square" lIns="121876" tIns="60921" rIns="121876" bIns="60921" anchor="t" anchorCtr="0">
            <a:noAutofit/>
          </a:bodyPr>
          <a:lstStyle>
            <a:lvl1pPr marL="609459" lvl="0" indent="-541746" algn="l">
              <a:spcBef>
                <a:spcPts val="747"/>
              </a:spcBef>
              <a:spcAft>
                <a:spcPts val="0"/>
              </a:spcAft>
              <a:buSzPts val="2800"/>
              <a:buFont typeface="Times New Roman"/>
              <a:buChar char="•"/>
              <a:defRPr sz="3700"/>
            </a:lvl1pPr>
            <a:lvl2pPr marL="1218930" lvl="1" indent="-507890" algn="l">
              <a:spcBef>
                <a:spcPts val="1867"/>
              </a:spcBef>
              <a:spcAft>
                <a:spcPts val="0"/>
              </a:spcAft>
              <a:buSzPts val="2400"/>
              <a:buFont typeface="Times New Roman"/>
              <a:buChar char="–"/>
              <a:defRPr sz="3200"/>
            </a:lvl2pPr>
            <a:lvl3pPr marL="1828392" lvl="2" indent="-474025" algn="l">
              <a:spcBef>
                <a:spcPts val="1600"/>
              </a:spcBef>
              <a:spcAft>
                <a:spcPts val="0"/>
              </a:spcAft>
              <a:buSzPts val="2000"/>
              <a:buFont typeface="Times New Roman"/>
              <a:buChar char="•"/>
              <a:defRPr sz="2700"/>
            </a:lvl3pPr>
            <a:lvl4pPr marL="2437858" lvl="3" indent="-457095" algn="l">
              <a:spcBef>
                <a:spcPts val="1333"/>
              </a:spcBef>
              <a:spcAft>
                <a:spcPts val="0"/>
              </a:spcAft>
              <a:buSzPts val="1800"/>
              <a:buFont typeface="Times New Roman"/>
              <a:buChar char="–"/>
              <a:defRPr sz="2400"/>
            </a:lvl4pPr>
            <a:lvl5pPr marL="3047316" lvl="4" indent="-457095" algn="l">
              <a:spcBef>
                <a:spcPts val="1200"/>
              </a:spcBef>
              <a:spcAft>
                <a:spcPts val="0"/>
              </a:spcAft>
              <a:buSzPts val="1800"/>
              <a:buFont typeface="Times New Roman"/>
              <a:buChar char="»"/>
              <a:defRPr sz="2400"/>
            </a:lvl5pPr>
            <a:lvl6pPr marL="3656775" lvl="5" indent="-457095" algn="l">
              <a:spcBef>
                <a:spcPts val="1200"/>
              </a:spcBef>
              <a:spcAft>
                <a:spcPts val="0"/>
              </a:spcAft>
              <a:buSzPts val="1800"/>
              <a:buFont typeface="Times New Roman"/>
              <a:buChar char="»"/>
              <a:defRPr sz="2400"/>
            </a:lvl6pPr>
            <a:lvl7pPr marL="4266240" lvl="6" indent="-457095" algn="l">
              <a:spcBef>
                <a:spcPts val="1200"/>
              </a:spcBef>
              <a:spcAft>
                <a:spcPts val="0"/>
              </a:spcAft>
              <a:buSzPts val="1800"/>
              <a:buFont typeface="Times New Roman"/>
              <a:buChar char="»"/>
              <a:defRPr sz="2400"/>
            </a:lvl7pPr>
            <a:lvl8pPr marL="4875703" lvl="7" indent="-457095" algn="l">
              <a:spcBef>
                <a:spcPts val="1200"/>
              </a:spcBef>
              <a:spcAft>
                <a:spcPts val="0"/>
              </a:spcAft>
              <a:buSzPts val="1800"/>
              <a:buFont typeface="Times New Roman"/>
              <a:buChar char="»"/>
              <a:defRPr sz="2400"/>
            </a:lvl8pPr>
            <a:lvl9pPr marL="5485174" lvl="8" indent="-457095" algn="l">
              <a:spcBef>
                <a:spcPts val="1200"/>
              </a:spcBef>
              <a:spcAft>
                <a:spcPts val="1200"/>
              </a:spcAft>
              <a:buSzPts val="1800"/>
              <a:buFont typeface="Times New Roman"/>
              <a:buChar char="»"/>
              <a:defRPr sz="2400"/>
            </a:lvl9pPr>
          </a:lstStyle>
          <a:p>
            <a:endParaRPr/>
          </a:p>
        </p:txBody>
      </p:sp>
      <p:sp>
        <p:nvSpPr>
          <p:cNvPr id="39" name="Google Shape;39;p25"/>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21914245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26"/>
          <p:cNvSpPr txBox="1">
            <a:spLocks noGrp="1"/>
          </p:cNvSpPr>
          <p:nvPr>
            <p:ph type="title"/>
          </p:nvPr>
        </p:nvSpPr>
        <p:spPr>
          <a:xfrm>
            <a:off x="609600" y="274637"/>
            <a:ext cx="10972800" cy="1143200"/>
          </a:xfrm>
          <a:prstGeom prst="rect">
            <a:avLst/>
          </a:prstGeom>
          <a:noFill/>
          <a:ln>
            <a:noFill/>
          </a:ln>
        </p:spPr>
        <p:txBody>
          <a:bodyPr spcFirstLastPara="1" wrap="square" lIns="121876" tIns="60921" rIns="121876" bIns="60921"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2" name="Google Shape;42;p26"/>
          <p:cNvSpPr txBox="1">
            <a:spLocks noGrp="1"/>
          </p:cNvSpPr>
          <p:nvPr>
            <p:ph type="body" idx="1"/>
          </p:nvPr>
        </p:nvSpPr>
        <p:spPr>
          <a:xfrm>
            <a:off x="609600" y="1535113"/>
            <a:ext cx="5386800" cy="639600"/>
          </a:xfrm>
          <a:prstGeom prst="rect">
            <a:avLst/>
          </a:prstGeom>
          <a:noFill/>
          <a:ln>
            <a:noFill/>
          </a:ln>
        </p:spPr>
        <p:txBody>
          <a:bodyPr spcFirstLastPara="1" wrap="square" lIns="121876" tIns="60921" rIns="121876" bIns="60921" anchor="b" anchorCtr="0">
            <a:noAutofit/>
          </a:bodyPr>
          <a:lstStyle>
            <a:lvl1pPr marL="609459" lvl="0" indent="-304728" algn="l">
              <a:spcBef>
                <a:spcPts val="640"/>
              </a:spcBef>
              <a:spcAft>
                <a:spcPts val="0"/>
              </a:spcAft>
              <a:buSzPts val="2400"/>
              <a:buFont typeface="Times New Roman"/>
              <a:buNone/>
              <a:defRPr sz="3200" b="1"/>
            </a:lvl1pPr>
            <a:lvl2pPr marL="1218930" lvl="1" indent="-304728" algn="l">
              <a:spcBef>
                <a:spcPts val="1600"/>
              </a:spcBef>
              <a:spcAft>
                <a:spcPts val="0"/>
              </a:spcAft>
              <a:buSzPts val="2000"/>
              <a:buFont typeface="Times New Roman"/>
              <a:buNone/>
              <a:defRPr sz="2700" b="1"/>
            </a:lvl2pPr>
            <a:lvl3pPr marL="1828392" lvl="2" indent="-304728" algn="l">
              <a:spcBef>
                <a:spcPts val="1333"/>
              </a:spcBef>
              <a:spcAft>
                <a:spcPts val="0"/>
              </a:spcAft>
              <a:buSzPts val="1800"/>
              <a:buFont typeface="Times New Roman"/>
              <a:buNone/>
              <a:defRPr sz="2400" b="1"/>
            </a:lvl3pPr>
            <a:lvl4pPr marL="2437858" lvl="3" indent="-304728" algn="l">
              <a:spcBef>
                <a:spcPts val="1200"/>
              </a:spcBef>
              <a:spcAft>
                <a:spcPts val="0"/>
              </a:spcAft>
              <a:buSzPts val="1600"/>
              <a:buFont typeface="Times New Roman"/>
              <a:buNone/>
              <a:defRPr sz="2100" b="1"/>
            </a:lvl4pPr>
            <a:lvl5pPr marL="3047316" lvl="4" indent="-304728" algn="l">
              <a:spcBef>
                <a:spcPts val="1067"/>
              </a:spcBef>
              <a:spcAft>
                <a:spcPts val="0"/>
              </a:spcAft>
              <a:buSzPts val="1600"/>
              <a:buFont typeface="Times New Roman"/>
              <a:buNone/>
              <a:defRPr sz="2100" b="1"/>
            </a:lvl5pPr>
            <a:lvl6pPr marL="3656775" lvl="5" indent="-304728" algn="l">
              <a:spcBef>
                <a:spcPts val="1067"/>
              </a:spcBef>
              <a:spcAft>
                <a:spcPts val="0"/>
              </a:spcAft>
              <a:buSzPts val="1600"/>
              <a:buFont typeface="Times New Roman"/>
              <a:buNone/>
              <a:defRPr sz="2100" b="1"/>
            </a:lvl6pPr>
            <a:lvl7pPr marL="4266240" lvl="6" indent="-304728" algn="l">
              <a:spcBef>
                <a:spcPts val="1067"/>
              </a:spcBef>
              <a:spcAft>
                <a:spcPts val="0"/>
              </a:spcAft>
              <a:buSzPts val="1600"/>
              <a:buFont typeface="Times New Roman"/>
              <a:buNone/>
              <a:defRPr sz="2100" b="1"/>
            </a:lvl7pPr>
            <a:lvl8pPr marL="4875703" lvl="7" indent="-304728" algn="l">
              <a:spcBef>
                <a:spcPts val="1067"/>
              </a:spcBef>
              <a:spcAft>
                <a:spcPts val="0"/>
              </a:spcAft>
              <a:buSzPts val="1600"/>
              <a:buFont typeface="Times New Roman"/>
              <a:buNone/>
              <a:defRPr sz="2100" b="1"/>
            </a:lvl8pPr>
            <a:lvl9pPr marL="5485174" lvl="8" indent="-304728" algn="l">
              <a:spcBef>
                <a:spcPts val="1067"/>
              </a:spcBef>
              <a:spcAft>
                <a:spcPts val="1067"/>
              </a:spcAft>
              <a:buSzPts val="1600"/>
              <a:buFont typeface="Times New Roman"/>
              <a:buNone/>
              <a:defRPr sz="2100" b="1"/>
            </a:lvl9pPr>
          </a:lstStyle>
          <a:p>
            <a:endParaRPr/>
          </a:p>
        </p:txBody>
      </p:sp>
      <p:sp>
        <p:nvSpPr>
          <p:cNvPr id="43" name="Google Shape;43;p26"/>
          <p:cNvSpPr txBox="1">
            <a:spLocks noGrp="1"/>
          </p:cNvSpPr>
          <p:nvPr>
            <p:ph type="body" idx="2"/>
          </p:nvPr>
        </p:nvSpPr>
        <p:spPr>
          <a:xfrm>
            <a:off x="609600" y="2174875"/>
            <a:ext cx="5386800" cy="3951200"/>
          </a:xfrm>
          <a:prstGeom prst="rect">
            <a:avLst/>
          </a:prstGeom>
          <a:noFill/>
          <a:ln>
            <a:noFill/>
          </a:ln>
        </p:spPr>
        <p:txBody>
          <a:bodyPr spcFirstLastPara="1" wrap="square" lIns="121876" tIns="60921" rIns="121876" bIns="60921" anchor="t" anchorCtr="0">
            <a:noAutofit/>
          </a:bodyPr>
          <a:lstStyle>
            <a:lvl1pPr marL="609459" lvl="0" indent="-507890" algn="l">
              <a:spcBef>
                <a:spcPts val="640"/>
              </a:spcBef>
              <a:spcAft>
                <a:spcPts val="0"/>
              </a:spcAft>
              <a:buSzPts val="2400"/>
              <a:buFont typeface="Times New Roman"/>
              <a:buChar char="•"/>
              <a:defRPr sz="3200"/>
            </a:lvl1pPr>
            <a:lvl2pPr marL="1218930" lvl="1" indent="-474025" algn="l">
              <a:spcBef>
                <a:spcPts val="1600"/>
              </a:spcBef>
              <a:spcAft>
                <a:spcPts val="0"/>
              </a:spcAft>
              <a:buSzPts val="2000"/>
              <a:buFont typeface="Times New Roman"/>
              <a:buChar char="–"/>
              <a:defRPr sz="2700"/>
            </a:lvl2pPr>
            <a:lvl3pPr marL="1828392" lvl="2" indent="-457095" algn="l">
              <a:spcBef>
                <a:spcPts val="1333"/>
              </a:spcBef>
              <a:spcAft>
                <a:spcPts val="0"/>
              </a:spcAft>
              <a:buSzPts val="1800"/>
              <a:buFont typeface="Times New Roman"/>
              <a:buChar char="•"/>
              <a:defRPr sz="2400"/>
            </a:lvl3pPr>
            <a:lvl4pPr marL="2437858" lvl="3" indent="-440170" algn="l">
              <a:spcBef>
                <a:spcPts val="1200"/>
              </a:spcBef>
              <a:spcAft>
                <a:spcPts val="0"/>
              </a:spcAft>
              <a:buSzPts val="1600"/>
              <a:buFont typeface="Times New Roman"/>
              <a:buChar char="–"/>
              <a:defRPr sz="2100"/>
            </a:lvl4pPr>
            <a:lvl5pPr marL="3047316" lvl="4" indent="-440170" algn="l">
              <a:spcBef>
                <a:spcPts val="1067"/>
              </a:spcBef>
              <a:spcAft>
                <a:spcPts val="0"/>
              </a:spcAft>
              <a:buSzPts val="1600"/>
              <a:buFont typeface="Times New Roman"/>
              <a:buChar char="»"/>
              <a:defRPr sz="2100"/>
            </a:lvl5pPr>
            <a:lvl6pPr marL="3656775" lvl="5" indent="-440170" algn="l">
              <a:spcBef>
                <a:spcPts val="1067"/>
              </a:spcBef>
              <a:spcAft>
                <a:spcPts val="0"/>
              </a:spcAft>
              <a:buSzPts val="1600"/>
              <a:buFont typeface="Times New Roman"/>
              <a:buChar char="»"/>
              <a:defRPr sz="2100"/>
            </a:lvl6pPr>
            <a:lvl7pPr marL="4266240" lvl="6" indent="-440170" algn="l">
              <a:spcBef>
                <a:spcPts val="1067"/>
              </a:spcBef>
              <a:spcAft>
                <a:spcPts val="0"/>
              </a:spcAft>
              <a:buSzPts val="1600"/>
              <a:buFont typeface="Times New Roman"/>
              <a:buChar char="»"/>
              <a:defRPr sz="2100"/>
            </a:lvl7pPr>
            <a:lvl8pPr marL="4875703" lvl="7" indent="-440170" algn="l">
              <a:spcBef>
                <a:spcPts val="1067"/>
              </a:spcBef>
              <a:spcAft>
                <a:spcPts val="0"/>
              </a:spcAft>
              <a:buSzPts val="1600"/>
              <a:buFont typeface="Times New Roman"/>
              <a:buChar char="»"/>
              <a:defRPr sz="2100"/>
            </a:lvl8pPr>
            <a:lvl9pPr marL="5485174" lvl="8" indent="-440170" algn="l">
              <a:spcBef>
                <a:spcPts val="1067"/>
              </a:spcBef>
              <a:spcAft>
                <a:spcPts val="1067"/>
              </a:spcAft>
              <a:buSzPts val="1600"/>
              <a:buFont typeface="Times New Roman"/>
              <a:buChar char="»"/>
              <a:defRPr sz="2100"/>
            </a:lvl9pPr>
          </a:lstStyle>
          <a:p>
            <a:endParaRPr/>
          </a:p>
        </p:txBody>
      </p:sp>
      <p:sp>
        <p:nvSpPr>
          <p:cNvPr id="44" name="Google Shape;44;p26"/>
          <p:cNvSpPr txBox="1">
            <a:spLocks noGrp="1"/>
          </p:cNvSpPr>
          <p:nvPr>
            <p:ph type="body" idx="3"/>
          </p:nvPr>
        </p:nvSpPr>
        <p:spPr>
          <a:xfrm>
            <a:off x="6193367" y="1535113"/>
            <a:ext cx="5389200" cy="639600"/>
          </a:xfrm>
          <a:prstGeom prst="rect">
            <a:avLst/>
          </a:prstGeom>
          <a:noFill/>
          <a:ln>
            <a:noFill/>
          </a:ln>
        </p:spPr>
        <p:txBody>
          <a:bodyPr spcFirstLastPara="1" wrap="square" lIns="121876" tIns="60921" rIns="121876" bIns="60921" anchor="b" anchorCtr="0">
            <a:noAutofit/>
          </a:bodyPr>
          <a:lstStyle>
            <a:lvl1pPr marL="609459" lvl="0" indent="-304728" algn="l">
              <a:spcBef>
                <a:spcPts val="640"/>
              </a:spcBef>
              <a:spcAft>
                <a:spcPts val="0"/>
              </a:spcAft>
              <a:buSzPts val="2400"/>
              <a:buFont typeface="Times New Roman"/>
              <a:buNone/>
              <a:defRPr sz="3200" b="1"/>
            </a:lvl1pPr>
            <a:lvl2pPr marL="1218930" lvl="1" indent="-304728" algn="l">
              <a:spcBef>
                <a:spcPts val="1600"/>
              </a:spcBef>
              <a:spcAft>
                <a:spcPts val="0"/>
              </a:spcAft>
              <a:buSzPts val="2000"/>
              <a:buFont typeface="Times New Roman"/>
              <a:buNone/>
              <a:defRPr sz="2700" b="1"/>
            </a:lvl2pPr>
            <a:lvl3pPr marL="1828392" lvl="2" indent="-304728" algn="l">
              <a:spcBef>
                <a:spcPts val="1333"/>
              </a:spcBef>
              <a:spcAft>
                <a:spcPts val="0"/>
              </a:spcAft>
              <a:buSzPts val="1800"/>
              <a:buFont typeface="Times New Roman"/>
              <a:buNone/>
              <a:defRPr sz="2400" b="1"/>
            </a:lvl3pPr>
            <a:lvl4pPr marL="2437858" lvl="3" indent="-304728" algn="l">
              <a:spcBef>
                <a:spcPts val="1200"/>
              </a:spcBef>
              <a:spcAft>
                <a:spcPts val="0"/>
              </a:spcAft>
              <a:buSzPts val="1600"/>
              <a:buFont typeface="Times New Roman"/>
              <a:buNone/>
              <a:defRPr sz="2100" b="1"/>
            </a:lvl4pPr>
            <a:lvl5pPr marL="3047316" lvl="4" indent="-304728" algn="l">
              <a:spcBef>
                <a:spcPts val="1067"/>
              </a:spcBef>
              <a:spcAft>
                <a:spcPts val="0"/>
              </a:spcAft>
              <a:buSzPts val="1600"/>
              <a:buFont typeface="Times New Roman"/>
              <a:buNone/>
              <a:defRPr sz="2100" b="1"/>
            </a:lvl5pPr>
            <a:lvl6pPr marL="3656775" lvl="5" indent="-304728" algn="l">
              <a:spcBef>
                <a:spcPts val="1067"/>
              </a:spcBef>
              <a:spcAft>
                <a:spcPts val="0"/>
              </a:spcAft>
              <a:buSzPts val="1600"/>
              <a:buFont typeface="Times New Roman"/>
              <a:buNone/>
              <a:defRPr sz="2100" b="1"/>
            </a:lvl6pPr>
            <a:lvl7pPr marL="4266240" lvl="6" indent="-304728" algn="l">
              <a:spcBef>
                <a:spcPts val="1067"/>
              </a:spcBef>
              <a:spcAft>
                <a:spcPts val="0"/>
              </a:spcAft>
              <a:buSzPts val="1600"/>
              <a:buFont typeface="Times New Roman"/>
              <a:buNone/>
              <a:defRPr sz="2100" b="1"/>
            </a:lvl7pPr>
            <a:lvl8pPr marL="4875703" lvl="7" indent="-304728" algn="l">
              <a:spcBef>
                <a:spcPts val="1067"/>
              </a:spcBef>
              <a:spcAft>
                <a:spcPts val="0"/>
              </a:spcAft>
              <a:buSzPts val="1600"/>
              <a:buFont typeface="Times New Roman"/>
              <a:buNone/>
              <a:defRPr sz="2100" b="1"/>
            </a:lvl8pPr>
            <a:lvl9pPr marL="5485174" lvl="8" indent="-304728" algn="l">
              <a:spcBef>
                <a:spcPts val="1067"/>
              </a:spcBef>
              <a:spcAft>
                <a:spcPts val="1067"/>
              </a:spcAft>
              <a:buSzPts val="1600"/>
              <a:buFont typeface="Times New Roman"/>
              <a:buNone/>
              <a:defRPr sz="2100" b="1"/>
            </a:lvl9pPr>
          </a:lstStyle>
          <a:p>
            <a:endParaRPr/>
          </a:p>
        </p:txBody>
      </p:sp>
      <p:sp>
        <p:nvSpPr>
          <p:cNvPr id="45" name="Google Shape;45;p26"/>
          <p:cNvSpPr txBox="1">
            <a:spLocks noGrp="1"/>
          </p:cNvSpPr>
          <p:nvPr>
            <p:ph type="body" idx="4"/>
          </p:nvPr>
        </p:nvSpPr>
        <p:spPr>
          <a:xfrm>
            <a:off x="6193367" y="2174875"/>
            <a:ext cx="5389200" cy="3951200"/>
          </a:xfrm>
          <a:prstGeom prst="rect">
            <a:avLst/>
          </a:prstGeom>
          <a:noFill/>
          <a:ln>
            <a:noFill/>
          </a:ln>
        </p:spPr>
        <p:txBody>
          <a:bodyPr spcFirstLastPara="1" wrap="square" lIns="121876" tIns="60921" rIns="121876" bIns="60921" anchor="t" anchorCtr="0">
            <a:noAutofit/>
          </a:bodyPr>
          <a:lstStyle>
            <a:lvl1pPr marL="609459" lvl="0" indent="-507890" algn="l">
              <a:spcBef>
                <a:spcPts val="640"/>
              </a:spcBef>
              <a:spcAft>
                <a:spcPts val="0"/>
              </a:spcAft>
              <a:buSzPts val="2400"/>
              <a:buFont typeface="Times New Roman"/>
              <a:buChar char="•"/>
              <a:defRPr sz="3200"/>
            </a:lvl1pPr>
            <a:lvl2pPr marL="1218930" lvl="1" indent="-474025" algn="l">
              <a:spcBef>
                <a:spcPts val="1600"/>
              </a:spcBef>
              <a:spcAft>
                <a:spcPts val="0"/>
              </a:spcAft>
              <a:buSzPts val="2000"/>
              <a:buFont typeface="Times New Roman"/>
              <a:buChar char="–"/>
              <a:defRPr sz="2700"/>
            </a:lvl2pPr>
            <a:lvl3pPr marL="1828392" lvl="2" indent="-457095" algn="l">
              <a:spcBef>
                <a:spcPts val="1333"/>
              </a:spcBef>
              <a:spcAft>
                <a:spcPts val="0"/>
              </a:spcAft>
              <a:buSzPts val="1800"/>
              <a:buFont typeface="Times New Roman"/>
              <a:buChar char="•"/>
              <a:defRPr sz="2400"/>
            </a:lvl3pPr>
            <a:lvl4pPr marL="2437858" lvl="3" indent="-440170" algn="l">
              <a:spcBef>
                <a:spcPts val="1200"/>
              </a:spcBef>
              <a:spcAft>
                <a:spcPts val="0"/>
              </a:spcAft>
              <a:buSzPts val="1600"/>
              <a:buFont typeface="Times New Roman"/>
              <a:buChar char="–"/>
              <a:defRPr sz="2100"/>
            </a:lvl4pPr>
            <a:lvl5pPr marL="3047316" lvl="4" indent="-440170" algn="l">
              <a:spcBef>
                <a:spcPts val="1067"/>
              </a:spcBef>
              <a:spcAft>
                <a:spcPts val="0"/>
              </a:spcAft>
              <a:buSzPts val="1600"/>
              <a:buFont typeface="Times New Roman"/>
              <a:buChar char="»"/>
              <a:defRPr sz="2100"/>
            </a:lvl5pPr>
            <a:lvl6pPr marL="3656775" lvl="5" indent="-440170" algn="l">
              <a:spcBef>
                <a:spcPts val="1067"/>
              </a:spcBef>
              <a:spcAft>
                <a:spcPts val="0"/>
              </a:spcAft>
              <a:buSzPts val="1600"/>
              <a:buFont typeface="Times New Roman"/>
              <a:buChar char="»"/>
              <a:defRPr sz="2100"/>
            </a:lvl6pPr>
            <a:lvl7pPr marL="4266240" lvl="6" indent="-440170" algn="l">
              <a:spcBef>
                <a:spcPts val="1067"/>
              </a:spcBef>
              <a:spcAft>
                <a:spcPts val="0"/>
              </a:spcAft>
              <a:buSzPts val="1600"/>
              <a:buFont typeface="Times New Roman"/>
              <a:buChar char="»"/>
              <a:defRPr sz="2100"/>
            </a:lvl7pPr>
            <a:lvl8pPr marL="4875703" lvl="7" indent="-440170" algn="l">
              <a:spcBef>
                <a:spcPts val="1067"/>
              </a:spcBef>
              <a:spcAft>
                <a:spcPts val="0"/>
              </a:spcAft>
              <a:buSzPts val="1600"/>
              <a:buFont typeface="Times New Roman"/>
              <a:buChar char="»"/>
              <a:defRPr sz="2100"/>
            </a:lvl8pPr>
            <a:lvl9pPr marL="5485174" lvl="8" indent="-440170" algn="l">
              <a:spcBef>
                <a:spcPts val="1067"/>
              </a:spcBef>
              <a:spcAft>
                <a:spcPts val="1067"/>
              </a:spcAft>
              <a:buSzPts val="1600"/>
              <a:buFont typeface="Times New Roman"/>
              <a:buChar char="»"/>
              <a:defRPr sz="2100"/>
            </a:lvl9pPr>
          </a:lstStyle>
          <a:p>
            <a:endParaRPr/>
          </a:p>
        </p:txBody>
      </p:sp>
      <p:sp>
        <p:nvSpPr>
          <p:cNvPr id="46" name="Google Shape;46;p26"/>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146637253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47"/>
        <p:cNvGrpSpPr/>
        <p:nvPr/>
      </p:nvGrpSpPr>
      <p:grpSpPr>
        <a:xfrm>
          <a:off x="0" y="0"/>
          <a:ext cx="0" cy="0"/>
          <a:chOff x="0" y="0"/>
          <a:chExt cx="0" cy="0"/>
        </a:xfrm>
      </p:grpSpPr>
      <p:sp>
        <p:nvSpPr>
          <p:cNvPr id="48" name="Google Shape;48;p27"/>
          <p:cNvSpPr txBox="1">
            <a:spLocks noGrp="1"/>
          </p:cNvSpPr>
          <p:nvPr>
            <p:ph type="title"/>
          </p:nvPr>
        </p:nvSpPr>
        <p:spPr>
          <a:xfrm>
            <a:off x="609600" y="273051"/>
            <a:ext cx="4011200" cy="1162000"/>
          </a:xfrm>
          <a:prstGeom prst="rect">
            <a:avLst/>
          </a:prstGeom>
          <a:noFill/>
          <a:ln>
            <a:noFill/>
          </a:ln>
        </p:spPr>
        <p:txBody>
          <a:bodyPr spcFirstLastPara="1" wrap="square" lIns="121876" tIns="60921" rIns="121876" bIns="60921" anchor="b" anchorCtr="0">
            <a:noAutofit/>
          </a:bodyPr>
          <a:lstStyle>
            <a:lvl1pPr lvl="0" algn="l">
              <a:spcBef>
                <a:spcPts val="0"/>
              </a:spcBef>
              <a:spcAft>
                <a:spcPts val="0"/>
              </a:spcAft>
              <a:buSzPts val="1400"/>
              <a:buNone/>
              <a:defRPr sz="27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9" name="Google Shape;49;p27"/>
          <p:cNvSpPr txBox="1">
            <a:spLocks noGrp="1"/>
          </p:cNvSpPr>
          <p:nvPr>
            <p:ph type="body" idx="1"/>
          </p:nvPr>
        </p:nvSpPr>
        <p:spPr>
          <a:xfrm>
            <a:off x="4766733" y="273051"/>
            <a:ext cx="6815600" cy="5853200"/>
          </a:xfrm>
          <a:prstGeom prst="rect">
            <a:avLst/>
          </a:prstGeom>
          <a:noFill/>
          <a:ln>
            <a:noFill/>
          </a:ln>
        </p:spPr>
        <p:txBody>
          <a:bodyPr spcFirstLastPara="1" wrap="square" lIns="121876" tIns="60921" rIns="121876" bIns="60921" anchor="t" anchorCtr="0">
            <a:noAutofit/>
          </a:bodyPr>
          <a:lstStyle>
            <a:lvl1pPr marL="609459" lvl="0" indent="-575606" algn="l">
              <a:spcBef>
                <a:spcPts val="853"/>
              </a:spcBef>
              <a:spcAft>
                <a:spcPts val="0"/>
              </a:spcAft>
              <a:buSzPts val="3200"/>
              <a:buFont typeface="Times New Roman"/>
              <a:buChar char="•"/>
              <a:defRPr sz="4300"/>
            </a:lvl1pPr>
            <a:lvl2pPr marL="1218930" lvl="1" indent="-541746" algn="l">
              <a:spcBef>
                <a:spcPts val="2133"/>
              </a:spcBef>
              <a:spcAft>
                <a:spcPts val="0"/>
              </a:spcAft>
              <a:buSzPts val="2800"/>
              <a:buFont typeface="Times New Roman"/>
              <a:buChar char="–"/>
              <a:defRPr sz="3700"/>
            </a:lvl2pPr>
            <a:lvl3pPr marL="1828392" lvl="2" indent="-507890" algn="l">
              <a:spcBef>
                <a:spcPts val="1867"/>
              </a:spcBef>
              <a:spcAft>
                <a:spcPts val="0"/>
              </a:spcAft>
              <a:buSzPts val="2400"/>
              <a:buFont typeface="Times New Roman"/>
              <a:buChar char="•"/>
              <a:defRPr sz="3200"/>
            </a:lvl3pPr>
            <a:lvl4pPr marL="2437858" lvl="3" indent="-474025" algn="l">
              <a:spcBef>
                <a:spcPts val="1600"/>
              </a:spcBef>
              <a:spcAft>
                <a:spcPts val="0"/>
              </a:spcAft>
              <a:buSzPts val="2000"/>
              <a:buFont typeface="Times New Roman"/>
              <a:buChar char="–"/>
              <a:defRPr sz="2700"/>
            </a:lvl4pPr>
            <a:lvl5pPr marL="3047316" lvl="4" indent="-474025" algn="l">
              <a:spcBef>
                <a:spcPts val="1333"/>
              </a:spcBef>
              <a:spcAft>
                <a:spcPts val="0"/>
              </a:spcAft>
              <a:buSzPts val="2000"/>
              <a:buFont typeface="Times New Roman"/>
              <a:buChar char="»"/>
              <a:defRPr sz="2700"/>
            </a:lvl5pPr>
            <a:lvl6pPr marL="3656775" lvl="5" indent="-474025" algn="l">
              <a:spcBef>
                <a:spcPts val="1333"/>
              </a:spcBef>
              <a:spcAft>
                <a:spcPts val="0"/>
              </a:spcAft>
              <a:buSzPts val="2000"/>
              <a:buFont typeface="Times New Roman"/>
              <a:buChar char="»"/>
              <a:defRPr sz="2700"/>
            </a:lvl6pPr>
            <a:lvl7pPr marL="4266240" lvl="6" indent="-474025" algn="l">
              <a:spcBef>
                <a:spcPts val="1333"/>
              </a:spcBef>
              <a:spcAft>
                <a:spcPts val="0"/>
              </a:spcAft>
              <a:buSzPts val="2000"/>
              <a:buFont typeface="Times New Roman"/>
              <a:buChar char="»"/>
              <a:defRPr sz="2700"/>
            </a:lvl7pPr>
            <a:lvl8pPr marL="4875703" lvl="7" indent="-474025" algn="l">
              <a:spcBef>
                <a:spcPts val="1333"/>
              </a:spcBef>
              <a:spcAft>
                <a:spcPts val="0"/>
              </a:spcAft>
              <a:buSzPts val="2000"/>
              <a:buFont typeface="Times New Roman"/>
              <a:buChar char="»"/>
              <a:defRPr sz="2700"/>
            </a:lvl8pPr>
            <a:lvl9pPr marL="5485174" lvl="8" indent="-474025" algn="l">
              <a:spcBef>
                <a:spcPts val="1333"/>
              </a:spcBef>
              <a:spcAft>
                <a:spcPts val="1333"/>
              </a:spcAft>
              <a:buSzPts val="2000"/>
              <a:buFont typeface="Times New Roman"/>
              <a:buChar char="»"/>
              <a:defRPr sz="2700"/>
            </a:lvl9pPr>
          </a:lstStyle>
          <a:p>
            <a:endParaRPr/>
          </a:p>
        </p:txBody>
      </p:sp>
      <p:sp>
        <p:nvSpPr>
          <p:cNvPr id="50" name="Google Shape;50;p27"/>
          <p:cNvSpPr txBox="1">
            <a:spLocks noGrp="1"/>
          </p:cNvSpPr>
          <p:nvPr>
            <p:ph type="body" idx="2"/>
          </p:nvPr>
        </p:nvSpPr>
        <p:spPr>
          <a:xfrm>
            <a:off x="609600" y="1435100"/>
            <a:ext cx="4011200" cy="4691200"/>
          </a:xfrm>
          <a:prstGeom prst="rect">
            <a:avLst/>
          </a:prstGeom>
          <a:noFill/>
          <a:ln>
            <a:noFill/>
          </a:ln>
        </p:spPr>
        <p:txBody>
          <a:bodyPr spcFirstLastPara="1" wrap="square" lIns="121876" tIns="60921" rIns="121876" bIns="60921" anchor="t" anchorCtr="0">
            <a:noAutofit/>
          </a:bodyPr>
          <a:lstStyle>
            <a:lvl1pPr marL="609459" lvl="0" indent="-304728" algn="l">
              <a:spcBef>
                <a:spcPts val="373"/>
              </a:spcBef>
              <a:spcAft>
                <a:spcPts val="0"/>
              </a:spcAft>
              <a:buSzPts val="1400"/>
              <a:buFont typeface="Times New Roman"/>
              <a:buNone/>
              <a:defRPr sz="1900"/>
            </a:lvl1pPr>
            <a:lvl2pPr marL="1218930" lvl="1" indent="-304728" algn="l">
              <a:spcBef>
                <a:spcPts val="933"/>
              </a:spcBef>
              <a:spcAft>
                <a:spcPts val="0"/>
              </a:spcAft>
              <a:buSzPts val="1200"/>
              <a:buFont typeface="Times New Roman"/>
              <a:buNone/>
              <a:defRPr sz="1600"/>
            </a:lvl2pPr>
            <a:lvl3pPr marL="1828392" lvl="2" indent="-304728" algn="l">
              <a:spcBef>
                <a:spcPts val="800"/>
              </a:spcBef>
              <a:spcAft>
                <a:spcPts val="0"/>
              </a:spcAft>
              <a:buSzPts val="1000"/>
              <a:buFont typeface="Times New Roman"/>
              <a:buNone/>
              <a:defRPr sz="1300"/>
            </a:lvl3pPr>
            <a:lvl4pPr marL="2437858" lvl="3" indent="-304728" algn="l">
              <a:spcBef>
                <a:spcPts val="667"/>
              </a:spcBef>
              <a:spcAft>
                <a:spcPts val="0"/>
              </a:spcAft>
              <a:buSzPts val="900"/>
              <a:buFont typeface="Times New Roman"/>
              <a:buNone/>
              <a:defRPr sz="1200"/>
            </a:lvl4pPr>
            <a:lvl5pPr marL="3047316" lvl="4" indent="-304728" algn="l">
              <a:spcBef>
                <a:spcPts val="600"/>
              </a:spcBef>
              <a:spcAft>
                <a:spcPts val="0"/>
              </a:spcAft>
              <a:buSzPts val="900"/>
              <a:buFont typeface="Times New Roman"/>
              <a:buNone/>
              <a:defRPr sz="1200"/>
            </a:lvl5pPr>
            <a:lvl6pPr marL="3656775" lvl="5" indent="-304728" algn="l">
              <a:spcBef>
                <a:spcPts val="600"/>
              </a:spcBef>
              <a:spcAft>
                <a:spcPts val="0"/>
              </a:spcAft>
              <a:buSzPts val="900"/>
              <a:buFont typeface="Times New Roman"/>
              <a:buNone/>
              <a:defRPr sz="1200"/>
            </a:lvl6pPr>
            <a:lvl7pPr marL="4266240" lvl="6" indent="-304728" algn="l">
              <a:spcBef>
                <a:spcPts val="600"/>
              </a:spcBef>
              <a:spcAft>
                <a:spcPts val="0"/>
              </a:spcAft>
              <a:buSzPts val="900"/>
              <a:buFont typeface="Times New Roman"/>
              <a:buNone/>
              <a:defRPr sz="1200"/>
            </a:lvl7pPr>
            <a:lvl8pPr marL="4875703" lvl="7" indent="-304728" algn="l">
              <a:spcBef>
                <a:spcPts val="600"/>
              </a:spcBef>
              <a:spcAft>
                <a:spcPts val="0"/>
              </a:spcAft>
              <a:buSzPts val="900"/>
              <a:buFont typeface="Times New Roman"/>
              <a:buNone/>
              <a:defRPr sz="1200"/>
            </a:lvl8pPr>
            <a:lvl9pPr marL="5485174" lvl="8" indent="-304728" algn="l">
              <a:spcBef>
                <a:spcPts val="600"/>
              </a:spcBef>
              <a:spcAft>
                <a:spcPts val="600"/>
              </a:spcAft>
              <a:buSzPts val="900"/>
              <a:buFont typeface="Times New Roman"/>
              <a:buNone/>
              <a:defRPr sz="1200"/>
            </a:lvl9pPr>
          </a:lstStyle>
          <a:p>
            <a:endParaRPr/>
          </a:p>
        </p:txBody>
      </p:sp>
      <p:sp>
        <p:nvSpPr>
          <p:cNvPr id="51" name="Google Shape;51;p27"/>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17711925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52"/>
        <p:cNvGrpSpPr/>
        <p:nvPr/>
      </p:nvGrpSpPr>
      <p:grpSpPr>
        <a:xfrm>
          <a:off x="0" y="0"/>
          <a:ext cx="0" cy="0"/>
          <a:chOff x="0" y="0"/>
          <a:chExt cx="0" cy="0"/>
        </a:xfrm>
      </p:grpSpPr>
      <p:sp>
        <p:nvSpPr>
          <p:cNvPr id="53" name="Google Shape;53;p28"/>
          <p:cNvSpPr txBox="1">
            <a:spLocks noGrp="1"/>
          </p:cNvSpPr>
          <p:nvPr>
            <p:ph type="title"/>
          </p:nvPr>
        </p:nvSpPr>
        <p:spPr>
          <a:xfrm>
            <a:off x="2389717" y="4800600"/>
            <a:ext cx="7315200" cy="566800"/>
          </a:xfrm>
          <a:prstGeom prst="rect">
            <a:avLst/>
          </a:prstGeom>
          <a:noFill/>
          <a:ln>
            <a:noFill/>
          </a:ln>
        </p:spPr>
        <p:txBody>
          <a:bodyPr spcFirstLastPara="1" wrap="square" lIns="121876" tIns="60921" rIns="121876" bIns="60921" anchor="b" anchorCtr="0">
            <a:noAutofit/>
          </a:bodyPr>
          <a:lstStyle>
            <a:lvl1pPr lvl="0" algn="l">
              <a:spcBef>
                <a:spcPts val="0"/>
              </a:spcBef>
              <a:spcAft>
                <a:spcPts val="0"/>
              </a:spcAft>
              <a:buSzPts val="1400"/>
              <a:buNone/>
              <a:defRPr sz="27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4" name="Google Shape;54;p28"/>
          <p:cNvSpPr>
            <a:spLocks noGrp="1"/>
          </p:cNvSpPr>
          <p:nvPr>
            <p:ph type="pic" idx="2"/>
          </p:nvPr>
        </p:nvSpPr>
        <p:spPr>
          <a:xfrm>
            <a:off x="2389717" y="612775"/>
            <a:ext cx="7315200" cy="4114800"/>
          </a:xfrm>
          <a:prstGeom prst="rect">
            <a:avLst/>
          </a:prstGeom>
          <a:noFill/>
          <a:ln>
            <a:noFill/>
          </a:ln>
        </p:spPr>
        <p:txBody>
          <a:bodyPr spcFirstLastPara="1" wrap="square" lIns="121876" tIns="60921" rIns="121876" bIns="60921" anchor="t" anchorCtr="0">
            <a:noAutofit/>
          </a:bodyPr>
          <a:lstStyle>
            <a:lvl1pPr marR="0" lvl="0" algn="l" rtl="0">
              <a:spcBef>
                <a:spcPts val="853"/>
              </a:spcBef>
              <a:spcAft>
                <a:spcPts val="0"/>
              </a:spcAft>
              <a:buClr>
                <a:srgbClr val="EAEAEA"/>
              </a:buClr>
              <a:buSzPts val="3200"/>
              <a:buFont typeface="Times New Roman"/>
              <a:buNone/>
              <a:defRPr sz="4300" b="1" i="0" u="sng" strike="noStrike" cap="none">
                <a:solidFill>
                  <a:schemeClr val="dk1"/>
                </a:solidFill>
                <a:latin typeface="Times New Roman"/>
                <a:ea typeface="Times New Roman"/>
                <a:cs typeface="Times New Roman"/>
                <a:sym typeface="Times New Roman"/>
              </a:defRPr>
            </a:lvl1pPr>
            <a:lvl2pPr marR="0" lvl="1" algn="l" rtl="0">
              <a:spcBef>
                <a:spcPts val="2133"/>
              </a:spcBef>
              <a:spcAft>
                <a:spcPts val="0"/>
              </a:spcAft>
              <a:buClr>
                <a:srgbClr val="EAEAEA"/>
              </a:buClr>
              <a:buSzPts val="2800"/>
              <a:buFont typeface="Times New Roman"/>
              <a:buNone/>
              <a:defRPr sz="3700" b="1" i="1" u="none" strike="noStrike" cap="none">
                <a:solidFill>
                  <a:schemeClr val="dk1"/>
                </a:solidFill>
                <a:latin typeface="Times New Roman"/>
                <a:ea typeface="Times New Roman"/>
                <a:cs typeface="Times New Roman"/>
                <a:sym typeface="Times New Roman"/>
              </a:defRPr>
            </a:lvl2pPr>
            <a:lvl3pPr marR="0" lvl="2" algn="l" rtl="0">
              <a:spcBef>
                <a:spcPts val="1867"/>
              </a:spcBef>
              <a:spcAft>
                <a:spcPts val="0"/>
              </a:spcAft>
              <a:buClr>
                <a:srgbClr val="FF0066"/>
              </a:buClr>
              <a:buSzPts val="2400"/>
              <a:buFont typeface="Times New Roman"/>
              <a:buNone/>
              <a:defRPr sz="3200" b="0" i="0" u="none" strike="noStrike" cap="none">
                <a:solidFill>
                  <a:schemeClr val="dk1"/>
                </a:solidFill>
                <a:latin typeface="Times New Roman"/>
                <a:ea typeface="Times New Roman"/>
                <a:cs typeface="Times New Roman"/>
                <a:sym typeface="Times New Roman"/>
              </a:defRPr>
            </a:lvl3pPr>
            <a:lvl4pPr marR="0" lvl="3" algn="l" rtl="0">
              <a:spcBef>
                <a:spcPts val="1600"/>
              </a:spcBef>
              <a:spcAft>
                <a:spcPts val="0"/>
              </a:spcAft>
              <a:buClr>
                <a:srgbClr val="FF0066"/>
              </a:buClr>
              <a:buSzPts val="2000"/>
              <a:buFont typeface="Times New Roman"/>
              <a:buNone/>
              <a:defRPr sz="2700" b="0" i="1" u="none" strike="noStrike" cap="none">
                <a:solidFill>
                  <a:schemeClr val="dk1"/>
                </a:solidFill>
                <a:latin typeface="Times New Roman"/>
                <a:ea typeface="Times New Roman"/>
                <a:cs typeface="Times New Roman"/>
                <a:sym typeface="Times New Roman"/>
              </a:defRPr>
            </a:lvl4pPr>
            <a:lvl5pPr marR="0" lvl="4" algn="l" rtl="0">
              <a:spcBef>
                <a:spcPts val="1333"/>
              </a:spcBef>
              <a:spcAft>
                <a:spcPts val="0"/>
              </a:spcAft>
              <a:buClr>
                <a:srgbClr val="FF0066"/>
              </a:buClr>
              <a:buSzPts val="2000"/>
              <a:buFont typeface="Times New Roman"/>
              <a:buNone/>
              <a:defRPr sz="2700" b="0" i="0" u="none" strike="noStrike" cap="none">
                <a:solidFill>
                  <a:schemeClr val="dk1"/>
                </a:solidFill>
                <a:latin typeface="Times New Roman"/>
                <a:ea typeface="Times New Roman"/>
                <a:cs typeface="Times New Roman"/>
                <a:sym typeface="Times New Roman"/>
              </a:defRPr>
            </a:lvl5pPr>
            <a:lvl6pPr marR="0" lvl="5" algn="l" rtl="0">
              <a:spcBef>
                <a:spcPts val="1333"/>
              </a:spcBef>
              <a:spcAft>
                <a:spcPts val="0"/>
              </a:spcAft>
              <a:buClr>
                <a:srgbClr val="FF0066"/>
              </a:buClr>
              <a:buSzPts val="2000"/>
              <a:buFont typeface="Times New Roman"/>
              <a:buNone/>
              <a:defRPr sz="2700" b="0" i="0" u="none" strike="noStrike" cap="none">
                <a:solidFill>
                  <a:schemeClr val="dk1"/>
                </a:solidFill>
                <a:latin typeface="Times New Roman"/>
                <a:ea typeface="Times New Roman"/>
                <a:cs typeface="Times New Roman"/>
                <a:sym typeface="Times New Roman"/>
              </a:defRPr>
            </a:lvl6pPr>
            <a:lvl7pPr marR="0" lvl="6" algn="l" rtl="0">
              <a:spcBef>
                <a:spcPts val="1333"/>
              </a:spcBef>
              <a:spcAft>
                <a:spcPts val="0"/>
              </a:spcAft>
              <a:buClr>
                <a:srgbClr val="FF0066"/>
              </a:buClr>
              <a:buSzPts val="2000"/>
              <a:buFont typeface="Times New Roman"/>
              <a:buNone/>
              <a:defRPr sz="2700" b="0" i="0" u="none" strike="noStrike" cap="none">
                <a:solidFill>
                  <a:schemeClr val="dk1"/>
                </a:solidFill>
                <a:latin typeface="Times New Roman"/>
                <a:ea typeface="Times New Roman"/>
                <a:cs typeface="Times New Roman"/>
                <a:sym typeface="Times New Roman"/>
              </a:defRPr>
            </a:lvl7pPr>
            <a:lvl8pPr marR="0" lvl="7" algn="l" rtl="0">
              <a:spcBef>
                <a:spcPts val="1333"/>
              </a:spcBef>
              <a:spcAft>
                <a:spcPts val="0"/>
              </a:spcAft>
              <a:buClr>
                <a:srgbClr val="FF0066"/>
              </a:buClr>
              <a:buSzPts val="2000"/>
              <a:buFont typeface="Times New Roman"/>
              <a:buNone/>
              <a:defRPr sz="2700" b="0" i="0" u="none" strike="noStrike" cap="none">
                <a:solidFill>
                  <a:schemeClr val="dk1"/>
                </a:solidFill>
                <a:latin typeface="Times New Roman"/>
                <a:ea typeface="Times New Roman"/>
                <a:cs typeface="Times New Roman"/>
                <a:sym typeface="Times New Roman"/>
              </a:defRPr>
            </a:lvl8pPr>
            <a:lvl9pPr marR="0" lvl="8" algn="l" rtl="0">
              <a:spcBef>
                <a:spcPts val="1333"/>
              </a:spcBef>
              <a:spcAft>
                <a:spcPts val="1333"/>
              </a:spcAft>
              <a:buClr>
                <a:srgbClr val="FF0066"/>
              </a:buClr>
              <a:buSzPts val="2000"/>
              <a:buFont typeface="Times New Roman"/>
              <a:buNone/>
              <a:defRPr sz="2700" b="0" i="0" u="none" strike="noStrike" cap="none">
                <a:solidFill>
                  <a:schemeClr val="dk1"/>
                </a:solidFill>
                <a:latin typeface="Times New Roman"/>
                <a:ea typeface="Times New Roman"/>
                <a:cs typeface="Times New Roman"/>
                <a:sym typeface="Times New Roman"/>
              </a:defRPr>
            </a:lvl9pPr>
          </a:lstStyle>
          <a:p>
            <a:endParaRPr/>
          </a:p>
        </p:txBody>
      </p:sp>
      <p:sp>
        <p:nvSpPr>
          <p:cNvPr id="55" name="Google Shape;55;p28"/>
          <p:cNvSpPr txBox="1">
            <a:spLocks noGrp="1"/>
          </p:cNvSpPr>
          <p:nvPr>
            <p:ph type="body" idx="1"/>
          </p:nvPr>
        </p:nvSpPr>
        <p:spPr>
          <a:xfrm>
            <a:off x="2389717" y="5367337"/>
            <a:ext cx="7315200" cy="804800"/>
          </a:xfrm>
          <a:prstGeom prst="rect">
            <a:avLst/>
          </a:prstGeom>
          <a:noFill/>
          <a:ln>
            <a:noFill/>
          </a:ln>
        </p:spPr>
        <p:txBody>
          <a:bodyPr spcFirstLastPara="1" wrap="square" lIns="121876" tIns="60921" rIns="121876" bIns="60921" anchor="t" anchorCtr="0">
            <a:noAutofit/>
          </a:bodyPr>
          <a:lstStyle>
            <a:lvl1pPr marL="609459" lvl="0" indent="-304728" algn="l">
              <a:spcBef>
                <a:spcPts val="373"/>
              </a:spcBef>
              <a:spcAft>
                <a:spcPts val="0"/>
              </a:spcAft>
              <a:buSzPts val="1400"/>
              <a:buFont typeface="Times New Roman"/>
              <a:buNone/>
              <a:defRPr sz="1900"/>
            </a:lvl1pPr>
            <a:lvl2pPr marL="1218930" lvl="1" indent="-304728" algn="l">
              <a:spcBef>
                <a:spcPts val="933"/>
              </a:spcBef>
              <a:spcAft>
                <a:spcPts val="0"/>
              </a:spcAft>
              <a:buSzPts val="1200"/>
              <a:buFont typeface="Times New Roman"/>
              <a:buNone/>
              <a:defRPr sz="1600"/>
            </a:lvl2pPr>
            <a:lvl3pPr marL="1828392" lvl="2" indent="-304728" algn="l">
              <a:spcBef>
                <a:spcPts val="800"/>
              </a:spcBef>
              <a:spcAft>
                <a:spcPts val="0"/>
              </a:spcAft>
              <a:buSzPts val="1000"/>
              <a:buFont typeface="Times New Roman"/>
              <a:buNone/>
              <a:defRPr sz="1300"/>
            </a:lvl3pPr>
            <a:lvl4pPr marL="2437858" lvl="3" indent="-304728" algn="l">
              <a:spcBef>
                <a:spcPts val="667"/>
              </a:spcBef>
              <a:spcAft>
                <a:spcPts val="0"/>
              </a:spcAft>
              <a:buSzPts val="900"/>
              <a:buFont typeface="Times New Roman"/>
              <a:buNone/>
              <a:defRPr sz="1200"/>
            </a:lvl4pPr>
            <a:lvl5pPr marL="3047316" lvl="4" indent="-304728" algn="l">
              <a:spcBef>
                <a:spcPts val="600"/>
              </a:spcBef>
              <a:spcAft>
                <a:spcPts val="0"/>
              </a:spcAft>
              <a:buSzPts val="900"/>
              <a:buFont typeface="Times New Roman"/>
              <a:buNone/>
              <a:defRPr sz="1200"/>
            </a:lvl5pPr>
            <a:lvl6pPr marL="3656775" lvl="5" indent="-304728" algn="l">
              <a:spcBef>
                <a:spcPts val="600"/>
              </a:spcBef>
              <a:spcAft>
                <a:spcPts val="0"/>
              </a:spcAft>
              <a:buSzPts val="900"/>
              <a:buFont typeface="Times New Roman"/>
              <a:buNone/>
              <a:defRPr sz="1200"/>
            </a:lvl6pPr>
            <a:lvl7pPr marL="4266240" lvl="6" indent="-304728" algn="l">
              <a:spcBef>
                <a:spcPts val="600"/>
              </a:spcBef>
              <a:spcAft>
                <a:spcPts val="0"/>
              </a:spcAft>
              <a:buSzPts val="900"/>
              <a:buFont typeface="Times New Roman"/>
              <a:buNone/>
              <a:defRPr sz="1200"/>
            </a:lvl7pPr>
            <a:lvl8pPr marL="4875703" lvl="7" indent="-304728" algn="l">
              <a:spcBef>
                <a:spcPts val="600"/>
              </a:spcBef>
              <a:spcAft>
                <a:spcPts val="0"/>
              </a:spcAft>
              <a:buSzPts val="900"/>
              <a:buFont typeface="Times New Roman"/>
              <a:buNone/>
              <a:defRPr sz="1200"/>
            </a:lvl8pPr>
            <a:lvl9pPr marL="5485174" lvl="8" indent="-304728" algn="l">
              <a:spcBef>
                <a:spcPts val="600"/>
              </a:spcBef>
              <a:spcAft>
                <a:spcPts val="600"/>
              </a:spcAft>
              <a:buSzPts val="900"/>
              <a:buFont typeface="Times New Roman"/>
              <a:buNone/>
              <a:defRPr sz="1200"/>
            </a:lvl9pPr>
          </a:lstStyle>
          <a:p>
            <a:endParaRPr/>
          </a:p>
        </p:txBody>
      </p:sp>
      <p:sp>
        <p:nvSpPr>
          <p:cNvPr id="56" name="Google Shape;56;p28"/>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138780336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57"/>
        <p:cNvGrpSpPr/>
        <p:nvPr/>
      </p:nvGrpSpPr>
      <p:grpSpPr>
        <a:xfrm>
          <a:off x="0" y="0"/>
          <a:ext cx="0" cy="0"/>
          <a:chOff x="0" y="0"/>
          <a:chExt cx="0" cy="0"/>
        </a:xfrm>
      </p:grpSpPr>
      <p:sp>
        <p:nvSpPr>
          <p:cNvPr id="58" name="Google Shape;58;p29"/>
          <p:cNvSpPr txBox="1">
            <a:spLocks noGrp="1"/>
          </p:cNvSpPr>
          <p:nvPr>
            <p:ph type="title"/>
          </p:nvPr>
        </p:nvSpPr>
        <p:spPr>
          <a:xfrm>
            <a:off x="914400" y="0"/>
            <a:ext cx="10363200" cy="1143200"/>
          </a:xfrm>
          <a:prstGeom prst="rect">
            <a:avLst/>
          </a:prstGeom>
          <a:noFill/>
          <a:ln>
            <a:noFill/>
          </a:ln>
        </p:spPr>
        <p:txBody>
          <a:bodyPr spcFirstLastPara="1" wrap="square" lIns="121876" tIns="60921" rIns="121876" bIns="60921"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9" name="Google Shape;59;p29"/>
          <p:cNvSpPr txBox="1">
            <a:spLocks noGrp="1"/>
          </p:cNvSpPr>
          <p:nvPr>
            <p:ph type="body" idx="1"/>
          </p:nvPr>
        </p:nvSpPr>
        <p:spPr>
          <a:xfrm rot="5400000">
            <a:off x="4038600" y="-1143000"/>
            <a:ext cx="4114800" cy="10363200"/>
          </a:xfrm>
          <a:prstGeom prst="rect">
            <a:avLst/>
          </a:prstGeom>
          <a:noFill/>
          <a:ln>
            <a:noFill/>
          </a:ln>
        </p:spPr>
        <p:txBody>
          <a:bodyPr spcFirstLastPara="1" wrap="square" lIns="121876" tIns="60921" rIns="121876" bIns="60921" anchor="t" anchorCtr="0">
            <a:noAutofit/>
          </a:bodyPr>
          <a:lstStyle>
            <a:lvl1pPr marL="609459" lvl="0" indent="-457095" algn="l">
              <a:spcBef>
                <a:spcPts val="480"/>
              </a:spcBef>
              <a:spcAft>
                <a:spcPts val="0"/>
              </a:spcAft>
              <a:buSzPts val="1800"/>
              <a:buChar char="•"/>
              <a:defRPr/>
            </a:lvl1pPr>
            <a:lvl2pPr marL="1218930" lvl="1" indent="-457095" algn="l">
              <a:spcBef>
                <a:spcPts val="1200"/>
              </a:spcBef>
              <a:spcAft>
                <a:spcPts val="0"/>
              </a:spcAft>
              <a:buSzPts val="1800"/>
              <a:buChar char="–"/>
              <a:defRPr/>
            </a:lvl2pPr>
            <a:lvl3pPr marL="1828392" lvl="2" indent="-457095" algn="l">
              <a:spcBef>
                <a:spcPts val="1200"/>
              </a:spcBef>
              <a:spcAft>
                <a:spcPts val="0"/>
              </a:spcAft>
              <a:buSzPts val="1800"/>
              <a:buChar char="•"/>
              <a:defRPr/>
            </a:lvl3pPr>
            <a:lvl4pPr marL="2437858" lvl="3" indent="-457095" algn="l">
              <a:spcBef>
                <a:spcPts val="1200"/>
              </a:spcBef>
              <a:spcAft>
                <a:spcPts val="0"/>
              </a:spcAft>
              <a:buSzPts val="1800"/>
              <a:buChar char="–"/>
              <a:defRPr/>
            </a:lvl4pPr>
            <a:lvl5pPr marL="3047316" lvl="4" indent="-457095" algn="l">
              <a:spcBef>
                <a:spcPts val="1200"/>
              </a:spcBef>
              <a:spcAft>
                <a:spcPts val="0"/>
              </a:spcAft>
              <a:buSzPts val="1800"/>
              <a:buChar char="»"/>
              <a:defRPr/>
            </a:lvl5pPr>
            <a:lvl6pPr marL="3656775" lvl="5" indent="-457095" algn="l">
              <a:spcBef>
                <a:spcPts val="1200"/>
              </a:spcBef>
              <a:spcAft>
                <a:spcPts val="0"/>
              </a:spcAft>
              <a:buSzPts val="1800"/>
              <a:buChar char="»"/>
              <a:defRPr/>
            </a:lvl6pPr>
            <a:lvl7pPr marL="4266240" lvl="6" indent="-457095" algn="l">
              <a:spcBef>
                <a:spcPts val="1200"/>
              </a:spcBef>
              <a:spcAft>
                <a:spcPts val="0"/>
              </a:spcAft>
              <a:buSzPts val="1800"/>
              <a:buChar char="»"/>
              <a:defRPr/>
            </a:lvl7pPr>
            <a:lvl8pPr marL="4875703" lvl="7" indent="-457095" algn="l">
              <a:spcBef>
                <a:spcPts val="1200"/>
              </a:spcBef>
              <a:spcAft>
                <a:spcPts val="0"/>
              </a:spcAft>
              <a:buSzPts val="1800"/>
              <a:buChar char="»"/>
              <a:defRPr/>
            </a:lvl8pPr>
            <a:lvl9pPr marL="5485174" lvl="8" indent="-457095" algn="l">
              <a:spcBef>
                <a:spcPts val="1200"/>
              </a:spcBef>
              <a:spcAft>
                <a:spcPts val="1200"/>
              </a:spcAft>
              <a:buSzPts val="1800"/>
              <a:buChar char="»"/>
              <a:defRPr/>
            </a:lvl9pPr>
          </a:lstStyle>
          <a:p>
            <a:endParaRPr/>
          </a:p>
        </p:txBody>
      </p:sp>
      <p:sp>
        <p:nvSpPr>
          <p:cNvPr id="60" name="Google Shape;60;p29"/>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37359540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61"/>
        <p:cNvGrpSpPr/>
        <p:nvPr/>
      </p:nvGrpSpPr>
      <p:grpSpPr>
        <a:xfrm>
          <a:off x="0" y="0"/>
          <a:ext cx="0" cy="0"/>
          <a:chOff x="0" y="0"/>
          <a:chExt cx="0" cy="0"/>
        </a:xfrm>
      </p:grpSpPr>
      <p:sp>
        <p:nvSpPr>
          <p:cNvPr id="62" name="Google Shape;62;p30"/>
          <p:cNvSpPr txBox="1">
            <a:spLocks noGrp="1"/>
          </p:cNvSpPr>
          <p:nvPr>
            <p:ph type="title"/>
          </p:nvPr>
        </p:nvSpPr>
        <p:spPr>
          <a:xfrm rot="5400000">
            <a:off x="6934200" y="1752600"/>
            <a:ext cx="6096000" cy="2590800"/>
          </a:xfrm>
          <a:prstGeom prst="rect">
            <a:avLst/>
          </a:prstGeom>
          <a:noFill/>
          <a:ln>
            <a:noFill/>
          </a:ln>
        </p:spPr>
        <p:txBody>
          <a:bodyPr spcFirstLastPara="1" wrap="square" lIns="121876" tIns="60921" rIns="121876" bIns="60921"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3" name="Google Shape;63;p30"/>
          <p:cNvSpPr txBox="1">
            <a:spLocks noGrp="1"/>
          </p:cNvSpPr>
          <p:nvPr>
            <p:ph type="body" idx="1"/>
          </p:nvPr>
        </p:nvSpPr>
        <p:spPr>
          <a:xfrm rot="5400000">
            <a:off x="1651000" y="-736600"/>
            <a:ext cx="6096000" cy="7569200"/>
          </a:xfrm>
          <a:prstGeom prst="rect">
            <a:avLst/>
          </a:prstGeom>
          <a:noFill/>
          <a:ln>
            <a:noFill/>
          </a:ln>
        </p:spPr>
        <p:txBody>
          <a:bodyPr spcFirstLastPara="1" wrap="square" lIns="121876" tIns="60921" rIns="121876" bIns="60921" anchor="t" anchorCtr="0">
            <a:noAutofit/>
          </a:bodyPr>
          <a:lstStyle>
            <a:lvl1pPr marL="609459" lvl="0" indent="-457095" algn="l">
              <a:spcBef>
                <a:spcPts val="480"/>
              </a:spcBef>
              <a:spcAft>
                <a:spcPts val="0"/>
              </a:spcAft>
              <a:buSzPts val="1800"/>
              <a:buChar char="•"/>
              <a:defRPr/>
            </a:lvl1pPr>
            <a:lvl2pPr marL="1218930" lvl="1" indent="-457095" algn="l">
              <a:spcBef>
                <a:spcPts val="1200"/>
              </a:spcBef>
              <a:spcAft>
                <a:spcPts val="0"/>
              </a:spcAft>
              <a:buSzPts val="1800"/>
              <a:buChar char="–"/>
              <a:defRPr/>
            </a:lvl2pPr>
            <a:lvl3pPr marL="1828392" lvl="2" indent="-457095" algn="l">
              <a:spcBef>
                <a:spcPts val="1200"/>
              </a:spcBef>
              <a:spcAft>
                <a:spcPts val="0"/>
              </a:spcAft>
              <a:buSzPts val="1800"/>
              <a:buChar char="•"/>
              <a:defRPr/>
            </a:lvl3pPr>
            <a:lvl4pPr marL="2437858" lvl="3" indent="-457095" algn="l">
              <a:spcBef>
                <a:spcPts val="1200"/>
              </a:spcBef>
              <a:spcAft>
                <a:spcPts val="0"/>
              </a:spcAft>
              <a:buSzPts val="1800"/>
              <a:buChar char="–"/>
              <a:defRPr/>
            </a:lvl4pPr>
            <a:lvl5pPr marL="3047316" lvl="4" indent="-457095" algn="l">
              <a:spcBef>
                <a:spcPts val="1200"/>
              </a:spcBef>
              <a:spcAft>
                <a:spcPts val="0"/>
              </a:spcAft>
              <a:buSzPts val="1800"/>
              <a:buChar char="»"/>
              <a:defRPr/>
            </a:lvl5pPr>
            <a:lvl6pPr marL="3656775" lvl="5" indent="-457095" algn="l">
              <a:spcBef>
                <a:spcPts val="1200"/>
              </a:spcBef>
              <a:spcAft>
                <a:spcPts val="0"/>
              </a:spcAft>
              <a:buSzPts val="1800"/>
              <a:buChar char="»"/>
              <a:defRPr/>
            </a:lvl6pPr>
            <a:lvl7pPr marL="4266240" lvl="6" indent="-457095" algn="l">
              <a:spcBef>
                <a:spcPts val="1200"/>
              </a:spcBef>
              <a:spcAft>
                <a:spcPts val="0"/>
              </a:spcAft>
              <a:buSzPts val="1800"/>
              <a:buChar char="»"/>
              <a:defRPr/>
            </a:lvl7pPr>
            <a:lvl8pPr marL="4875703" lvl="7" indent="-457095" algn="l">
              <a:spcBef>
                <a:spcPts val="1200"/>
              </a:spcBef>
              <a:spcAft>
                <a:spcPts val="0"/>
              </a:spcAft>
              <a:buSzPts val="1800"/>
              <a:buChar char="»"/>
              <a:defRPr/>
            </a:lvl8pPr>
            <a:lvl9pPr marL="5485174" lvl="8" indent="-457095" algn="l">
              <a:spcBef>
                <a:spcPts val="1200"/>
              </a:spcBef>
              <a:spcAft>
                <a:spcPts val="1200"/>
              </a:spcAft>
              <a:buSzPts val="1800"/>
              <a:buChar char="»"/>
              <a:defRPr/>
            </a:lvl9pPr>
          </a:lstStyle>
          <a:p>
            <a:endParaRPr/>
          </a:p>
        </p:txBody>
      </p:sp>
      <p:sp>
        <p:nvSpPr>
          <p:cNvPr id="64" name="Google Shape;64;p30"/>
          <p:cNvSpPr txBox="1">
            <a:spLocks noGrp="1"/>
          </p:cNvSpPr>
          <p:nvPr>
            <p:ph type="sldNum" idx="12"/>
          </p:nvPr>
        </p:nvSpPr>
        <p:spPr>
          <a:xfrm>
            <a:off x="11409045" y="6333135"/>
            <a:ext cx="731600" cy="524800"/>
          </a:xfrm>
          <a:prstGeom prst="rect">
            <a:avLst/>
          </a:prstGeom>
        </p:spPr>
        <p:txBody>
          <a:bodyPr spcFirstLastPara="1" wrap="square" lIns="121876" tIns="121876" rIns="121876" bIns="12187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33668585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Only 1" type="titleOnly">
  <p:cSld name="Title Only 1">
    <p:spTree>
      <p:nvGrpSpPr>
        <p:cNvPr id="1" name="Shape 65"/>
        <p:cNvGrpSpPr/>
        <p:nvPr/>
      </p:nvGrpSpPr>
      <p:grpSpPr>
        <a:xfrm>
          <a:off x="0" y="0"/>
          <a:ext cx="0" cy="0"/>
          <a:chOff x="0" y="0"/>
          <a:chExt cx="0" cy="0"/>
        </a:xfrm>
      </p:grpSpPr>
      <p:sp>
        <p:nvSpPr>
          <p:cNvPr id="66" name="Google Shape;66;ge684a1f76a_0_81"/>
          <p:cNvSpPr txBox="1">
            <a:spLocks noGrp="1"/>
          </p:cNvSpPr>
          <p:nvPr>
            <p:ph type="title"/>
          </p:nvPr>
        </p:nvSpPr>
        <p:spPr>
          <a:xfrm>
            <a:off x="838200" y="0"/>
            <a:ext cx="10515600" cy="1325600"/>
          </a:xfrm>
          <a:prstGeom prst="rect">
            <a:avLst/>
          </a:prstGeom>
          <a:noFill/>
          <a:ln>
            <a:noFill/>
          </a:ln>
        </p:spPr>
        <p:txBody>
          <a:bodyPr spcFirstLastPara="1" wrap="square" lIns="91414" tIns="45698" rIns="91414" bIns="45698" anchor="ctr" anchorCtr="0">
            <a:normAutofit/>
          </a:bodyPr>
          <a:lstStyle>
            <a:lvl1pPr lvl="0" algn="ctr" rtl="0">
              <a:lnSpc>
                <a:spcPct val="90000"/>
              </a:lnSpc>
              <a:spcBef>
                <a:spcPts val="0"/>
              </a:spcBef>
              <a:spcAft>
                <a:spcPts val="0"/>
              </a:spcAft>
              <a:buClr>
                <a:schemeClr val="dk1"/>
              </a:buClr>
              <a:buSzPts val="3300"/>
              <a:buFont typeface="Arial"/>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7" name="Google Shape;67;ge684a1f76a_0_81"/>
          <p:cNvSpPr txBox="1">
            <a:spLocks noGrp="1"/>
          </p:cNvSpPr>
          <p:nvPr>
            <p:ph type="dt" idx="10"/>
          </p:nvPr>
        </p:nvSpPr>
        <p:spPr>
          <a:xfrm>
            <a:off x="838200" y="6356351"/>
            <a:ext cx="2743200" cy="365200"/>
          </a:xfrm>
          <a:prstGeom prst="rect">
            <a:avLst/>
          </a:prstGeom>
          <a:noFill/>
          <a:ln>
            <a:noFill/>
          </a:ln>
        </p:spPr>
        <p:txBody>
          <a:bodyPr spcFirstLastPara="1" wrap="square" lIns="91414" tIns="45698" rIns="91414" bIns="45698" anchor="ctr" anchorCtr="0">
            <a:noAutofit/>
          </a:bodyPr>
          <a:lstStyle>
            <a:lvl1pPr lvl="0" algn="l" rtl="0">
              <a:spcBef>
                <a:spcPts val="0"/>
              </a:spcBef>
              <a:spcAft>
                <a:spcPts val="0"/>
              </a:spcAft>
              <a:buSzPts val="1100"/>
              <a:buNone/>
              <a:defRPr sz="1500"/>
            </a:lvl1pPr>
            <a:lvl2pPr lvl="1" algn="l" rtl="0">
              <a:spcBef>
                <a:spcPts val="0"/>
              </a:spcBef>
              <a:spcAft>
                <a:spcPts val="0"/>
              </a:spcAft>
              <a:buSzPts val="1100"/>
              <a:buNone/>
              <a:defRPr sz="1500"/>
            </a:lvl2pPr>
            <a:lvl3pPr lvl="2" algn="l" rtl="0">
              <a:spcBef>
                <a:spcPts val="0"/>
              </a:spcBef>
              <a:spcAft>
                <a:spcPts val="0"/>
              </a:spcAft>
              <a:buSzPts val="1100"/>
              <a:buNone/>
              <a:defRPr sz="1500"/>
            </a:lvl3pPr>
            <a:lvl4pPr lvl="3" algn="l" rtl="0">
              <a:spcBef>
                <a:spcPts val="0"/>
              </a:spcBef>
              <a:spcAft>
                <a:spcPts val="0"/>
              </a:spcAft>
              <a:buSzPts val="1100"/>
              <a:buNone/>
              <a:defRPr sz="1500"/>
            </a:lvl4pPr>
            <a:lvl5pPr lvl="4" algn="l" rtl="0">
              <a:spcBef>
                <a:spcPts val="0"/>
              </a:spcBef>
              <a:spcAft>
                <a:spcPts val="0"/>
              </a:spcAft>
              <a:buSzPts val="1100"/>
              <a:buNone/>
              <a:defRPr sz="1500"/>
            </a:lvl5pPr>
            <a:lvl6pPr lvl="5" algn="l" rtl="0">
              <a:spcBef>
                <a:spcPts val="0"/>
              </a:spcBef>
              <a:spcAft>
                <a:spcPts val="0"/>
              </a:spcAft>
              <a:buSzPts val="1100"/>
              <a:buNone/>
              <a:defRPr sz="1500"/>
            </a:lvl6pPr>
            <a:lvl7pPr lvl="6" algn="l" rtl="0">
              <a:spcBef>
                <a:spcPts val="0"/>
              </a:spcBef>
              <a:spcAft>
                <a:spcPts val="0"/>
              </a:spcAft>
              <a:buSzPts val="1100"/>
              <a:buNone/>
              <a:defRPr sz="1500"/>
            </a:lvl7pPr>
            <a:lvl8pPr lvl="7" algn="l" rtl="0">
              <a:spcBef>
                <a:spcPts val="0"/>
              </a:spcBef>
              <a:spcAft>
                <a:spcPts val="0"/>
              </a:spcAft>
              <a:buSzPts val="1100"/>
              <a:buNone/>
              <a:defRPr sz="1500"/>
            </a:lvl8pPr>
            <a:lvl9pPr lvl="8" algn="l" rtl="0">
              <a:spcBef>
                <a:spcPts val="0"/>
              </a:spcBef>
              <a:spcAft>
                <a:spcPts val="0"/>
              </a:spcAft>
              <a:buSzPts val="1100"/>
              <a:buNone/>
              <a:defRPr sz="1500"/>
            </a:lvl9pPr>
          </a:lstStyle>
          <a:p>
            <a:endParaRPr/>
          </a:p>
        </p:txBody>
      </p:sp>
      <p:sp>
        <p:nvSpPr>
          <p:cNvPr id="68" name="Google Shape;68;ge684a1f76a_0_81"/>
          <p:cNvSpPr txBox="1">
            <a:spLocks noGrp="1"/>
          </p:cNvSpPr>
          <p:nvPr>
            <p:ph type="ftr" idx="11"/>
          </p:nvPr>
        </p:nvSpPr>
        <p:spPr>
          <a:xfrm>
            <a:off x="4038600" y="6356351"/>
            <a:ext cx="4114800" cy="365200"/>
          </a:xfrm>
          <a:prstGeom prst="rect">
            <a:avLst/>
          </a:prstGeom>
          <a:noFill/>
          <a:ln>
            <a:noFill/>
          </a:ln>
        </p:spPr>
        <p:txBody>
          <a:bodyPr spcFirstLastPara="1" wrap="square" lIns="91414" tIns="45698" rIns="91414" bIns="45698" anchor="ctr" anchorCtr="0">
            <a:noAutofit/>
          </a:bodyPr>
          <a:lstStyle>
            <a:lvl1pPr lvl="0" algn="ctr" rtl="0">
              <a:spcBef>
                <a:spcPts val="0"/>
              </a:spcBef>
              <a:spcAft>
                <a:spcPts val="0"/>
              </a:spcAft>
              <a:buSzPts val="1100"/>
              <a:buNone/>
              <a:defRPr sz="1500"/>
            </a:lvl1pPr>
            <a:lvl2pPr lvl="1" algn="l" rtl="0">
              <a:spcBef>
                <a:spcPts val="0"/>
              </a:spcBef>
              <a:spcAft>
                <a:spcPts val="0"/>
              </a:spcAft>
              <a:buSzPts val="1100"/>
              <a:buNone/>
              <a:defRPr sz="1500"/>
            </a:lvl2pPr>
            <a:lvl3pPr lvl="2" algn="l" rtl="0">
              <a:spcBef>
                <a:spcPts val="0"/>
              </a:spcBef>
              <a:spcAft>
                <a:spcPts val="0"/>
              </a:spcAft>
              <a:buSzPts val="1100"/>
              <a:buNone/>
              <a:defRPr sz="1500"/>
            </a:lvl3pPr>
            <a:lvl4pPr lvl="3" algn="l" rtl="0">
              <a:spcBef>
                <a:spcPts val="0"/>
              </a:spcBef>
              <a:spcAft>
                <a:spcPts val="0"/>
              </a:spcAft>
              <a:buSzPts val="1100"/>
              <a:buNone/>
              <a:defRPr sz="1500"/>
            </a:lvl4pPr>
            <a:lvl5pPr lvl="4" algn="l" rtl="0">
              <a:spcBef>
                <a:spcPts val="0"/>
              </a:spcBef>
              <a:spcAft>
                <a:spcPts val="0"/>
              </a:spcAft>
              <a:buSzPts val="1100"/>
              <a:buNone/>
              <a:defRPr sz="1500"/>
            </a:lvl5pPr>
            <a:lvl6pPr lvl="5" algn="l" rtl="0">
              <a:spcBef>
                <a:spcPts val="0"/>
              </a:spcBef>
              <a:spcAft>
                <a:spcPts val="0"/>
              </a:spcAft>
              <a:buSzPts val="1100"/>
              <a:buNone/>
              <a:defRPr sz="1500"/>
            </a:lvl6pPr>
            <a:lvl7pPr lvl="6" algn="l" rtl="0">
              <a:spcBef>
                <a:spcPts val="0"/>
              </a:spcBef>
              <a:spcAft>
                <a:spcPts val="0"/>
              </a:spcAft>
              <a:buSzPts val="1100"/>
              <a:buNone/>
              <a:defRPr sz="1500"/>
            </a:lvl7pPr>
            <a:lvl8pPr lvl="7" algn="l" rtl="0">
              <a:spcBef>
                <a:spcPts val="0"/>
              </a:spcBef>
              <a:spcAft>
                <a:spcPts val="0"/>
              </a:spcAft>
              <a:buSzPts val="1100"/>
              <a:buNone/>
              <a:defRPr sz="1500"/>
            </a:lvl8pPr>
            <a:lvl9pPr lvl="8" algn="l" rtl="0">
              <a:spcBef>
                <a:spcPts val="0"/>
              </a:spcBef>
              <a:spcAft>
                <a:spcPts val="0"/>
              </a:spcAft>
              <a:buSzPts val="1100"/>
              <a:buNone/>
              <a:defRPr sz="1500"/>
            </a:lvl9pPr>
          </a:lstStyle>
          <a:p>
            <a:endParaRPr/>
          </a:p>
        </p:txBody>
      </p:sp>
      <p:sp>
        <p:nvSpPr>
          <p:cNvPr id="69" name="Google Shape;69;ge684a1f76a_0_81"/>
          <p:cNvSpPr txBox="1">
            <a:spLocks noGrp="1"/>
          </p:cNvSpPr>
          <p:nvPr>
            <p:ph type="sldNum" idx="12"/>
          </p:nvPr>
        </p:nvSpPr>
        <p:spPr>
          <a:xfrm>
            <a:off x="8610600" y="6356351"/>
            <a:ext cx="2743200" cy="365200"/>
          </a:xfrm>
          <a:prstGeom prst="rect">
            <a:avLst/>
          </a:prstGeom>
          <a:noFill/>
          <a:ln>
            <a:noFill/>
          </a:ln>
        </p:spPr>
        <p:txBody>
          <a:bodyPr spcFirstLastPara="1" wrap="square" lIns="91414" tIns="45698" rIns="91414" bIns="45698"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32548360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7"/>
        <p:cNvGrpSpPr/>
        <p:nvPr/>
      </p:nvGrpSpPr>
      <p:grpSpPr>
        <a:xfrm>
          <a:off x="0" y="0"/>
          <a:ext cx="0" cy="0"/>
          <a:chOff x="0" y="0"/>
          <a:chExt cx="0" cy="0"/>
        </a:xfrm>
      </p:grpSpPr>
      <p:sp>
        <p:nvSpPr>
          <p:cNvPr id="18" name="Google Shape;18;g13daacd529d_0_9"/>
          <p:cNvSpPr/>
          <p:nvPr/>
        </p:nvSpPr>
        <p:spPr>
          <a:xfrm>
            <a:off x="10207535" y="99735"/>
            <a:ext cx="1847100" cy="1719900"/>
          </a:xfrm>
          <a:prstGeom prst="rect">
            <a:avLst/>
          </a:prstGeom>
          <a:solidFill>
            <a:schemeClr val="dk2"/>
          </a:solidFill>
          <a:ln>
            <a:noFill/>
          </a:ln>
        </p:spPr>
        <p:txBody>
          <a:bodyPr spcFirstLastPara="1" wrap="square" lIns="121878" tIns="121878" rIns="121878" bIns="121878" anchor="ctr" anchorCtr="0">
            <a:noAutofit/>
          </a:bodyPr>
          <a:lstStyle/>
          <a:p>
            <a:pPr>
              <a:buSzPts val="1500"/>
            </a:pPr>
            <a:endParaRPr/>
          </a:p>
        </p:txBody>
      </p:sp>
      <p:sp>
        <p:nvSpPr>
          <p:cNvPr id="19" name="Google Shape;19;g13daacd529d_0_9"/>
          <p:cNvSpPr txBox="1">
            <a:spLocks noGrp="1"/>
          </p:cNvSpPr>
          <p:nvPr>
            <p:ph type="ctrTitle"/>
          </p:nvPr>
        </p:nvSpPr>
        <p:spPr>
          <a:xfrm>
            <a:off x="1135503" y="2873191"/>
            <a:ext cx="10295700" cy="2194500"/>
          </a:xfrm>
          <a:prstGeom prst="rect">
            <a:avLst/>
          </a:prstGeom>
          <a:noFill/>
          <a:ln>
            <a:noFill/>
          </a:ln>
        </p:spPr>
        <p:txBody>
          <a:bodyPr spcFirstLastPara="1" wrap="square" lIns="121878" tIns="121878" rIns="121878" bIns="121878" anchor="ctr" anchorCtr="0">
            <a:noAutofit/>
          </a:bodyPr>
          <a:lstStyle>
            <a:lvl1pPr marR="0" lvl="0" algn="l">
              <a:lnSpc>
                <a:spcPct val="100000"/>
              </a:lnSpc>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R="0" lvl="1" algn="l">
              <a:lnSpc>
                <a:spcPct val="100000"/>
              </a:lnSpc>
              <a:spcBef>
                <a:spcPts val="0"/>
              </a:spcBef>
              <a:spcAft>
                <a:spcPts val="0"/>
              </a:spcAft>
              <a:buSzPts val="1900"/>
              <a:buFont typeface="Open Sans"/>
              <a:buChar char="○"/>
              <a:defRPr>
                <a:latin typeface="Open Sans"/>
                <a:ea typeface="Open Sans"/>
                <a:cs typeface="Open Sans"/>
                <a:sym typeface="Open Sans"/>
              </a:defRPr>
            </a:lvl2pPr>
            <a:lvl3pPr marR="0" lvl="2" algn="l">
              <a:lnSpc>
                <a:spcPct val="100000"/>
              </a:lnSpc>
              <a:spcBef>
                <a:spcPts val="0"/>
              </a:spcBef>
              <a:spcAft>
                <a:spcPts val="0"/>
              </a:spcAft>
              <a:buSzPts val="1900"/>
              <a:buFont typeface="Open Sans"/>
              <a:buChar char="■"/>
              <a:defRPr>
                <a:latin typeface="Open Sans"/>
                <a:ea typeface="Open Sans"/>
                <a:cs typeface="Open Sans"/>
                <a:sym typeface="Open Sans"/>
              </a:defRPr>
            </a:lvl3pPr>
            <a:lvl4pPr marR="0" lvl="3" algn="l">
              <a:lnSpc>
                <a:spcPct val="100000"/>
              </a:lnSpc>
              <a:spcBef>
                <a:spcPts val="0"/>
              </a:spcBef>
              <a:spcAft>
                <a:spcPts val="0"/>
              </a:spcAft>
              <a:buSzPts val="1900"/>
              <a:buFont typeface="Open Sans"/>
              <a:buChar char="●"/>
              <a:defRPr>
                <a:latin typeface="Open Sans"/>
                <a:ea typeface="Open Sans"/>
                <a:cs typeface="Open Sans"/>
                <a:sym typeface="Open Sans"/>
              </a:defRPr>
            </a:lvl4pPr>
            <a:lvl5pPr marR="0" lvl="4" algn="l">
              <a:lnSpc>
                <a:spcPct val="100000"/>
              </a:lnSpc>
              <a:spcBef>
                <a:spcPts val="0"/>
              </a:spcBef>
              <a:spcAft>
                <a:spcPts val="0"/>
              </a:spcAft>
              <a:buSzPts val="1900"/>
              <a:buFont typeface="Open Sans"/>
              <a:buChar char="○"/>
              <a:defRPr>
                <a:latin typeface="Open Sans"/>
                <a:ea typeface="Open Sans"/>
                <a:cs typeface="Open Sans"/>
                <a:sym typeface="Open Sans"/>
              </a:defRPr>
            </a:lvl5pPr>
            <a:lvl6pPr marR="0" lvl="5" algn="l">
              <a:lnSpc>
                <a:spcPct val="100000"/>
              </a:lnSpc>
              <a:spcBef>
                <a:spcPts val="0"/>
              </a:spcBef>
              <a:spcAft>
                <a:spcPts val="0"/>
              </a:spcAft>
              <a:buSzPts val="1900"/>
              <a:buFont typeface="Open Sans"/>
              <a:buChar char="■"/>
              <a:defRPr>
                <a:latin typeface="Open Sans"/>
                <a:ea typeface="Open Sans"/>
                <a:cs typeface="Open Sans"/>
                <a:sym typeface="Open Sans"/>
              </a:defRPr>
            </a:lvl6pPr>
            <a:lvl7pPr marR="0" lvl="6" algn="l">
              <a:lnSpc>
                <a:spcPct val="100000"/>
              </a:lnSpc>
              <a:spcBef>
                <a:spcPts val="0"/>
              </a:spcBef>
              <a:spcAft>
                <a:spcPts val="0"/>
              </a:spcAft>
              <a:buSzPts val="1900"/>
              <a:buFont typeface="Open Sans"/>
              <a:buChar char="●"/>
              <a:defRPr>
                <a:latin typeface="Open Sans"/>
                <a:ea typeface="Open Sans"/>
                <a:cs typeface="Open Sans"/>
                <a:sym typeface="Open Sans"/>
              </a:defRPr>
            </a:lvl7pPr>
            <a:lvl8pPr marR="0" lvl="7" algn="l">
              <a:lnSpc>
                <a:spcPct val="100000"/>
              </a:lnSpc>
              <a:spcBef>
                <a:spcPts val="0"/>
              </a:spcBef>
              <a:spcAft>
                <a:spcPts val="0"/>
              </a:spcAft>
              <a:buSzPts val="1900"/>
              <a:buFont typeface="Open Sans"/>
              <a:buChar char="○"/>
              <a:defRPr>
                <a:latin typeface="Open Sans"/>
                <a:ea typeface="Open Sans"/>
                <a:cs typeface="Open Sans"/>
                <a:sym typeface="Open Sans"/>
              </a:defRPr>
            </a:lvl8pPr>
            <a:lvl9pPr marR="0" lvl="8" algn="l">
              <a:lnSpc>
                <a:spcPct val="100000"/>
              </a:lnSpc>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0" name="Google Shape;20;g13daacd529d_0_9"/>
          <p:cNvSpPr txBox="1">
            <a:spLocks noGrp="1"/>
          </p:cNvSpPr>
          <p:nvPr>
            <p:ph type="subTitle" idx="1"/>
          </p:nvPr>
        </p:nvSpPr>
        <p:spPr>
          <a:xfrm>
            <a:off x="1185367" y="5067451"/>
            <a:ext cx="10295700" cy="914400"/>
          </a:xfrm>
          <a:prstGeom prst="rect">
            <a:avLst/>
          </a:prstGeom>
          <a:noFill/>
          <a:ln>
            <a:noFill/>
          </a:ln>
        </p:spPr>
        <p:txBody>
          <a:bodyPr spcFirstLastPara="1" wrap="square" lIns="121878" tIns="121878" rIns="121878" bIns="121878" anchor="t" anchorCtr="0">
            <a:noAutofit/>
          </a:bodyPr>
          <a:lstStyle>
            <a:lvl1pPr marR="0" lvl="0" algn="l">
              <a:lnSpc>
                <a:spcPct val="100000"/>
              </a:lnSpc>
              <a:spcBef>
                <a:spcPts val="700"/>
              </a:spcBef>
              <a:spcAft>
                <a:spcPts val="0"/>
              </a:spcAft>
              <a:buClr>
                <a:srgbClr val="538CD5"/>
              </a:buClr>
              <a:buSzPts val="1900"/>
              <a:buNone/>
              <a:defRPr sz="3200" b="0" i="0" u="none" strike="noStrike" cap="none">
                <a:solidFill>
                  <a:srgbClr val="538CD5"/>
                </a:solidFill>
              </a:defRPr>
            </a:lvl1pPr>
            <a:lvl2pPr marR="0" lvl="1" algn="ctr">
              <a:lnSpc>
                <a:spcPct val="100000"/>
              </a:lnSpc>
              <a:spcBef>
                <a:spcPts val="500"/>
              </a:spcBef>
              <a:spcAft>
                <a:spcPts val="0"/>
              </a:spcAft>
              <a:buClr>
                <a:srgbClr val="888888"/>
              </a:buClr>
              <a:buSzPts val="2400"/>
              <a:buNone/>
              <a:defRPr sz="2700" b="0" i="0" u="none" strike="noStrike" cap="none">
                <a:solidFill>
                  <a:srgbClr val="888888"/>
                </a:solidFill>
              </a:defRPr>
            </a:lvl2pPr>
            <a:lvl3pPr marR="0" lvl="2" algn="ctr">
              <a:lnSpc>
                <a:spcPct val="100000"/>
              </a:lnSpc>
              <a:spcBef>
                <a:spcPts val="500"/>
              </a:spcBef>
              <a:spcAft>
                <a:spcPts val="0"/>
              </a:spcAft>
              <a:buClr>
                <a:srgbClr val="888888"/>
              </a:buClr>
              <a:buSzPts val="2100"/>
              <a:buNone/>
              <a:defRPr sz="2400" b="0" i="0" u="none" strike="noStrike" cap="none">
                <a:solidFill>
                  <a:srgbClr val="888888"/>
                </a:solidFill>
              </a:defRPr>
            </a:lvl3pPr>
            <a:lvl4pPr marR="0" lvl="3" algn="ctr">
              <a:lnSpc>
                <a:spcPct val="100000"/>
              </a:lnSpc>
              <a:spcBef>
                <a:spcPts val="400"/>
              </a:spcBef>
              <a:spcAft>
                <a:spcPts val="0"/>
              </a:spcAft>
              <a:buClr>
                <a:srgbClr val="888888"/>
              </a:buClr>
              <a:buSzPts val="1900"/>
              <a:buNone/>
              <a:defRPr sz="2100" b="0" i="0" u="none" strike="noStrike" cap="none">
                <a:solidFill>
                  <a:srgbClr val="888888"/>
                </a:solidFill>
              </a:defRPr>
            </a:lvl4pPr>
            <a:lvl5pPr marR="0" lvl="4" algn="ctr">
              <a:lnSpc>
                <a:spcPct val="100000"/>
              </a:lnSpc>
              <a:spcBef>
                <a:spcPts val="400"/>
              </a:spcBef>
              <a:spcAft>
                <a:spcPts val="0"/>
              </a:spcAft>
              <a:buClr>
                <a:srgbClr val="888888"/>
              </a:buClr>
              <a:buSzPts val="1600"/>
              <a:buNone/>
              <a:defRPr sz="2100" b="0" i="0" u="none" strike="noStrike" cap="none">
                <a:solidFill>
                  <a:srgbClr val="888888"/>
                </a:solidFill>
              </a:defRPr>
            </a:lvl5pPr>
            <a:lvl6pPr marR="0" lvl="5" algn="ctr">
              <a:lnSpc>
                <a:spcPct val="100000"/>
              </a:lnSpc>
              <a:spcBef>
                <a:spcPts val="500"/>
              </a:spcBef>
              <a:spcAft>
                <a:spcPts val="0"/>
              </a:spcAft>
              <a:buClr>
                <a:srgbClr val="888888"/>
              </a:buClr>
              <a:buSzPts val="1300"/>
              <a:buNone/>
              <a:defRPr sz="2700" b="0" i="0" u="none" strike="noStrike" cap="none">
                <a:solidFill>
                  <a:srgbClr val="888888"/>
                </a:solidFill>
              </a:defRPr>
            </a:lvl6pPr>
            <a:lvl7pPr marR="0" lvl="6" algn="ctr">
              <a:lnSpc>
                <a:spcPct val="100000"/>
              </a:lnSpc>
              <a:spcBef>
                <a:spcPts val="500"/>
              </a:spcBef>
              <a:spcAft>
                <a:spcPts val="0"/>
              </a:spcAft>
              <a:buClr>
                <a:srgbClr val="888888"/>
              </a:buClr>
              <a:buSzPts val="1300"/>
              <a:buNone/>
              <a:defRPr sz="2700" b="0" i="0" u="none" strike="noStrike" cap="none">
                <a:solidFill>
                  <a:srgbClr val="888888"/>
                </a:solidFill>
              </a:defRPr>
            </a:lvl7pPr>
            <a:lvl8pPr marR="0" lvl="7" algn="ctr">
              <a:lnSpc>
                <a:spcPct val="100000"/>
              </a:lnSpc>
              <a:spcBef>
                <a:spcPts val="500"/>
              </a:spcBef>
              <a:spcAft>
                <a:spcPts val="0"/>
              </a:spcAft>
              <a:buClr>
                <a:srgbClr val="888888"/>
              </a:buClr>
              <a:buSzPts val="1200"/>
              <a:buNone/>
              <a:defRPr sz="2700" b="0" i="0" u="none" strike="noStrike" cap="none">
                <a:solidFill>
                  <a:srgbClr val="888888"/>
                </a:solidFill>
              </a:defRPr>
            </a:lvl8pPr>
            <a:lvl9pPr marR="0" lvl="8" algn="ctr">
              <a:lnSpc>
                <a:spcPct val="100000"/>
              </a:lnSpc>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1" name="Google Shape;21;g13daacd529d_0_9"/>
          <p:cNvCxnSpPr/>
          <p:nvPr/>
        </p:nvCxnSpPr>
        <p:spPr>
          <a:xfrm>
            <a:off x="641503" y="916969"/>
            <a:ext cx="10135500" cy="0"/>
          </a:xfrm>
          <a:prstGeom prst="straightConnector1">
            <a:avLst/>
          </a:prstGeom>
          <a:noFill/>
          <a:ln w="76200" cap="flat" cmpd="sng">
            <a:solidFill>
              <a:schemeClr val="dk2"/>
            </a:solidFill>
            <a:prstDash val="solid"/>
            <a:round/>
            <a:headEnd type="none" w="sm" len="sm"/>
            <a:tailEnd type="none" w="sm" len="sm"/>
          </a:ln>
        </p:spPr>
      </p:cxnSp>
      <p:pic>
        <p:nvPicPr>
          <p:cNvPr id="22" name="Google Shape;22;g13daacd529d_0_9"/>
          <p:cNvPicPr preferRelativeResize="0"/>
          <p:nvPr/>
        </p:nvPicPr>
        <p:blipFill rotWithShape="1">
          <a:blip r:embed="rId2">
            <a:alphaModFix/>
          </a:blip>
          <a:srcRect/>
          <a:stretch/>
        </p:blipFill>
        <p:spPr>
          <a:xfrm>
            <a:off x="10716669" y="304827"/>
            <a:ext cx="1224307" cy="1224303"/>
          </a:xfrm>
          <a:prstGeom prst="rect">
            <a:avLst/>
          </a:prstGeom>
          <a:noFill/>
          <a:ln>
            <a:noFill/>
          </a:ln>
          <a:effectLst>
            <a:outerShdw blurRad="200025" dist="19050" dir="10860000" algn="bl" rotWithShape="0">
              <a:srgbClr val="000000">
                <a:alpha val="29411"/>
              </a:srgbClr>
            </a:outerShdw>
          </a:effectLst>
        </p:spPr>
      </p:pic>
      <p:pic>
        <p:nvPicPr>
          <p:cNvPr id="23" name="Google Shape;23;g13daacd529d_0_9"/>
          <p:cNvPicPr preferRelativeResize="0"/>
          <p:nvPr/>
        </p:nvPicPr>
        <p:blipFill rotWithShape="1">
          <a:blip r:embed="rId3">
            <a:alphaModFix/>
          </a:blip>
          <a:src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extLst>
      <p:ext uri="{BB962C8B-B14F-4D97-AF65-F5344CB8AC3E}">
        <p14:creationId xmlns:p14="http://schemas.microsoft.com/office/powerpoint/2010/main" val="1311992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55"/>
        <p:cNvGrpSpPr/>
        <p:nvPr/>
      </p:nvGrpSpPr>
      <p:grpSpPr>
        <a:xfrm>
          <a:off x="0" y="0"/>
          <a:ext cx="0" cy="0"/>
          <a:chOff x="0" y="0"/>
          <a:chExt cx="0" cy="0"/>
        </a:xfrm>
      </p:grpSpPr>
      <p:sp>
        <p:nvSpPr>
          <p:cNvPr id="56" name="Google Shape;56;g1296eb9e080_0_46"/>
          <p:cNvSpPr txBox="1">
            <a:spLocks noGrp="1"/>
          </p:cNvSpPr>
          <p:nvPr>
            <p:ph type="title"/>
          </p:nvPr>
        </p:nvSpPr>
        <p:spPr>
          <a:xfrm>
            <a:off x="3218675" y="2870635"/>
            <a:ext cx="5932500" cy="711300"/>
          </a:xfrm>
          <a:prstGeom prst="rect">
            <a:avLst/>
          </a:prstGeom>
          <a:noFill/>
          <a:ln>
            <a:noFill/>
          </a:ln>
        </p:spPr>
        <p:txBody>
          <a:bodyPr spcFirstLastPara="1" wrap="square" lIns="121860" tIns="121860" rIns="121860" bIns="121860" anchor="ctr" anchorCtr="0">
            <a:noAutofit/>
          </a:bodyPr>
          <a:lstStyle>
            <a:lvl1pPr lvl="0" algn="ctr" rtl="0">
              <a:spcBef>
                <a:spcPts val="0"/>
              </a:spcBef>
              <a:spcAft>
                <a:spcPts val="0"/>
              </a:spcAft>
              <a:buSzPts val="4800"/>
              <a:buNone/>
              <a:defRPr sz="3600" b="0">
                <a:solidFill>
                  <a:schemeClr val="lt1"/>
                </a:solidFill>
                <a:latin typeface="Calibri"/>
                <a:ea typeface="Calibri"/>
                <a:cs typeface="Calibri"/>
                <a:sym typeface="Calibri"/>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
        <p:nvSpPr>
          <p:cNvPr id="57" name="Google Shape;57;g1296eb9e080_0_46"/>
          <p:cNvSpPr txBox="1">
            <a:spLocks noGrp="1"/>
          </p:cNvSpPr>
          <p:nvPr>
            <p:ph type="sldNum" idx="12"/>
          </p:nvPr>
        </p:nvSpPr>
        <p:spPr>
          <a:xfrm>
            <a:off x="11409047" y="6333135"/>
            <a:ext cx="731700" cy="524700"/>
          </a:xfrm>
          <a:prstGeom prst="rect">
            <a:avLst/>
          </a:prstGeom>
        </p:spPr>
        <p:txBody>
          <a:bodyPr spcFirstLastPara="1" wrap="square" lIns="121860" tIns="60905" rIns="121860" bIns="60905"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24"/>
        <p:cNvGrpSpPr/>
        <p:nvPr/>
      </p:nvGrpSpPr>
      <p:grpSpPr>
        <a:xfrm>
          <a:off x="0" y="0"/>
          <a:ext cx="0" cy="0"/>
          <a:chOff x="0" y="0"/>
          <a:chExt cx="0" cy="0"/>
        </a:xfrm>
      </p:grpSpPr>
      <p:sp>
        <p:nvSpPr>
          <p:cNvPr id="25" name="Google Shape;25;g13daacd529d_0_19"/>
          <p:cNvSpPr txBox="1">
            <a:spLocks noGrp="1"/>
          </p:cNvSpPr>
          <p:nvPr>
            <p:ph type="title"/>
          </p:nvPr>
        </p:nvSpPr>
        <p:spPr>
          <a:xfrm>
            <a:off x="609603" y="114471"/>
            <a:ext cx="10160100" cy="1143300"/>
          </a:xfrm>
          <a:prstGeom prst="rect">
            <a:avLst/>
          </a:prstGeom>
          <a:noFill/>
          <a:ln>
            <a:noFill/>
          </a:ln>
        </p:spPr>
        <p:txBody>
          <a:bodyPr spcFirstLastPara="1" wrap="square" lIns="121878" tIns="121878" rIns="121878" bIns="121878" anchor="ctr" anchorCtr="0">
            <a:noAutofit/>
          </a:bodyPr>
          <a:lstStyle>
            <a:lvl1pPr marR="0" lvl="0" algn="l">
              <a:lnSpc>
                <a:spcPct val="100000"/>
              </a:lnSpc>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algn="l">
              <a:lnSpc>
                <a:spcPct val="100000"/>
              </a:lnSpc>
              <a:spcBef>
                <a:spcPts val="0"/>
              </a:spcBef>
              <a:spcAft>
                <a:spcPts val="0"/>
              </a:spcAft>
              <a:buSzPts val="1900"/>
              <a:buNone/>
              <a:defRPr sz="2400"/>
            </a:lvl2pPr>
            <a:lvl3pPr lvl="2" algn="l">
              <a:lnSpc>
                <a:spcPct val="100000"/>
              </a:lnSpc>
              <a:spcBef>
                <a:spcPts val="0"/>
              </a:spcBef>
              <a:spcAft>
                <a:spcPts val="0"/>
              </a:spcAft>
              <a:buSzPts val="1900"/>
              <a:buNone/>
              <a:defRPr sz="2400"/>
            </a:lvl3pPr>
            <a:lvl4pPr lvl="3" algn="l">
              <a:lnSpc>
                <a:spcPct val="100000"/>
              </a:lnSpc>
              <a:spcBef>
                <a:spcPts val="0"/>
              </a:spcBef>
              <a:spcAft>
                <a:spcPts val="0"/>
              </a:spcAft>
              <a:buSzPts val="1900"/>
              <a:buNone/>
              <a:defRPr sz="2400"/>
            </a:lvl4pPr>
            <a:lvl5pPr lvl="4" algn="l">
              <a:lnSpc>
                <a:spcPct val="100000"/>
              </a:lnSpc>
              <a:spcBef>
                <a:spcPts val="0"/>
              </a:spcBef>
              <a:spcAft>
                <a:spcPts val="0"/>
              </a:spcAft>
              <a:buSzPts val="1900"/>
              <a:buNone/>
              <a:defRPr sz="2400"/>
            </a:lvl5pPr>
            <a:lvl6pPr lvl="5" algn="l">
              <a:lnSpc>
                <a:spcPct val="100000"/>
              </a:lnSpc>
              <a:spcBef>
                <a:spcPts val="0"/>
              </a:spcBef>
              <a:spcAft>
                <a:spcPts val="0"/>
              </a:spcAft>
              <a:buSzPts val="1900"/>
              <a:buNone/>
              <a:defRPr sz="2400"/>
            </a:lvl6pPr>
            <a:lvl7pPr lvl="6" algn="l">
              <a:lnSpc>
                <a:spcPct val="100000"/>
              </a:lnSpc>
              <a:spcBef>
                <a:spcPts val="0"/>
              </a:spcBef>
              <a:spcAft>
                <a:spcPts val="0"/>
              </a:spcAft>
              <a:buSzPts val="1900"/>
              <a:buNone/>
              <a:defRPr sz="2400"/>
            </a:lvl7pPr>
            <a:lvl8pPr lvl="7" algn="l">
              <a:lnSpc>
                <a:spcPct val="100000"/>
              </a:lnSpc>
              <a:spcBef>
                <a:spcPts val="0"/>
              </a:spcBef>
              <a:spcAft>
                <a:spcPts val="0"/>
              </a:spcAft>
              <a:buSzPts val="1900"/>
              <a:buNone/>
              <a:defRPr sz="2400"/>
            </a:lvl8pPr>
            <a:lvl9pPr lvl="8" algn="l">
              <a:lnSpc>
                <a:spcPct val="100000"/>
              </a:lnSpc>
              <a:spcBef>
                <a:spcPts val="0"/>
              </a:spcBef>
              <a:spcAft>
                <a:spcPts val="0"/>
              </a:spcAft>
              <a:buSzPts val="1900"/>
              <a:buNone/>
              <a:defRPr sz="2400"/>
            </a:lvl9pPr>
          </a:lstStyle>
          <a:p>
            <a:endParaRPr/>
          </a:p>
        </p:txBody>
      </p:sp>
      <p:sp>
        <p:nvSpPr>
          <p:cNvPr id="26" name="Google Shape;26;g13daacd529d_0_19"/>
          <p:cNvSpPr txBox="1">
            <a:spLocks noGrp="1"/>
          </p:cNvSpPr>
          <p:nvPr>
            <p:ph type="body" idx="1"/>
          </p:nvPr>
        </p:nvSpPr>
        <p:spPr>
          <a:xfrm>
            <a:off x="609603" y="1436447"/>
            <a:ext cx="10160100" cy="4800900"/>
          </a:xfrm>
          <a:prstGeom prst="rect">
            <a:avLst/>
          </a:prstGeom>
          <a:noFill/>
          <a:ln>
            <a:noFill/>
          </a:ln>
        </p:spPr>
        <p:txBody>
          <a:bodyPr spcFirstLastPara="1" wrap="square" lIns="121878" tIns="121878" rIns="121878" bIns="121878" anchor="t" anchorCtr="0">
            <a:noAutofit/>
          </a:bodyPr>
          <a:lstStyle>
            <a:lvl1pPr marL="457107" marR="0" lvl="0" indent="-380925" algn="l">
              <a:lnSpc>
                <a:spcPct val="100000"/>
              </a:lnSpc>
              <a:spcBef>
                <a:spcPts val="700"/>
              </a:spcBef>
              <a:spcAft>
                <a:spcPts val="0"/>
              </a:spcAft>
              <a:buClr>
                <a:schemeClr val="dk2"/>
              </a:buClr>
              <a:buSzPts val="2400"/>
              <a:buChar char="•"/>
              <a:defRPr sz="2400" i="0" u="none" strike="noStrike" cap="none">
                <a:solidFill>
                  <a:schemeClr val="dk2"/>
                </a:solidFill>
              </a:defRPr>
            </a:lvl1pPr>
            <a:lvl2pPr marL="914218" marR="0" lvl="1" indent="-380925" algn="l">
              <a:lnSpc>
                <a:spcPct val="100000"/>
              </a:lnSpc>
              <a:spcBef>
                <a:spcPts val="1300"/>
              </a:spcBef>
              <a:spcAft>
                <a:spcPts val="0"/>
              </a:spcAft>
              <a:buClr>
                <a:srgbClr val="0070C0"/>
              </a:buClr>
              <a:buSzPts val="2400"/>
              <a:buChar char="•"/>
              <a:defRPr sz="1900" i="0" u="none" strike="noStrike" cap="none">
                <a:solidFill>
                  <a:srgbClr val="0070C0"/>
                </a:solidFill>
              </a:defRPr>
            </a:lvl2pPr>
            <a:lvl3pPr marL="1371328" marR="0" lvl="2" indent="-330136" algn="l">
              <a:lnSpc>
                <a:spcPct val="100000"/>
              </a:lnSpc>
              <a:spcBef>
                <a:spcPts val="500"/>
              </a:spcBef>
              <a:spcAft>
                <a:spcPts val="0"/>
              </a:spcAft>
              <a:buClr>
                <a:schemeClr val="dk2"/>
              </a:buClr>
              <a:buSzPts val="1600"/>
              <a:buChar char="•"/>
              <a:defRPr sz="1600" i="0" u="none" strike="noStrike" cap="none">
                <a:solidFill>
                  <a:schemeClr val="dk2"/>
                </a:solidFill>
              </a:defRPr>
            </a:lvl3pPr>
            <a:lvl4pPr marL="1828437" marR="0" lvl="3" indent="-361886" algn="l">
              <a:lnSpc>
                <a:spcPct val="100000"/>
              </a:lnSpc>
              <a:spcBef>
                <a:spcPts val="400"/>
              </a:spcBef>
              <a:spcAft>
                <a:spcPts val="0"/>
              </a:spcAft>
              <a:buClr>
                <a:schemeClr val="accent4"/>
              </a:buClr>
              <a:buSzPts val="2100"/>
              <a:buChar char="•"/>
              <a:defRPr sz="2100" i="0" u="none" strike="noStrike" cap="none">
                <a:solidFill>
                  <a:schemeClr val="dk1"/>
                </a:solidFill>
              </a:defRPr>
            </a:lvl4pPr>
            <a:lvl5pPr marL="2285550" marR="0" lvl="4" indent="-349186" algn="l">
              <a:lnSpc>
                <a:spcPct val="100000"/>
              </a:lnSpc>
              <a:spcBef>
                <a:spcPts val="400"/>
              </a:spcBef>
              <a:spcAft>
                <a:spcPts val="0"/>
              </a:spcAft>
              <a:buClr>
                <a:schemeClr val="accent5"/>
              </a:buClr>
              <a:buSzPts val="1900"/>
              <a:buChar char="•"/>
              <a:defRPr sz="1900" i="0" u="none" strike="noStrike" cap="none">
                <a:solidFill>
                  <a:schemeClr val="dk1"/>
                </a:solidFill>
              </a:defRPr>
            </a:lvl5pPr>
            <a:lvl6pPr marL="2742654" marR="0" lvl="5" indent="-349186" algn="l">
              <a:lnSpc>
                <a:spcPct val="100000"/>
              </a:lnSpc>
              <a:spcBef>
                <a:spcPts val="400"/>
              </a:spcBef>
              <a:spcAft>
                <a:spcPts val="0"/>
              </a:spcAft>
              <a:buClr>
                <a:schemeClr val="accent1"/>
              </a:buClr>
              <a:buSzPts val="1900"/>
              <a:buChar char="•"/>
              <a:defRPr sz="1900" i="0" u="none" strike="noStrike" cap="none">
                <a:solidFill>
                  <a:schemeClr val="dk1"/>
                </a:solidFill>
              </a:defRPr>
            </a:lvl6pPr>
            <a:lvl7pPr marL="3199760" marR="0" lvl="6" indent="-349186" algn="l">
              <a:lnSpc>
                <a:spcPct val="100000"/>
              </a:lnSpc>
              <a:spcBef>
                <a:spcPts val="400"/>
              </a:spcBef>
              <a:spcAft>
                <a:spcPts val="0"/>
              </a:spcAft>
              <a:buClr>
                <a:schemeClr val="accent2"/>
              </a:buClr>
              <a:buSzPts val="1900"/>
              <a:buChar char="•"/>
              <a:defRPr sz="1900" i="0" u="none" strike="noStrike" cap="none">
                <a:solidFill>
                  <a:schemeClr val="dk1"/>
                </a:solidFill>
              </a:defRPr>
            </a:lvl7pPr>
            <a:lvl8pPr marL="3656867" marR="0" lvl="7" indent="-349186" algn="l">
              <a:lnSpc>
                <a:spcPct val="100000"/>
              </a:lnSpc>
              <a:spcBef>
                <a:spcPts val="400"/>
              </a:spcBef>
              <a:spcAft>
                <a:spcPts val="0"/>
              </a:spcAft>
              <a:buClr>
                <a:schemeClr val="accent3"/>
              </a:buClr>
              <a:buSzPts val="1900"/>
              <a:buChar char="•"/>
              <a:defRPr sz="1900" i="0" u="none" strike="noStrike" cap="none">
                <a:solidFill>
                  <a:schemeClr val="dk1"/>
                </a:solidFill>
              </a:defRPr>
            </a:lvl8pPr>
            <a:lvl9pPr marL="4113978" marR="0" lvl="8" indent="-349186" algn="l">
              <a:lnSpc>
                <a:spcPct val="100000"/>
              </a:lnSpc>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27" name="Google Shape;27;g13daacd529d_0_19"/>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9pPr>
          </a:lstStyle>
          <a:p>
            <a:fld id="{00000000-1234-1234-1234-123412341234}" type="slidenum">
              <a:rPr lang="en-US">
                <a:solidFill>
                  <a:srgbClr val="1F497D"/>
                </a:solidFill>
              </a:rPr>
              <a:pPr/>
              <a:t>‹#›</a:t>
            </a:fld>
            <a:endParaRPr>
              <a:solidFill>
                <a:srgbClr val="1F497D"/>
              </a:solidFill>
            </a:endParaRPr>
          </a:p>
        </p:txBody>
      </p:sp>
    </p:spTree>
    <p:extLst>
      <p:ext uri="{BB962C8B-B14F-4D97-AF65-F5344CB8AC3E}">
        <p14:creationId xmlns:p14="http://schemas.microsoft.com/office/powerpoint/2010/main" val="7209173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wo Content 1" type="twoObj">
  <p:cSld name="Two Content 1">
    <p:spTree>
      <p:nvGrpSpPr>
        <p:cNvPr id="1" name="Shape 28"/>
        <p:cNvGrpSpPr/>
        <p:nvPr/>
      </p:nvGrpSpPr>
      <p:grpSpPr>
        <a:xfrm>
          <a:off x="0" y="0"/>
          <a:ext cx="0" cy="0"/>
          <a:chOff x="0" y="0"/>
          <a:chExt cx="0" cy="0"/>
        </a:xfrm>
      </p:grpSpPr>
      <p:sp>
        <p:nvSpPr>
          <p:cNvPr id="29" name="Google Shape;29;g13daacd529d_0_23"/>
          <p:cNvSpPr txBox="1">
            <a:spLocks noGrp="1"/>
          </p:cNvSpPr>
          <p:nvPr>
            <p:ph type="title"/>
          </p:nvPr>
        </p:nvSpPr>
        <p:spPr>
          <a:xfrm>
            <a:off x="914400" y="3"/>
            <a:ext cx="10363200" cy="11433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500"/>
              <a:buNone/>
              <a:defRPr/>
            </a:lvl1pPr>
            <a:lvl2pPr lvl="1" algn="ctr">
              <a:lnSpc>
                <a:spcPct val="100000"/>
              </a:lnSpc>
              <a:spcBef>
                <a:spcPts val="0"/>
              </a:spcBef>
              <a:spcAft>
                <a:spcPts val="0"/>
              </a:spcAft>
              <a:buSzPts val="1500"/>
              <a:buNone/>
              <a:defRPr/>
            </a:lvl2pPr>
            <a:lvl3pPr lvl="2" algn="ctr">
              <a:lnSpc>
                <a:spcPct val="100000"/>
              </a:lnSpc>
              <a:spcBef>
                <a:spcPts val="0"/>
              </a:spcBef>
              <a:spcAft>
                <a:spcPts val="0"/>
              </a:spcAft>
              <a:buSzPts val="1500"/>
              <a:buNone/>
              <a:defRPr/>
            </a:lvl3pPr>
            <a:lvl4pPr lvl="3" algn="ctr">
              <a:lnSpc>
                <a:spcPct val="100000"/>
              </a:lnSpc>
              <a:spcBef>
                <a:spcPts val="0"/>
              </a:spcBef>
              <a:spcAft>
                <a:spcPts val="0"/>
              </a:spcAft>
              <a:buSzPts val="1500"/>
              <a:buNone/>
              <a:defRPr/>
            </a:lvl4pPr>
            <a:lvl5pPr lvl="4" algn="ctr">
              <a:lnSpc>
                <a:spcPct val="100000"/>
              </a:lnSpc>
              <a:spcBef>
                <a:spcPts val="0"/>
              </a:spcBef>
              <a:spcAft>
                <a:spcPts val="0"/>
              </a:spcAft>
              <a:buSzPts val="1500"/>
              <a:buNone/>
              <a:defRPr/>
            </a:lvl5pPr>
            <a:lvl6pPr lvl="5" algn="ctr">
              <a:lnSpc>
                <a:spcPct val="100000"/>
              </a:lnSpc>
              <a:spcBef>
                <a:spcPts val="0"/>
              </a:spcBef>
              <a:spcAft>
                <a:spcPts val="0"/>
              </a:spcAft>
              <a:buSzPts val="1500"/>
              <a:buNone/>
              <a:defRPr/>
            </a:lvl6pPr>
            <a:lvl7pPr lvl="6" algn="ctr">
              <a:lnSpc>
                <a:spcPct val="100000"/>
              </a:lnSpc>
              <a:spcBef>
                <a:spcPts val="0"/>
              </a:spcBef>
              <a:spcAft>
                <a:spcPts val="0"/>
              </a:spcAft>
              <a:buSzPts val="1500"/>
              <a:buNone/>
              <a:defRPr/>
            </a:lvl7pPr>
            <a:lvl8pPr lvl="7" algn="ctr">
              <a:lnSpc>
                <a:spcPct val="100000"/>
              </a:lnSpc>
              <a:spcBef>
                <a:spcPts val="0"/>
              </a:spcBef>
              <a:spcAft>
                <a:spcPts val="0"/>
              </a:spcAft>
              <a:buSzPts val="1500"/>
              <a:buNone/>
              <a:defRPr/>
            </a:lvl8pPr>
            <a:lvl9pPr lvl="8" algn="ctr">
              <a:lnSpc>
                <a:spcPct val="100000"/>
              </a:lnSpc>
              <a:spcBef>
                <a:spcPts val="0"/>
              </a:spcBef>
              <a:spcAft>
                <a:spcPts val="0"/>
              </a:spcAft>
              <a:buSzPts val="1500"/>
              <a:buNone/>
              <a:defRPr/>
            </a:lvl9pPr>
          </a:lstStyle>
          <a:p>
            <a:endParaRPr/>
          </a:p>
        </p:txBody>
      </p:sp>
      <p:sp>
        <p:nvSpPr>
          <p:cNvPr id="30" name="Google Shape;30;g13daacd529d_0_23"/>
          <p:cNvSpPr txBox="1">
            <a:spLocks noGrp="1"/>
          </p:cNvSpPr>
          <p:nvPr>
            <p:ph type="body" idx="1"/>
          </p:nvPr>
        </p:nvSpPr>
        <p:spPr>
          <a:xfrm>
            <a:off x="914403" y="1981200"/>
            <a:ext cx="5079900" cy="4114800"/>
          </a:xfrm>
          <a:prstGeom prst="rect">
            <a:avLst/>
          </a:prstGeom>
          <a:noFill/>
          <a:ln>
            <a:noFill/>
          </a:ln>
        </p:spPr>
        <p:txBody>
          <a:bodyPr spcFirstLastPara="1" wrap="square" lIns="91408" tIns="45698" rIns="91408" bIns="45698" anchor="t" anchorCtr="0">
            <a:noAutofit/>
          </a:bodyPr>
          <a:lstStyle>
            <a:lvl1pPr marL="457107" lvl="0" indent="-406321" algn="l">
              <a:lnSpc>
                <a:spcPct val="100000"/>
              </a:lnSpc>
              <a:spcBef>
                <a:spcPts val="500"/>
              </a:spcBef>
              <a:spcAft>
                <a:spcPts val="0"/>
              </a:spcAft>
              <a:buSzPts val="2800"/>
              <a:buFont typeface="Times New Roman"/>
              <a:buChar char="•"/>
              <a:defRPr sz="2800"/>
            </a:lvl1pPr>
            <a:lvl2pPr marL="914218" lvl="1" indent="-380925" algn="l">
              <a:lnSpc>
                <a:spcPct val="100000"/>
              </a:lnSpc>
              <a:spcBef>
                <a:spcPts val="1500"/>
              </a:spcBef>
              <a:spcAft>
                <a:spcPts val="0"/>
              </a:spcAft>
              <a:buSzPts val="2400"/>
              <a:buFont typeface="Times New Roman"/>
              <a:buChar char="–"/>
              <a:defRPr sz="2400"/>
            </a:lvl2pPr>
            <a:lvl3pPr marL="1371328" lvl="2" indent="-355534" algn="l">
              <a:lnSpc>
                <a:spcPct val="100000"/>
              </a:lnSpc>
              <a:spcBef>
                <a:spcPts val="1200"/>
              </a:spcBef>
              <a:spcAft>
                <a:spcPts val="0"/>
              </a:spcAft>
              <a:buClr>
                <a:schemeClr val="dk1"/>
              </a:buClr>
              <a:buSzPts val="2000"/>
              <a:buFont typeface="Times New Roman"/>
              <a:buChar char="•"/>
              <a:defRPr sz="2000"/>
            </a:lvl3pPr>
            <a:lvl4pPr marL="1828437" lvl="3" indent="-349186" algn="l">
              <a:lnSpc>
                <a:spcPct val="100000"/>
              </a:lnSpc>
              <a:spcBef>
                <a:spcPts val="1100"/>
              </a:spcBef>
              <a:spcAft>
                <a:spcPts val="0"/>
              </a:spcAft>
              <a:buClr>
                <a:schemeClr val="dk1"/>
              </a:buClr>
              <a:buSzPts val="1900"/>
              <a:buChar char="–"/>
              <a:defRPr sz="1900"/>
            </a:lvl4pPr>
            <a:lvl5pPr marL="2285550" lvl="4" indent="-349186" algn="l">
              <a:lnSpc>
                <a:spcPct val="100000"/>
              </a:lnSpc>
              <a:spcBef>
                <a:spcPts val="900"/>
              </a:spcBef>
              <a:spcAft>
                <a:spcPts val="0"/>
              </a:spcAft>
              <a:buClr>
                <a:schemeClr val="dk1"/>
              </a:buClr>
              <a:buSzPts val="1900"/>
              <a:buFont typeface="Times New Roman"/>
              <a:buChar char="»"/>
              <a:defRPr sz="1900"/>
            </a:lvl5pPr>
            <a:lvl6pPr marL="2742654" lvl="5" indent="-349186" algn="l">
              <a:lnSpc>
                <a:spcPct val="100000"/>
              </a:lnSpc>
              <a:spcBef>
                <a:spcPts val="900"/>
              </a:spcBef>
              <a:spcAft>
                <a:spcPts val="0"/>
              </a:spcAft>
              <a:buSzPts val="1900"/>
              <a:buFont typeface="Times New Roman"/>
              <a:buChar char="»"/>
              <a:defRPr sz="1900"/>
            </a:lvl6pPr>
            <a:lvl7pPr marL="3199760" lvl="6" indent="-349186" algn="l">
              <a:lnSpc>
                <a:spcPct val="100000"/>
              </a:lnSpc>
              <a:spcBef>
                <a:spcPts val="900"/>
              </a:spcBef>
              <a:spcAft>
                <a:spcPts val="0"/>
              </a:spcAft>
              <a:buSzPts val="1900"/>
              <a:buFont typeface="Times New Roman"/>
              <a:buChar char="»"/>
              <a:defRPr sz="1900"/>
            </a:lvl7pPr>
            <a:lvl8pPr marL="3656867" lvl="7" indent="-349186" algn="l">
              <a:lnSpc>
                <a:spcPct val="100000"/>
              </a:lnSpc>
              <a:spcBef>
                <a:spcPts val="900"/>
              </a:spcBef>
              <a:spcAft>
                <a:spcPts val="0"/>
              </a:spcAft>
              <a:buSzPts val="1900"/>
              <a:buFont typeface="Times New Roman"/>
              <a:buChar char="»"/>
              <a:defRPr sz="1900"/>
            </a:lvl8pPr>
            <a:lvl9pPr marL="4113978" lvl="8" indent="-349186" algn="l">
              <a:lnSpc>
                <a:spcPct val="100000"/>
              </a:lnSpc>
              <a:spcBef>
                <a:spcPts val="900"/>
              </a:spcBef>
              <a:spcAft>
                <a:spcPts val="900"/>
              </a:spcAft>
              <a:buSzPts val="1900"/>
              <a:buFont typeface="Times New Roman"/>
              <a:buChar char="»"/>
              <a:defRPr sz="1900"/>
            </a:lvl9pPr>
          </a:lstStyle>
          <a:p>
            <a:endParaRPr/>
          </a:p>
        </p:txBody>
      </p:sp>
      <p:sp>
        <p:nvSpPr>
          <p:cNvPr id="31" name="Google Shape;31;g13daacd529d_0_23"/>
          <p:cNvSpPr txBox="1">
            <a:spLocks noGrp="1"/>
          </p:cNvSpPr>
          <p:nvPr>
            <p:ph type="body" idx="2"/>
          </p:nvPr>
        </p:nvSpPr>
        <p:spPr>
          <a:xfrm>
            <a:off x="6197603" y="1981200"/>
            <a:ext cx="5079900" cy="4114800"/>
          </a:xfrm>
          <a:prstGeom prst="rect">
            <a:avLst/>
          </a:prstGeom>
          <a:noFill/>
          <a:ln>
            <a:noFill/>
          </a:ln>
        </p:spPr>
        <p:txBody>
          <a:bodyPr spcFirstLastPara="1" wrap="square" lIns="91408" tIns="45698" rIns="91408" bIns="45698" anchor="t" anchorCtr="0">
            <a:noAutofit/>
          </a:bodyPr>
          <a:lstStyle>
            <a:lvl1pPr marL="457107" lvl="0" indent="-406321" algn="l">
              <a:lnSpc>
                <a:spcPct val="100000"/>
              </a:lnSpc>
              <a:spcBef>
                <a:spcPts val="500"/>
              </a:spcBef>
              <a:spcAft>
                <a:spcPts val="0"/>
              </a:spcAft>
              <a:buSzPts val="2800"/>
              <a:buFont typeface="Times New Roman"/>
              <a:buChar char="•"/>
              <a:defRPr sz="2800"/>
            </a:lvl1pPr>
            <a:lvl2pPr marL="914218" lvl="1" indent="-380925" algn="l">
              <a:lnSpc>
                <a:spcPct val="100000"/>
              </a:lnSpc>
              <a:spcBef>
                <a:spcPts val="1500"/>
              </a:spcBef>
              <a:spcAft>
                <a:spcPts val="0"/>
              </a:spcAft>
              <a:buSzPts val="2400"/>
              <a:buFont typeface="Times New Roman"/>
              <a:buChar char="–"/>
              <a:defRPr sz="2400"/>
            </a:lvl2pPr>
            <a:lvl3pPr marL="1371328" lvl="2" indent="-355534" algn="l">
              <a:lnSpc>
                <a:spcPct val="100000"/>
              </a:lnSpc>
              <a:spcBef>
                <a:spcPts val="1200"/>
              </a:spcBef>
              <a:spcAft>
                <a:spcPts val="0"/>
              </a:spcAft>
              <a:buClr>
                <a:schemeClr val="dk1"/>
              </a:buClr>
              <a:buSzPts val="2000"/>
              <a:buFont typeface="Times New Roman"/>
              <a:buChar char="•"/>
              <a:defRPr sz="2000"/>
            </a:lvl3pPr>
            <a:lvl4pPr marL="1828437" lvl="3" indent="-349186" algn="l">
              <a:lnSpc>
                <a:spcPct val="100000"/>
              </a:lnSpc>
              <a:spcBef>
                <a:spcPts val="1100"/>
              </a:spcBef>
              <a:spcAft>
                <a:spcPts val="0"/>
              </a:spcAft>
              <a:buClr>
                <a:schemeClr val="dk1"/>
              </a:buClr>
              <a:buSzPts val="1900"/>
              <a:buChar char="–"/>
              <a:defRPr sz="1900"/>
            </a:lvl4pPr>
            <a:lvl5pPr marL="2285550" lvl="4" indent="-349186" algn="l">
              <a:lnSpc>
                <a:spcPct val="100000"/>
              </a:lnSpc>
              <a:spcBef>
                <a:spcPts val="900"/>
              </a:spcBef>
              <a:spcAft>
                <a:spcPts val="0"/>
              </a:spcAft>
              <a:buClr>
                <a:schemeClr val="dk1"/>
              </a:buClr>
              <a:buSzPts val="1900"/>
              <a:buFont typeface="Times New Roman"/>
              <a:buChar char="»"/>
              <a:defRPr sz="1900"/>
            </a:lvl5pPr>
            <a:lvl6pPr marL="2742654" lvl="5" indent="-349186" algn="l">
              <a:lnSpc>
                <a:spcPct val="100000"/>
              </a:lnSpc>
              <a:spcBef>
                <a:spcPts val="900"/>
              </a:spcBef>
              <a:spcAft>
                <a:spcPts val="0"/>
              </a:spcAft>
              <a:buSzPts val="1900"/>
              <a:buFont typeface="Times New Roman"/>
              <a:buChar char="»"/>
              <a:defRPr sz="1900"/>
            </a:lvl6pPr>
            <a:lvl7pPr marL="3199760" lvl="6" indent="-349186" algn="l">
              <a:lnSpc>
                <a:spcPct val="100000"/>
              </a:lnSpc>
              <a:spcBef>
                <a:spcPts val="900"/>
              </a:spcBef>
              <a:spcAft>
                <a:spcPts val="0"/>
              </a:spcAft>
              <a:buSzPts val="1900"/>
              <a:buFont typeface="Times New Roman"/>
              <a:buChar char="»"/>
              <a:defRPr sz="1900"/>
            </a:lvl7pPr>
            <a:lvl8pPr marL="3656867" lvl="7" indent="-349186" algn="l">
              <a:lnSpc>
                <a:spcPct val="100000"/>
              </a:lnSpc>
              <a:spcBef>
                <a:spcPts val="900"/>
              </a:spcBef>
              <a:spcAft>
                <a:spcPts val="0"/>
              </a:spcAft>
              <a:buSzPts val="1900"/>
              <a:buFont typeface="Times New Roman"/>
              <a:buChar char="»"/>
              <a:defRPr sz="1900"/>
            </a:lvl8pPr>
            <a:lvl9pPr marL="4113978" lvl="8" indent="-349186" algn="l">
              <a:lnSpc>
                <a:spcPct val="100000"/>
              </a:lnSpc>
              <a:spcBef>
                <a:spcPts val="900"/>
              </a:spcBef>
              <a:spcAft>
                <a:spcPts val="900"/>
              </a:spcAft>
              <a:buSzPts val="1900"/>
              <a:buFont typeface="Times New Roman"/>
              <a:buChar char="»"/>
              <a:defRPr sz="1900"/>
            </a:lvl9pPr>
          </a:lstStyle>
          <a:p>
            <a:endParaRPr/>
          </a:p>
        </p:txBody>
      </p:sp>
      <p:sp>
        <p:nvSpPr>
          <p:cNvPr id="32" name="Google Shape;32;g13daacd529d_0_23"/>
          <p:cNvSpPr txBox="1">
            <a:spLocks noGrp="1"/>
          </p:cNvSpPr>
          <p:nvPr>
            <p:ph type="sldNum" idx="12"/>
          </p:nvPr>
        </p:nvSpPr>
        <p:spPr>
          <a:xfrm>
            <a:off x="9426723" y="6459407"/>
            <a:ext cx="2743200" cy="365100"/>
          </a:xfrm>
          <a:prstGeom prst="rect">
            <a:avLst/>
          </a:prstGeom>
          <a:noFill/>
          <a:ln>
            <a:noFill/>
          </a:ln>
        </p:spPr>
        <p:txBody>
          <a:bodyPr spcFirstLastPara="1" wrap="square" lIns="91408" tIns="45698" rIns="91408"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9806571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FFFFF"/>
        </a:solidFill>
        <a:effectLst/>
      </p:bgPr>
    </p:bg>
    <p:spTree>
      <p:nvGrpSpPr>
        <p:cNvPr id="1" name="Shape 33"/>
        <p:cNvGrpSpPr/>
        <p:nvPr/>
      </p:nvGrpSpPr>
      <p:grpSpPr>
        <a:xfrm>
          <a:off x="0" y="0"/>
          <a:ext cx="0" cy="0"/>
          <a:chOff x="0" y="0"/>
          <a:chExt cx="0" cy="0"/>
        </a:xfrm>
      </p:grpSpPr>
      <p:sp>
        <p:nvSpPr>
          <p:cNvPr id="34" name="Google Shape;34;g13daacd529d_0_39"/>
          <p:cNvSpPr txBox="1">
            <a:spLocks noGrp="1"/>
          </p:cNvSpPr>
          <p:nvPr>
            <p:ph type="title"/>
          </p:nvPr>
        </p:nvSpPr>
        <p:spPr>
          <a:xfrm>
            <a:off x="900603" y="177811"/>
            <a:ext cx="9486900" cy="812700"/>
          </a:xfrm>
          <a:prstGeom prst="rect">
            <a:avLst/>
          </a:prstGeom>
          <a:noFill/>
          <a:ln>
            <a:noFill/>
          </a:ln>
        </p:spPr>
        <p:txBody>
          <a:bodyPr spcFirstLastPara="1" wrap="square" lIns="121878" tIns="121878" rIns="121878" bIns="121878" anchor="ctr" anchorCtr="0">
            <a:noAutofit/>
          </a:bodyPr>
          <a:lstStyle>
            <a:lvl1pPr lvl="0" algn="l">
              <a:lnSpc>
                <a:spcPct val="100000"/>
              </a:lnSpc>
              <a:spcBef>
                <a:spcPts val="0"/>
              </a:spcBef>
              <a:spcAft>
                <a:spcPts val="0"/>
              </a:spcAft>
              <a:buClr>
                <a:schemeClr val="dk2"/>
              </a:buClr>
              <a:buSzPts val="4800"/>
              <a:buFont typeface="Cambria"/>
              <a:buNone/>
              <a:defRPr sz="4800">
                <a:solidFill>
                  <a:schemeClr val="dk2"/>
                </a:solidFill>
                <a:latin typeface="Cambria"/>
                <a:ea typeface="Cambria"/>
                <a:cs typeface="Cambria"/>
                <a:sym typeface="Cambria"/>
              </a:defRPr>
            </a:lvl1pPr>
            <a:lvl2pPr lvl="1" algn="l">
              <a:lnSpc>
                <a:spcPct val="100000"/>
              </a:lnSpc>
              <a:spcBef>
                <a:spcPts val="0"/>
              </a:spcBef>
              <a:spcAft>
                <a:spcPts val="0"/>
              </a:spcAft>
              <a:buClr>
                <a:schemeClr val="dk2"/>
              </a:buClr>
              <a:buSzPts val="1900"/>
              <a:buChar char="○"/>
              <a:defRPr>
                <a:solidFill>
                  <a:schemeClr val="dk2"/>
                </a:solidFill>
              </a:defRPr>
            </a:lvl2pPr>
            <a:lvl3pPr lvl="2" algn="l">
              <a:lnSpc>
                <a:spcPct val="100000"/>
              </a:lnSpc>
              <a:spcBef>
                <a:spcPts val="0"/>
              </a:spcBef>
              <a:spcAft>
                <a:spcPts val="0"/>
              </a:spcAft>
              <a:buClr>
                <a:schemeClr val="dk2"/>
              </a:buClr>
              <a:buSzPts val="1900"/>
              <a:buChar char="■"/>
              <a:defRPr>
                <a:solidFill>
                  <a:schemeClr val="dk2"/>
                </a:solidFill>
              </a:defRPr>
            </a:lvl3pPr>
            <a:lvl4pPr lvl="3" algn="l">
              <a:lnSpc>
                <a:spcPct val="100000"/>
              </a:lnSpc>
              <a:spcBef>
                <a:spcPts val="0"/>
              </a:spcBef>
              <a:spcAft>
                <a:spcPts val="0"/>
              </a:spcAft>
              <a:buClr>
                <a:schemeClr val="dk2"/>
              </a:buClr>
              <a:buSzPts val="1900"/>
              <a:buChar char="●"/>
              <a:defRPr>
                <a:solidFill>
                  <a:schemeClr val="dk2"/>
                </a:solidFill>
              </a:defRPr>
            </a:lvl4pPr>
            <a:lvl5pPr lvl="4" algn="l">
              <a:lnSpc>
                <a:spcPct val="100000"/>
              </a:lnSpc>
              <a:spcBef>
                <a:spcPts val="0"/>
              </a:spcBef>
              <a:spcAft>
                <a:spcPts val="0"/>
              </a:spcAft>
              <a:buClr>
                <a:schemeClr val="dk2"/>
              </a:buClr>
              <a:buSzPts val="1900"/>
              <a:buChar char="○"/>
              <a:defRPr>
                <a:solidFill>
                  <a:schemeClr val="dk2"/>
                </a:solidFill>
              </a:defRPr>
            </a:lvl5pPr>
            <a:lvl6pPr lvl="5" algn="l">
              <a:lnSpc>
                <a:spcPct val="100000"/>
              </a:lnSpc>
              <a:spcBef>
                <a:spcPts val="0"/>
              </a:spcBef>
              <a:spcAft>
                <a:spcPts val="0"/>
              </a:spcAft>
              <a:buClr>
                <a:schemeClr val="dk2"/>
              </a:buClr>
              <a:buSzPts val="1900"/>
              <a:buChar char="■"/>
              <a:defRPr>
                <a:solidFill>
                  <a:schemeClr val="dk2"/>
                </a:solidFill>
              </a:defRPr>
            </a:lvl6pPr>
            <a:lvl7pPr lvl="6" algn="l">
              <a:lnSpc>
                <a:spcPct val="100000"/>
              </a:lnSpc>
              <a:spcBef>
                <a:spcPts val="0"/>
              </a:spcBef>
              <a:spcAft>
                <a:spcPts val="0"/>
              </a:spcAft>
              <a:buClr>
                <a:schemeClr val="dk2"/>
              </a:buClr>
              <a:buSzPts val="1900"/>
              <a:buChar char="●"/>
              <a:defRPr>
                <a:solidFill>
                  <a:schemeClr val="dk2"/>
                </a:solidFill>
              </a:defRPr>
            </a:lvl7pPr>
            <a:lvl8pPr lvl="7" algn="l">
              <a:lnSpc>
                <a:spcPct val="100000"/>
              </a:lnSpc>
              <a:spcBef>
                <a:spcPts val="0"/>
              </a:spcBef>
              <a:spcAft>
                <a:spcPts val="0"/>
              </a:spcAft>
              <a:buClr>
                <a:schemeClr val="dk2"/>
              </a:buClr>
              <a:buSzPts val="1900"/>
              <a:buChar char="○"/>
              <a:defRPr>
                <a:solidFill>
                  <a:schemeClr val="dk2"/>
                </a:solidFill>
              </a:defRPr>
            </a:lvl8pPr>
            <a:lvl9pPr lvl="8" algn="l">
              <a:lnSpc>
                <a:spcPct val="100000"/>
              </a:lnSpc>
              <a:spcBef>
                <a:spcPts val="0"/>
              </a:spcBef>
              <a:spcAft>
                <a:spcPts val="0"/>
              </a:spcAft>
              <a:buClr>
                <a:schemeClr val="dk2"/>
              </a:buClr>
              <a:buSzPts val="1900"/>
              <a:buChar char="■"/>
              <a:defRPr>
                <a:solidFill>
                  <a:schemeClr val="dk2"/>
                </a:solidFill>
              </a:defRPr>
            </a:lvl9pPr>
          </a:lstStyle>
          <a:p>
            <a:endParaRPr/>
          </a:p>
        </p:txBody>
      </p:sp>
      <p:sp>
        <p:nvSpPr>
          <p:cNvPr id="35" name="Google Shape;35;g13daacd529d_0_39"/>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Tree>
    <p:extLst>
      <p:ext uri="{BB962C8B-B14F-4D97-AF65-F5344CB8AC3E}">
        <p14:creationId xmlns:p14="http://schemas.microsoft.com/office/powerpoint/2010/main" val="141479086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6"/>
        <p:cNvGrpSpPr/>
        <p:nvPr/>
      </p:nvGrpSpPr>
      <p:grpSpPr>
        <a:xfrm>
          <a:off x="0" y="0"/>
          <a:ext cx="0" cy="0"/>
          <a:chOff x="0" y="0"/>
          <a:chExt cx="0" cy="0"/>
        </a:xfrm>
      </p:grpSpPr>
      <p:sp>
        <p:nvSpPr>
          <p:cNvPr id="37" name="Google Shape;37;g13daacd529d_0_28"/>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7929322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8"/>
        <p:cNvGrpSpPr/>
        <p:nvPr/>
      </p:nvGrpSpPr>
      <p:grpSpPr>
        <a:xfrm>
          <a:off x="0" y="0"/>
          <a:ext cx="0" cy="0"/>
          <a:chOff x="0" y="0"/>
          <a:chExt cx="0" cy="0"/>
        </a:xfrm>
      </p:grpSpPr>
      <p:sp>
        <p:nvSpPr>
          <p:cNvPr id="39" name="Google Shape;39;g13daacd529d_0_16"/>
          <p:cNvSpPr txBox="1">
            <a:spLocks noGrp="1"/>
          </p:cNvSpPr>
          <p:nvPr>
            <p:ph type="title"/>
          </p:nvPr>
        </p:nvSpPr>
        <p:spPr>
          <a:xfrm>
            <a:off x="914400" y="3"/>
            <a:ext cx="10363200" cy="11433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500"/>
              <a:buNone/>
              <a:defRPr b="0">
                <a:solidFill>
                  <a:schemeClr val="dk1"/>
                </a:solidFill>
              </a:defRPr>
            </a:lvl1pPr>
            <a:lvl2pPr lvl="1" algn="ctr">
              <a:lnSpc>
                <a:spcPct val="100000"/>
              </a:lnSpc>
              <a:spcBef>
                <a:spcPts val="0"/>
              </a:spcBef>
              <a:spcAft>
                <a:spcPts val="0"/>
              </a:spcAft>
              <a:buSzPts val="1500"/>
              <a:buNone/>
              <a:defRPr/>
            </a:lvl2pPr>
            <a:lvl3pPr lvl="2" algn="ctr">
              <a:lnSpc>
                <a:spcPct val="100000"/>
              </a:lnSpc>
              <a:spcBef>
                <a:spcPts val="0"/>
              </a:spcBef>
              <a:spcAft>
                <a:spcPts val="0"/>
              </a:spcAft>
              <a:buSzPts val="1500"/>
              <a:buNone/>
              <a:defRPr/>
            </a:lvl3pPr>
            <a:lvl4pPr lvl="3" algn="ctr">
              <a:lnSpc>
                <a:spcPct val="100000"/>
              </a:lnSpc>
              <a:spcBef>
                <a:spcPts val="0"/>
              </a:spcBef>
              <a:spcAft>
                <a:spcPts val="0"/>
              </a:spcAft>
              <a:buSzPts val="1500"/>
              <a:buNone/>
              <a:defRPr/>
            </a:lvl4pPr>
            <a:lvl5pPr lvl="4" algn="ctr">
              <a:lnSpc>
                <a:spcPct val="100000"/>
              </a:lnSpc>
              <a:spcBef>
                <a:spcPts val="0"/>
              </a:spcBef>
              <a:spcAft>
                <a:spcPts val="0"/>
              </a:spcAft>
              <a:buSzPts val="1500"/>
              <a:buNone/>
              <a:defRPr/>
            </a:lvl5pPr>
            <a:lvl6pPr lvl="5" algn="ctr">
              <a:lnSpc>
                <a:spcPct val="100000"/>
              </a:lnSpc>
              <a:spcBef>
                <a:spcPts val="0"/>
              </a:spcBef>
              <a:spcAft>
                <a:spcPts val="0"/>
              </a:spcAft>
              <a:buSzPts val="1500"/>
              <a:buNone/>
              <a:defRPr/>
            </a:lvl6pPr>
            <a:lvl7pPr lvl="6" algn="ctr">
              <a:lnSpc>
                <a:spcPct val="100000"/>
              </a:lnSpc>
              <a:spcBef>
                <a:spcPts val="0"/>
              </a:spcBef>
              <a:spcAft>
                <a:spcPts val="0"/>
              </a:spcAft>
              <a:buSzPts val="1500"/>
              <a:buNone/>
              <a:defRPr/>
            </a:lvl7pPr>
            <a:lvl8pPr lvl="7" algn="ctr">
              <a:lnSpc>
                <a:spcPct val="100000"/>
              </a:lnSpc>
              <a:spcBef>
                <a:spcPts val="0"/>
              </a:spcBef>
              <a:spcAft>
                <a:spcPts val="0"/>
              </a:spcAft>
              <a:buSzPts val="1500"/>
              <a:buNone/>
              <a:defRPr/>
            </a:lvl8pPr>
            <a:lvl9pPr lvl="8" algn="ctr">
              <a:lnSpc>
                <a:spcPct val="100000"/>
              </a:lnSpc>
              <a:spcBef>
                <a:spcPts val="0"/>
              </a:spcBef>
              <a:spcAft>
                <a:spcPts val="0"/>
              </a:spcAft>
              <a:buSzPts val="1500"/>
              <a:buNone/>
              <a:defRPr/>
            </a:lvl9pPr>
          </a:lstStyle>
          <a:p>
            <a:endParaRPr/>
          </a:p>
        </p:txBody>
      </p:sp>
      <p:sp>
        <p:nvSpPr>
          <p:cNvPr id="40" name="Google Shape;40;g13daacd529d_0_16"/>
          <p:cNvSpPr txBox="1">
            <a:spLocks noGrp="1"/>
          </p:cNvSpPr>
          <p:nvPr>
            <p:ph type="sldNum" idx="12"/>
          </p:nvPr>
        </p:nvSpPr>
        <p:spPr>
          <a:xfrm>
            <a:off x="9426723" y="6459407"/>
            <a:ext cx="2743200" cy="365100"/>
          </a:xfrm>
          <a:prstGeom prst="rect">
            <a:avLst/>
          </a:prstGeom>
          <a:noFill/>
          <a:ln>
            <a:noFill/>
          </a:ln>
        </p:spPr>
        <p:txBody>
          <a:bodyPr spcFirstLastPara="1" wrap="square" lIns="91408" tIns="45698" rIns="91408"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18841757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41"/>
        <p:cNvGrpSpPr/>
        <p:nvPr/>
      </p:nvGrpSpPr>
      <p:grpSpPr>
        <a:xfrm>
          <a:off x="0" y="0"/>
          <a:ext cx="0" cy="0"/>
          <a:chOff x="0" y="0"/>
          <a:chExt cx="0" cy="0"/>
        </a:xfrm>
      </p:grpSpPr>
      <p:sp>
        <p:nvSpPr>
          <p:cNvPr id="42" name="Google Shape;42;g13daacd529d_0_30"/>
          <p:cNvSpPr txBox="1">
            <a:spLocks noGrp="1"/>
          </p:cNvSpPr>
          <p:nvPr>
            <p:ph type="body" idx="1"/>
          </p:nvPr>
        </p:nvSpPr>
        <p:spPr>
          <a:xfrm>
            <a:off x="847200" y="1295403"/>
            <a:ext cx="10735200" cy="4830900"/>
          </a:xfrm>
          <a:prstGeom prst="rect">
            <a:avLst/>
          </a:prstGeom>
          <a:noFill/>
          <a:ln>
            <a:noFill/>
          </a:ln>
        </p:spPr>
        <p:txBody>
          <a:bodyPr spcFirstLastPara="1" wrap="square" lIns="121878" tIns="121878" rIns="121878" bIns="121878" anchor="t" anchorCtr="0">
            <a:noAutofit/>
          </a:bodyPr>
          <a:lstStyle>
            <a:lvl1pPr marL="457107" lvl="0" indent="-380925" algn="l">
              <a:lnSpc>
                <a:spcPct val="100000"/>
              </a:lnSpc>
              <a:spcBef>
                <a:spcPts val="700"/>
              </a:spcBef>
              <a:spcAft>
                <a:spcPts val="0"/>
              </a:spcAft>
              <a:buClr>
                <a:schemeClr val="dk2"/>
              </a:buClr>
              <a:buSzPts val="2400"/>
              <a:buChar char="●"/>
              <a:defRPr sz="2400">
                <a:solidFill>
                  <a:schemeClr val="dk2"/>
                </a:solidFill>
              </a:defRPr>
            </a:lvl1pPr>
            <a:lvl2pPr marL="914218" lvl="1" indent="-361886" algn="l">
              <a:lnSpc>
                <a:spcPct val="100000"/>
              </a:lnSpc>
              <a:spcBef>
                <a:spcPts val="500"/>
              </a:spcBef>
              <a:spcAft>
                <a:spcPts val="0"/>
              </a:spcAft>
              <a:buClr>
                <a:schemeClr val="accent1"/>
              </a:buClr>
              <a:buSzPts val="2100"/>
              <a:buChar char="○"/>
              <a:defRPr sz="2100">
                <a:solidFill>
                  <a:schemeClr val="accent1"/>
                </a:solidFill>
              </a:defRPr>
            </a:lvl2pPr>
            <a:lvl3pPr marL="1371328" lvl="2" indent="-361886" algn="l">
              <a:lnSpc>
                <a:spcPct val="100000"/>
              </a:lnSpc>
              <a:spcBef>
                <a:spcPts val="500"/>
              </a:spcBef>
              <a:spcAft>
                <a:spcPts val="0"/>
              </a:spcAft>
              <a:buClr>
                <a:srgbClr val="538CD5"/>
              </a:buClr>
              <a:buSzPts val="2100"/>
              <a:buChar char="■"/>
              <a:defRPr sz="1900">
                <a:solidFill>
                  <a:srgbClr val="538CD5"/>
                </a:solidFill>
              </a:defRPr>
            </a:lvl3pPr>
            <a:lvl4pPr marL="1828437" lvl="3" indent="-330136" algn="l">
              <a:lnSpc>
                <a:spcPct val="100000"/>
              </a:lnSpc>
              <a:spcBef>
                <a:spcPts val="400"/>
              </a:spcBef>
              <a:spcAft>
                <a:spcPts val="0"/>
              </a:spcAft>
              <a:buClr>
                <a:schemeClr val="dk1"/>
              </a:buClr>
              <a:buSzPts val="1600"/>
              <a:buChar char="●"/>
              <a:defRPr sz="1600">
                <a:solidFill>
                  <a:schemeClr val="dk1"/>
                </a:solidFill>
              </a:defRPr>
            </a:lvl4pPr>
            <a:lvl5pPr marL="2285550" lvl="4" indent="-323787" algn="l">
              <a:lnSpc>
                <a:spcPct val="100000"/>
              </a:lnSpc>
              <a:spcBef>
                <a:spcPts val="400"/>
              </a:spcBef>
              <a:spcAft>
                <a:spcPts val="0"/>
              </a:spcAft>
              <a:buClr>
                <a:schemeClr val="dk1"/>
              </a:buClr>
              <a:buSzPts val="1500"/>
              <a:buChar char="○"/>
              <a:defRPr sz="1500">
                <a:solidFill>
                  <a:schemeClr val="dk1"/>
                </a:solidFill>
              </a:defRPr>
            </a:lvl5pPr>
            <a:lvl6pPr marL="2742654" lvl="5" indent="-311087" algn="l">
              <a:lnSpc>
                <a:spcPct val="100000"/>
              </a:lnSpc>
              <a:spcBef>
                <a:spcPts val="500"/>
              </a:spcBef>
              <a:spcAft>
                <a:spcPts val="0"/>
              </a:spcAft>
              <a:buClr>
                <a:schemeClr val="dk1"/>
              </a:buClr>
              <a:buSzPts val="1300"/>
              <a:buChar char="■"/>
              <a:defRPr sz="1300">
                <a:solidFill>
                  <a:schemeClr val="dk1"/>
                </a:solidFill>
              </a:defRPr>
            </a:lvl6pPr>
            <a:lvl7pPr marL="3199760" lvl="6" indent="-311087" algn="l">
              <a:lnSpc>
                <a:spcPct val="100000"/>
              </a:lnSpc>
              <a:spcBef>
                <a:spcPts val="500"/>
              </a:spcBef>
              <a:spcAft>
                <a:spcPts val="0"/>
              </a:spcAft>
              <a:buClr>
                <a:schemeClr val="dk1"/>
              </a:buClr>
              <a:buSzPts val="1300"/>
              <a:buChar char="●"/>
              <a:defRPr sz="1300">
                <a:solidFill>
                  <a:schemeClr val="dk1"/>
                </a:solidFill>
              </a:defRPr>
            </a:lvl7pPr>
            <a:lvl8pPr marL="3656867" lvl="7" indent="-311087" algn="l">
              <a:lnSpc>
                <a:spcPct val="100000"/>
              </a:lnSpc>
              <a:spcBef>
                <a:spcPts val="500"/>
              </a:spcBef>
              <a:spcAft>
                <a:spcPts val="0"/>
              </a:spcAft>
              <a:buClr>
                <a:schemeClr val="dk1"/>
              </a:buClr>
              <a:buSzPts val="1300"/>
              <a:buChar char="○"/>
              <a:defRPr sz="1300">
                <a:solidFill>
                  <a:schemeClr val="dk1"/>
                </a:solidFill>
              </a:defRPr>
            </a:lvl8pPr>
            <a:lvl9pPr marL="4113978" lvl="8" indent="-311087" algn="l">
              <a:lnSpc>
                <a:spcPct val="100000"/>
              </a:lnSpc>
              <a:spcBef>
                <a:spcPts val="500"/>
              </a:spcBef>
              <a:spcAft>
                <a:spcPts val="0"/>
              </a:spcAft>
              <a:buClr>
                <a:schemeClr val="dk1"/>
              </a:buClr>
              <a:buSzPts val="1300"/>
              <a:buChar char="■"/>
              <a:defRPr sz="1300">
                <a:solidFill>
                  <a:schemeClr val="dk1"/>
                </a:solidFill>
              </a:defRPr>
            </a:lvl9pPr>
          </a:lstStyle>
          <a:p>
            <a:endParaRPr/>
          </a:p>
        </p:txBody>
      </p:sp>
      <p:sp>
        <p:nvSpPr>
          <p:cNvPr id="43" name="Google Shape;43;g13daacd529d_0_30"/>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44" name="Google Shape;44;g13daacd529d_0_30"/>
          <p:cNvSpPr txBox="1">
            <a:spLocks noGrp="1"/>
          </p:cNvSpPr>
          <p:nvPr>
            <p:ph type="title"/>
          </p:nvPr>
        </p:nvSpPr>
        <p:spPr>
          <a:xfrm>
            <a:off x="847200" y="284459"/>
            <a:ext cx="9558000" cy="812700"/>
          </a:xfrm>
          <a:prstGeom prst="rect">
            <a:avLst/>
          </a:prstGeom>
          <a:noFill/>
          <a:ln>
            <a:noFill/>
          </a:ln>
        </p:spPr>
        <p:txBody>
          <a:bodyPr spcFirstLastPara="1" wrap="square" lIns="121878" tIns="121878" rIns="121878" bIns="121878" anchor="ctr" anchorCtr="0">
            <a:noAutofit/>
          </a:bodyPr>
          <a:lstStyle>
            <a:lvl1pPr lvl="0" algn="l">
              <a:lnSpc>
                <a:spcPct val="100000"/>
              </a:lnSpc>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algn="l">
              <a:lnSpc>
                <a:spcPct val="100000"/>
              </a:lnSpc>
              <a:spcBef>
                <a:spcPts val="0"/>
              </a:spcBef>
              <a:spcAft>
                <a:spcPts val="0"/>
              </a:spcAft>
              <a:buSzPts val="4800"/>
              <a:buFont typeface="Cambria"/>
              <a:buChar char="○"/>
              <a:defRPr sz="4800">
                <a:latin typeface="Cambria"/>
                <a:ea typeface="Cambria"/>
                <a:cs typeface="Cambria"/>
                <a:sym typeface="Cambria"/>
              </a:defRPr>
            </a:lvl2pPr>
            <a:lvl3pPr lvl="2" algn="l">
              <a:lnSpc>
                <a:spcPct val="100000"/>
              </a:lnSpc>
              <a:spcBef>
                <a:spcPts val="0"/>
              </a:spcBef>
              <a:spcAft>
                <a:spcPts val="0"/>
              </a:spcAft>
              <a:buSzPts val="4800"/>
              <a:buFont typeface="Cambria"/>
              <a:buChar char="■"/>
              <a:defRPr sz="4800">
                <a:latin typeface="Cambria"/>
                <a:ea typeface="Cambria"/>
                <a:cs typeface="Cambria"/>
                <a:sym typeface="Cambria"/>
              </a:defRPr>
            </a:lvl3pPr>
            <a:lvl4pPr lvl="3" algn="l">
              <a:lnSpc>
                <a:spcPct val="100000"/>
              </a:lnSpc>
              <a:spcBef>
                <a:spcPts val="0"/>
              </a:spcBef>
              <a:spcAft>
                <a:spcPts val="0"/>
              </a:spcAft>
              <a:buSzPts val="4800"/>
              <a:buFont typeface="Cambria"/>
              <a:buChar char="●"/>
              <a:defRPr sz="4800">
                <a:latin typeface="Cambria"/>
                <a:ea typeface="Cambria"/>
                <a:cs typeface="Cambria"/>
                <a:sym typeface="Cambria"/>
              </a:defRPr>
            </a:lvl4pPr>
            <a:lvl5pPr lvl="4" algn="l">
              <a:lnSpc>
                <a:spcPct val="100000"/>
              </a:lnSpc>
              <a:spcBef>
                <a:spcPts val="0"/>
              </a:spcBef>
              <a:spcAft>
                <a:spcPts val="0"/>
              </a:spcAft>
              <a:buSzPts val="4800"/>
              <a:buFont typeface="Cambria"/>
              <a:buChar char="○"/>
              <a:defRPr sz="4800">
                <a:latin typeface="Cambria"/>
                <a:ea typeface="Cambria"/>
                <a:cs typeface="Cambria"/>
                <a:sym typeface="Cambria"/>
              </a:defRPr>
            </a:lvl5pPr>
            <a:lvl6pPr lvl="5" algn="l">
              <a:lnSpc>
                <a:spcPct val="100000"/>
              </a:lnSpc>
              <a:spcBef>
                <a:spcPts val="0"/>
              </a:spcBef>
              <a:spcAft>
                <a:spcPts val="0"/>
              </a:spcAft>
              <a:buSzPts val="4800"/>
              <a:buFont typeface="Cambria"/>
              <a:buChar char="■"/>
              <a:defRPr sz="4800">
                <a:latin typeface="Cambria"/>
                <a:ea typeface="Cambria"/>
                <a:cs typeface="Cambria"/>
                <a:sym typeface="Cambria"/>
              </a:defRPr>
            </a:lvl6pPr>
            <a:lvl7pPr lvl="6" algn="l">
              <a:lnSpc>
                <a:spcPct val="100000"/>
              </a:lnSpc>
              <a:spcBef>
                <a:spcPts val="0"/>
              </a:spcBef>
              <a:spcAft>
                <a:spcPts val="0"/>
              </a:spcAft>
              <a:buSzPts val="4800"/>
              <a:buFont typeface="Cambria"/>
              <a:buChar char="●"/>
              <a:defRPr sz="4800">
                <a:latin typeface="Cambria"/>
                <a:ea typeface="Cambria"/>
                <a:cs typeface="Cambria"/>
                <a:sym typeface="Cambria"/>
              </a:defRPr>
            </a:lvl7pPr>
            <a:lvl8pPr lvl="7" algn="l">
              <a:lnSpc>
                <a:spcPct val="100000"/>
              </a:lnSpc>
              <a:spcBef>
                <a:spcPts val="0"/>
              </a:spcBef>
              <a:spcAft>
                <a:spcPts val="0"/>
              </a:spcAft>
              <a:buSzPts val="4800"/>
              <a:buFont typeface="Cambria"/>
              <a:buChar char="○"/>
              <a:defRPr sz="4800">
                <a:latin typeface="Cambria"/>
                <a:ea typeface="Cambria"/>
                <a:cs typeface="Cambria"/>
                <a:sym typeface="Cambria"/>
              </a:defRPr>
            </a:lvl8pPr>
            <a:lvl9pPr lvl="8" algn="l">
              <a:lnSpc>
                <a:spcPct val="100000"/>
              </a:lnSpc>
              <a:spcBef>
                <a:spcPts val="0"/>
              </a:spcBef>
              <a:spcAft>
                <a:spcPts val="0"/>
              </a:spcAft>
              <a:buSzPts val="4800"/>
              <a:buFont typeface="Cambria"/>
              <a:buChar char="■"/>
              <a:defRPr sz="4800">
                <a:latin typeface="Cambria"/>
                <a:ea typeface="Cambria"/>
                <a:cs typeface="Cambria"/>
                <a:sym typeface="Cambria"/>
              </a:defRPr>
            </a:lvl9pPr>
          </a:lstStyle>
          <a:p>
            <a:endParaRPr/>
          </a:p>
        </p:txBody>
      </p:sp>
    </p:spTree>
    <p:extLst>
      <p:ext uri="{BB962C8B-B14F-4D97-AF65-F5344CB8AC3E}">
        <p14:creationId xmlns:p14="http://schemas.microsoft.com/office/powerpoint/2010/main" val="42305172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45"/>
        <p:cNvGrpSpPr/>
        <p:nvPr/>
      </p:nvGrpSpPr>
      <p:grpSpPr>
        <a:xfrm>
          <a:off x="0" y="0"/>
          <a:ext cx="0" cy="0"/>
          <a:chOff x="0" y="0"/>
          <a:chExt cx="0" cy="0"/>
        </a:xfrm>
      </p:grpSpPr>
      <p:sp>
        <p:nvSpPr>
          <p:cNvPr id="46" name="Google Shape;46;g13daacd529d_0_34"/>
          <p:cNvSpPr/>
          <p:nvPr/>
        </p:nvSpPr>
        <p:spPr>
          <a:xfrm>
            <a:off x="0" y="0"/>
            <a:ext cx="4876800" cy="6858000"/>
          </a:xfrm>
          <a:prstGeom prst="rect">
            <a:avLst/>
          </a:prstGeom>
          <a:solidFill>
            <a:schemeClr val="dk2"/>
          </a:solidFill>
          <a:ln>
            <a:noFill/>
          </a:ln>
        </p:spPr>
        <p:txBody>
          <a:bodyPr spcFirstLastPara="1" wrap="square" lIns="121878" tIns="60914" rIns="121878" bIns="60914" anchor="t" anchorCtr="0">
            <a:noAutofit/>
          </a:bodyPr>
          <a:lstStyle/>
          <a:p>
            <a:pPr algn="ctr">
              <a:buSzPts val="2400"/>
            </a:pPr>
            <a:endParaRPr sz="2400">
              <a:solidFill>
                <a:srgbClr val="FFFFFF"/>
              </a:solidFill>
              <a:latin typeface="Calibri"/>
              <a:ea typeface="Calibri"/>
              <a:cs typeface="Calibri"/>
              <a:sym typeface="Calibri"/>
            </a:endParaRPr>
          </a:p>
        </p:txBody>
      </p:sp>
      <p:sp>
        <p:nvSpPr>
          <p:cNvPr id="47" name="Google Shape;47;g13daacd529d_0_34"/>
          <p:cNvSpPr txBox="1">
            <a:spLocks noGrp="1"/>
          </p:cNvSpPr>
          <p:nvPr>
            <p:ph type="title"/>
          </p:nvPr>
        </p:nvSpPr>
        <p:spPr>
          <a:xfrm>
            <a:off x="457200" y="1306615"/>
            <a:ext cx="3962400" cy="1880100"/>
          </a:xfrm>
          <a:prstGeom prst="rect">
            <a:avLst/>
          </a:prstGeom>
          <a:noFill/>
          <a:ln>
            <a:noFill/>
          </a:ln>
        </p:spPr>
        <p:txBody>
          <a:bodyPr spcFirstLastPara="1" wrap="square" lIns="121878" tIns="121878" rIns="121878" bIns="121878" anchor="t" anchorCtr="0">
            <a:noAutofit/>
          </a:bodyPr>
          <a:lstStyle>
            <a:lvl1pPr lvl="0" algn="l">
              <a:lnSpc>
                <a:spcPct val="100000"/>
              </a:lnSpc>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8" name="Google Shape;48;g13daacd529d_0_34"/>
          <p:cNvSpPr txBox="1">
            <a:spLocks noGrp="1"/>
          </p:cNvSpPr>
          <p:nvPr>
            <p:ph type="body" idx="1"/>
          </p:nvPr>
        </p:nvSpPr>
        <p:spPr>
          <a:xfrm>
            <a:off x="5177833" y="1306600"/>
            <a:ext cx="6567600" cy="3712800"/>
          </a:xfrm>
          <a:prstGeom prst="rect">
            <a:avLst/>
          </a:prstGeom>
          <a:noFill/>
          <a:ln>
            <a:noFill/>
          </a:ln>
        </p:spPr>
        <p:txBody>
          <a:bodyPr spcFirstLastPara="1" wrap="square" lIns="121878" tIns="121878" rIns="121878" bIns="121878" anchor="t" anchorCtr="0">
            <a:noAutofit/>
          </a:bodyPr>
          <a:lstStyle>
            <a:lvl1pPr marL="457107" lvl="0" indent="-431715" algn="l">
              <a:lnSpc>
                <a:spcPct val="100000"/>
              </a:lnSpc>
              <a:spcBef>
                <a:spcPts val="700"/>
              </a:spcBef>
              <a:spcAft>
                <a:spcPts val="0"/>
              </a:spcAft>
              <a:buClr>
                <a:srgbClr val="3D85C6"/>
              </a:buClr>
              <a:buSzPts val="3200"/>
              <a:buChar char="●"/>
              <a:defRPr>
                <a:solidFill>
                  <a:srgbClr val="3D85C6"/>
                </a:solidFill>
              </a:defRPr>
            </a:lvl1pPr>
            <a:lvl2pPr marL="914218" lvl="1" indent="-380925" algn="l">
              <a:lnSpc>
                <a:spcPct val="100000"/>
              </a:lnSpc>
              <a:spcBef>
                <a:spcPts val="500"/>
              </a:spcBef>
              <a:spcAft>
                <a:spcPts val="0"/>
              </a:spcAft>
              <a:buClr>
                <a:srgbClr val="888888"/>
              </a:buClr>
              <a:buSzPts val="2400"/>
              <a:buChar char="○"/>
              <a:defRPr sz="2700">
                <a:solidFill>
                  <a:srgbClr val="888888"/>
                </a:solidFill>
              </a:defRPr>
            </a:lvl2pPr>
            <a:lvl3pPr marL="1371328" lvl="2" indent="-361886" algn="l">
              <a:lnSpc>
                <a:spcPct val="100000"/>
              </a:lnSpc>
              <a:spcBef>
                <a:spcPts val="500"/>
              </a:spcBef>
              <a:spcAft>
                <a:spcPts val="0"/>
              </a:spcAft>
              <a:buClr>
                <a:srgbClr val="3D85C6"/>
              </a:buClr>
              <a:buSzPts val="2100"/>
              <a:buChar char="■"/>
              <a:defRPr sz="2400">
                <a:solidFill>
                  <a:srgbClr val="3D85C6"/>
                </a:solidFill>
              </a:defRPr>
            </a:lvl3pPr>
            <a:lvl4pPr marL="1828437" lvl="3" indent="-349186" algn="l">
              <a:lnSpc>
                <a:spcPct val="100000"/>
              </a:lnSpc>
              <a:spcBef>
                <a:spcPts val="400"/>
              </a:spcBef>
              <a:spcAft>
                <a:spcPts val="0"/>
              </a:spcAft>
              <a:buSzPts val="1900"/>
              <a:buChar char="●"/>
              <a:defRPr sz="2100">
                <a:solidFill>
                  <a:schemeClr val="dk1"/>
                </a:solidFill>
              </a:defRPr>
            </a:lvl4pPr>
            <a:lvl5pPr marL="2285550" lvl="4" indent="-330136" algn="l">
              <a:lnSpc>
                <a:spcPct val="100000"/>
              </a:lnSpc>
              <a:spcBef>
                <a:spcPts val="400"/>
              </a:spcBef>
              <a:spcAft>
                <a:spcPts val="0"/>
              </a:spcAft>
              <a:buSzPts val="1600"/>
              <a:buChar char="○"/>
              <a:defRPr sz="2100">
                <a:solidFill>
                  <a:schemeClr val="dk1"/>
                </a:solidFill>
              </a:defRPr>
            </a:lvl5pPr>
            <a:lvl6pPr marL="2742654" lvl="5" indent="-330136" algn="l">
              <a:lnSpc>
                <a:spcPct val="100000"/>
              </a:lnSpc>
              <a:spcBef>
                <a:spcPts val="500"/>
              </a:spcBef>
              <a:spcAft>
                <a:spcPts val="0"/>
              </a:spcAft>
              <a:buSzPts val="1600"/>
              <a:buChar char="■"/>
              <a:defRPr sz="1600">
                <a:solidFill>
                  <a:schemeClr val="dk1"/>
                </a:solidFill>
              </a:defRPr>
            </a:lvl6pPr>
            <a:lvl7pPr marL="3199760" lvl="6" indent="-330136" algn="l">
              <a:lnSpc>
                <a:spcPct val="100000"/>
              </a:lnSpc>
              <a:spcBef>
                <a:spcPts val="500"/>
              </a:spcBef>
              <a:spcAft>
                <a:spcPts val="0"/>
              </a:spcAft>
              <a:buSzPts val="1600"/>
              <a:buChar char="●"/>
              <a:defRPr sz="1600">
                <a:solidFill>
                  <a:schemeClr val="dk1"/>
                </a:solidFill>
              </a:defRPr>
            </a:lvl7pPr>
            <a:lvl8pPr marL="3656867" lvl="7" indent="-330136" algn="l">
              <a:lnSpc>
                <a:spcPct val="100000"/>
              </a:lnSpc>
              <a:spcBef>
                <a:spcPts val="500"/>
              </a:spcBef>
              <a:spcAft>
                <a:spcPts val="0"/>
              </a:spcAft>
              <a:buSzPts val="1600"/>
              <a:buChar char="○"/>
              <a:defRPr sz="1600">
                <a:solidFill>
                  <a:schemeClr val="dk1"/>
                </a:solidFill>
              </a:defRPr>
            </a:lvl8pPr>
            <a:lvl9pPr marL="4113978" lvl="8" indent="-330136" algn="l">
              <a:lnSpc>
                <a:spcPct val="100000"/>
              </a:lnSpc>
              <a:spcBef>
                <a:spcPts val="500"/>
              </a:spcBef>
              <a:spcAft>
                <a:spcPts val="0"/>
              </a:spcAft>
              <a:buSzPts val="1600"/>
              <a:buChar char="■"/>
              <a:defRPr sz="1600">
                <a:solidFill>
                  <a:schemeClr val="dk1"/>
                </a:solidFill>
              </a:defRPr>
            </a:lvl9pPr>
          </a:lstStyle>
          <a:p>
            <a:endParaRPr/>
          </a:p>
        </p:txBody>
      </p:sp>
      <p:sp>
        <p:nvSpPr>
          <p:cNvPr id="49" name="Google Shape;49;g13daacd529d_0_34"/>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9459197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50"/>
        <p:cNvGrpSpPr/>
        <p:nvPr/>
      </p:nvGrpSpPr>
      <p:grpSpPr>
        <a:xfrm>
          <a:off x="0" y="0"/>
          <a:ext cx="0" cy="0"/>
          <a:chOff x="0" y="0"/>
          <a:chExt cx="0" cy="0"/>
        </a:xfrm>
      </p:grpSpPr>
      <p:sp>
        <p:nvSpPr>
          <p:cNvPr id="51" name="Google Shape;51;g13daacd529d_0_42"/>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52" name="Google Shape;52;g13daacd529d_0_42"/>
          <p:cNvSpPr txBox="1">
            <a:spLocks noGrp="1"/>
          </p:cNvSpPr>
          <p:nvPr>
            <p:ph type="body" idx="1"/>
          </p:nvPr>
        </p:nvSpPr>
        <p:spPr>
          <a:xfrm>
            <a:off x="609603" y="1295400"/>
            <a:ext cx="5384700" cy="4876800"/>
          </a:xfrm>
          <a:prstGeom prst="rect">
            <a:avLst/>
          </a:prstGeom>
          <a:noFill/>
          <a:ln>
            <a:noFill/>
          </a:ln>
        </p:spPr>
        <p:txBody>
          <a:bodyPr spcFirstLastPara="1" wrap="square" lIns="121878" tIns="121878" rIns="121878" bIns="121878" anchor="t" anchorCtr="0">
            <a:noAutofit/>
          </a:bodyPr>
          <a:lstStyle>
            <a:lvl1pPr marL="457107" lvl="0" indent="-228557" algn="l">
              <a:lnSpc>
                <a:spcPct val="100000"/>
              </a:lnSpc>
              <a:spcBef>
                <a:spcPts val="700"/>
              </a:spcBef>
              <a:spcAft>
                <a:spcPts val="0"/>
              </a:spcAft>
              <a:buSzPts val="1900"/>
              <a:buNone/>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a:solidFill>
                  <a:schemeClr val="dk1"/>
                </a:solidFill>
              </a:defRPr>
            </a:lvl8pPr>
            <a:lvl9pPr marL="4113978" lvl="8" indent="-304736" algn="l">
              <a:lnSpc>
                <a:spcPct val="100000"/>
              </a:lnSpc>
              <a:spcBef>
                <a:spcPts val="500"/>
              </a:spcBef>
              <a:spcAft>
                <a:spcPts val="0"/>
              </a:spcAft>
              <a:buSzPts val="1200"/>
              <a:buChar char="■"/>
              <a:defRPr>
                <a:solidFill>
                  <a:schemeClr val="dk1"/>
                </a:solidFill>
              </a:defRPr>
            </a:lvl9pPr>
          </a:lstStyle>
          <a:p>
            <a:endParaRPr/>
          </a:p>
        </p:txBody>
      </p:sp>
      <p:sp>
        <p:nvSpPr>
          <p:cNvPr id="53" name="Google Shape;53;g13daacd529d_0_42"/>
          <p:cNvSpPr txBox="1">
            <a:spLocks noGrp="1"/>
          </p:cNvSpPr>
          <p:nvPr>
            <p:ph type="body" idx="2"/>
          </p:nvPr>
        </p:nvSpPr>
        <p:spPr>
          <a:xfrm>
            <a:off x="6197603" y="1295400"/>
            <a:ext cx="5384700" cy="4876800"/>
          </a:xfrm>
          <a:prstGeom prst="rect">
            <a:avLst/>
          </a:prstGeom>
          <a:noFill/>
          <a:ln>
            <a:noFill/>
          </a:ln>
        </p:spPr>
        <p:txBody>
          <a:bodyPr spcFirstLastPara="1" wrap="square" lIns="121878" tIns="121878" rIns="121878" bIns="121878" anchor="t" anchorCtr="0">
            <a:noAutofit/>
          </a:bodyPr>
          <a:lstStyle>
            <a:lvl1pPr marL="457107" lvl="0" indent="-228557" algn="l">
              <a:lnSpc>
                <a:spcPct val="100000"/>
              </a:lnSpc>
              <a:spcBef>
                <a:spcPts val="700"/>
              </a:spcBef>
              <a:spcAft>
                <a:spcPts val="0"/>
              </a:spcAft>
              <a:buSzPts val="1900"/>
              <a:buNone/>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a:solidFill>
                  <a:schemeClr val="dk1"/>
                </a:solidFill>
              </a:defRPr>
            </a:lvl8pPr>
            <a:lvl9pPr marL="4113978" lvl="8" indent="-304736" algn="l">
              <a:lnSpc>
                <a:spcPct val="100000"/>
              </a:lnSpc>
              <a:spcBef>
                <a:spcPts val="500"/>
              </a:spcBef>
              <a:spcAft>
                <a:spcPts val="0"/>
              </a:spcAft>
              <a:buSzPts val="1200"/>
              <a:buChar char="■"/>
              <a:defRPr>
                <a:solidFill>
                  <a:schemeClr val="dk1"/>
                </a:solidFill>
              </a:defRPr>
            </a:lvl9pPr>
          </a:lstStyle>
          <a:p>
            <a:endParaRPr/>
          </a:p>
        </p:txBody>
      </p:sp>
      <p:sp>
        <p:nvSpPr>
          <p:cNvPr id="54" name="Google Shape;54;g13daacd529d_0_42"/>
          <p:cNvSpPr txBox="1">
            <a:spLocks noGrp="1"/>
          </p:cNvSpPr>
          <p:nvPr>
            <p:ph type="title"/>
          </p:nvPr>
        </p:nvSpPr>
        <p:spPr>
          <a:xfrm>
            <a:off x="936203" y="273903"/>
            <a:ext cx="9575700" cy="812700"/>
          </a:xfrm>
          <a:prstGeom prst="rect">
            <a:avLst/>
          </a:prstGeom>
          <a:noFill/>
          <a:ln>
            <a:noFill/>
          </a:ln>
        </p:spPr>
        <p:txBody>
          <a:bodyPr spcFirstLastPara="1" wrap="square" lIns="121878" tIns="121878" rIns="121878" bIns="121878"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Tree>
    <p:extLst>
      <p:ext uri="{BB962C8B-B14F-4D97-AF65-F5344CB8AC3E}">
        <p14:creationId xmlns:p14="http://schemas.microsoft.com/office/powerpoint/2010/main" val="374411263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55"/>
        <p:cNvGrpSpPr/>
        <p:nvPr/>
      </p:nvGrpSpPr>
      <p:grpSpPr>
        <a:xfrm>
          <a:off x="0" y="0"/>
          <a:ext cx="0" cy="0"/>
          <a:chOff x="0" y="0"/>
          <a:chExt cx="0" cy="0"/>
        </a:xfrm>
      </p:grpSpPr>
      <p:sp>
        <p:nvSpPr>
          <p:cNvPr id="56" name="Google Shape;56;g13daacd529d_0_47"/>
          <p:cNvSpPr txBox="1">
            <a:spLocks noGrp="1"/>
          </p:cNvSpPr>
          <p:nvPr>
            <p:ph type="title"/>
          </p:nvPr>
        </p:nvSpPr>
        <p:spPr>
          <a:xfrm>
            <a:off x="936203" y="273903"/>
            <a:ext cx="9575700" cy="812700"/>
          </a:xfrm>
          <a:prstGeom prst="rect">
            <a:avLst/>
          </a:prstGeom>
          <a:noFill/>
          <a:ln>
            <a:noFill/>
          </a:ln>
        </p:spPr>
        <p:txBody>
          <a:bodyPr spcFirstLastPara="1" wrap="square" lIns="121878" tIns="121878" rIns="121878" bIns="121878"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57" name="Google Shape;57;g13daacd529d_0_47"/>
          <p:cNvSpPr txBox="1">
            <a:spLocks noGrp="1"/>
          </p:cNvSpPr>
          <p:nvPr>
            <p:ph type="dt" idx="10"/>
          </p:nvPr>
        </p:nvSpPr>
        <p:spPr>
          <a:xfrm>
            <a:off x="609603" y="6356351"/>
            <a:ext cx="2844900" cy="365100"/>
          </a:xfrm>
          <a:prstGeom prst="rect">
            <a:avLst/>
          </a:prstGeom>
          <a:noFill/>
          <a:ln>
            <a:noFill/>
          </a:ln>
        </p:spPr>
        <p:txBody>
          <a:bodyPr spcFirstLastPara="1" wrap="square" lIns="121878" tIns="121878" rIns="121878" bIns="121878" anchor="ctr" anchorCtr="0">
            <a:noAutofit/>
          </a:bodyPr>
          <a:lstStyle>
            <a:lvl1pPr marR="0" lvl="0" algn="l"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8" name="Google Shape;58;g13daacd529d_0_47"/>
          <p:cNvSpPr txBox="1">
            <a:spLocks noGrp="1"/>
          </p:cNvSpPr>
          <p:nvPr>
            <p:ph type="ftr" idx="11"/>
          </p:nvPr>
        </p:nvSpPr>
        <p:spPr>
          <a:xfrm>
            <a:off x="4165603" y="6356351"/>
            <a:ext cx="3860700" cy="365100"/>
          </a:xfrm>
          <a:prstGeom prst="rect">
            <a:avLst/>
          </a:prstGeom>
          <a:noFill/>
          <a:ln>
            <a:noFill/>
          </a:ln>
        </p:spPr>
        <p:txBody>
          <a:bodyPr spcFirstLastPara="1" wrap="square" lIns="121878" tIns="121878" rIns="121878" bIns="121878" anchor="ctr" anchorCtr="0">
            <a:noAutofit/>
          </a:bodyPr>
          <a:lstStyle>
            <a:lvl1pPr marR="0" lvl="0" algn="ctr"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9" name="Google Shape;59;g13daacd529d_0_47"/>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60" name="Google Shape;60;g13daacd529d_0_47"/>
          <p:cNvSpPr txBox="1">
            <a:spLocks noGrp="1"/>
          </p:cNvSpPr>
          <p:nvPr>
            <p:ph type="body" idx="1"/>
          </p:nvPr>
        </p:nvSpPr>
        <p:spPr>
          <a:xfrm>
            <a:off x="609603" y="1295400"/>
            <a:ext cx="3555900" cy="4876800"/>
          </a:xfrm>
          <a:prstGeom prst="rect">
            <a:avLst/>
          </a:prstGeom>
          <a:noFill/>
          <a:ln>
            <a:noFill/>
          </a:ln>
        </p:spPr>
        <p:txBody>
          <a:bodyPr spcFirstLastPara="1" wrap="square" lIns="121878" tIns="121878" rIns="121878" bIns="121878" anchor="t" anchorCtr="0">
            <a:noAutofit/>
          </a:bodyPr>
          <a:lstStyle>
            <a:lvl1pPr marL="457107" lvl="0" indent="-349186" algn="l">
              <a:lnSpc>
                <a:spcPct val="100000"/>
              </a:lnSpc>
              <a:spcBef>
                <a:spcPts val="700"/>
              </a:spcBef>
              <a:spcAft>
                <a:spcPts val="0"/>
              </a:spcAft>
              <a:buSzPts val="1900"/>
              <a:buChar char="●"/>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sz="1200">
                <a:solidFill>
                  <a:schemeClr val="dk1"/>
                </a:solidFill>
              </a:defRPr>
            </a:lvl8pPr>
            <a:lvl9pPr marL="4113978" lvl="8" indent="-304736" algn="l">
              <a:lnSpc>
                <a:spcPct val="100000"/>
              </a:lnSpc>
              <a:spcBef>
                <a:spcPts val="500"/>
              </a:spcBef>
              <a:spcAft>
                <a:spcPts val="0"/>
              </a:spcAft>
              <a:buSzPts val="1200"/>
              <a:buChar char="■"/>
              <a:defRPr sz="1200">
                <a:solidFill>
                  <a:schemeClr val="dk1"/>
                </a:solidFill>
              </a:defRPr>
            </a:lvl9pPr>
          </a:lstStyle>
          <a:p>
            <a:endParaRPr/>
          </a:p>
        </p:txBody>
      </p:sp>
      <p:sp>
        <p:nvSpPr>
          <p:cNvPr id="61" name="Google Shape;61;g13daacd529d_0_47"/>
          <p:cNvSpPr txBox="1">
            <a:spLocks noGrp="1"/>
          </p:cNvSpPr>
          <p:nvPr>
            <p:ph type="body" idx="2"/>
          </p:nvPr>
        </p:nvSpPr>
        <p:spPr>
          <a:xfrm>
            <a:off x="4318003" y="1295400"/>
            <a:ext cx="3555900" cy="4876800"/>
          </a:xfrm>
          <a:prstGeom prst="rect">
            <a:avLst/>
          </a:prstGeom>
          <a:noFill/>
          <a:ln>
            <a:noFill/>
          </a:ln>
        </p:spPr>
        <p:txBody>
          <a:bodyPr spcFirstLastPara="1" wrap="square" lIns="121878" tIns="121878" rIns="121878" bIns="121878" anchor="t" anchorCtr="0">
            <a:noAutofit/>
          </a:bodyPr>
          <a:lstStyle>
            <a:lvl1pPr marL="457107" lvl="0" indent="-349186" algn="l">
              <a:lnSpc>
                <a:spcPct val="100000"/>
              </a:lnSpc>
              <a:spcBef>
                <a:spcPts val="700"/>
              </a:spcBef>
              <a:spcAft>
                <a:spcPts val="0"/>
              </a:spcAft>
              <a:buSzPts val="1900"/>
              <a:buChar char="●"/>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sz="1200">
                <a:solidFill>
                  <a:schemeClr val="dk1"/>
                </a:solidFill>
              </a:defRPr>
            </a:lvl8pPr>
            <a:lvl9pPr marL="4113978" lvl="8" indent="-304736" algn="l">
              <a:lnSpc>
                <a:spcPct val="100000"/>
              </a:lnSpc>
              <a:spcBef>
                <a:spcPts val="500"/>
              </a:spcBef>
              <a:spcAft>
                <a:spcPts val="0"/>
              </a:spcAft>
              <a:buSzPts val="1200"/>
              <a:buChar char="■"/>
              <a:defRPr sz="1200">
                <a:solidFill>
                  <a:schemeClr val="dk1"/>
                </a:solidFill>
              </a:defRPr>
            </a:lvl9pPr>
          </a:lstStyle>
          <a:p>
            <a:endParaRPr/>
          </a:p>
        </p:txBody>
      </p:sp>
      <p:sp>
        <p:nvSpPr>
          <p:cNvPr id="62" name="Google Shape;62;g13daacd529d_0_47"/>
          <p:cNvSpPr txBox="1">
            <a:spLocks noGrp="1"/>
          </p:cNvSpPr>
          <p:nvPr>
            <p:ph type="body" idx="3"/>
          </p:nvPr>
        </p:nvSpPr>
        <p:spPr>
          <a:xfrm>
            <a:off x="8026403" y="1295400"/>
            <a:ext cx="3555900" cy="4876800"/>
          </a:xfrm>
          <a:prstGeom prst="rect">
            <a:avLst/>
          </a:prstGeom>
          <a:noFill/>
          <a:ln>
            <a:noFill/>
          </a:ln>
        </p:spPr>
        <p:txBody>
          <a:bodyPr spcFirstLastPara="1" wrap="square" lIns="121878" tIns="121878" rIns="121878" bIns="121878" anchor="t" anchorCtr="0">
            <a:noAutofit/>
          </a:bodyPr>
          <a:lstStyle>
            <a:lvl1pPr marL="457107" lvl="0" indent="-349186" algn="l">
              <a:lnSpc>
                <a:spcPct val="100000"/>
              </a:lnSpc>
              <a:spcBef>
                <a:spcPts val="700"/>
              </a:spcBef>
              <a:spcAft>
                <a:spcPts val="0"/>
              </a:spcAft>
              <a:buSzPts val="1900"/>
              <a:buChar char="●"/>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sz="1200">
                <a:solidFill>
                  <a:schemeClr val="dk1"/>
                </a:solidFill>
              </a:defRPr>
            </a:lvl8pPr>
            <a:lvl9pPr marL="4113978" lvl="8" indent="-304736" algn="l">
              <a:lnSpc>
                <a:spcPct val="100000"/>
              </a:lnSpc>
              <a:spcBef>
                <a:spcPts val="500"/>
              </a:spcBef>
              <a:spcAft>
                <a:spcPts val="0"/>
              </a:spcAft>
              <a:buSzPts val="1200"/>
              <a:buChar char="■"/>
              <a:defRPr sz="1200">
                <a:solidFill>
                  <a:schemeClr val="dk1"/>
                </a:solidFill>
              </a:defRPr>
            </a:lvl9pPr>
          </a:lstStyle>
          <a:p>
            <a:endParaRPr/>
          </a:p>
        </p:txBody>
      </p:sp>
    </p:spTree>
    <p:extLst>
      <p:ext uri="{BB962C8B-B14F-4D97-AF65-F5344CB8AC3E}">
        <p14:creationId xmlns:p14="http://schemas.microsoft.com/office/powerpoint/2010/main" val="19915102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63"/>
        <p:cNvGrpSpPr/>
        <p:nvPr/>
      </p:nvGrpSpPr>
      <p:grpSpPr>
        <a:xfrm>
          <a:off x="0" y="0"/>
          <a:ext cx="0" cy="0"/>
          <a:chOff x="0" y="0"/>
          <a:chExt cx="0" cy="0"/>
        </a:xfrm>
      </p:grpSpPr>
      <p:sp>
        <p:nvSpPr>
          <p:cNvPr id="64" name="Google Shape;64;g13daacd529d_0_55"/>
          <p:cNvSpPr/>
          <p:nvPr/>
        </p:nvSpPr>
        <p:spPr>
          <a:xfrm>
            <a:off x="585600" y="4268003"/>
            <a:ext cx="11606400" cy="2589900"/>
          </a:xfrm>
          <a:prstGeom prst="rect">
            <a:avLst/>
          </a:prstGeom>
          <a:solidFill>
            <a:srgbClr val="FFFFFF"/>
          </a:solidFill>
          <a:ln>
            <a:noFill/>
          </a:ln>
        </p:spPr>
        <p:txBody>
          <a:bodyPr spcFirstLastPara="1" wrap="square" lIns="121878" tIns="121878" rIns="121878" bIns="121878" anchor="ctr" anchorCtr="0">
            <a:noAutofit/>
          </a:bodyPr>
          <a:lstStyle/>
          <a:p>
            <a:pPr>
              <a:buSzPts val="1500"/>
            </a:pPr>
            <a:endParaRPr/>
          </a:p>
        </p:txBody>
      </p:sp>
      <p:sp>
        <p:nvSpPr>
          <p:cNvPr id="65" name="Google Shape;65;g13daacd529d_0_55"/>
          <p:cNvSpPr txBox="1">
            <a:spLocks noGrp="1"/>
          </p:cNvSpPr>
          <p:nvPr>
            <p:ph type="subTitle" idx="1"/>
          </p:nvPr>
        </p:nvSpPr>
        <p:spPr>
          <a:xfrm>
            <a:off x="839500" y="4268011"/>
            <a:ext cx="10628400" cy="812700"/>
          </a:xfrm>
          <a:prstGeom prst="rect">
            <a:avLst/>
          </a:prstGeom>
          <a:noFill/>
          <a:ln>
            <a:noFill/>
          </a:ln>
        </p:spPr>
        <p:txBody>
          <a:bodyPr spcFirstLastPara="1" wrap="square" lIns="121878" tIns="121878" rIns="121878" bIns="121878" anchor="t" anchorCtr="0">
            <a:noAutofit/>
          </a:bodyPr>
          <a:lstStyle>
            <a:lvl1pPr marR="0" lvl="0" algn="l">
              <a:lnSpc>
                <a:spcPct val="100000"/>
              </a:lnSpc>
              <a:spcBef>
                <a:spcPts val="7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R="0" lvl="1"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R="0" lvl="2"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R="0" lvl="5"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R="0" lvl="6"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R="0" lvl="7"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R="0" lvl="8"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66" name="Google Shape;66;g13daacd529d_0_55"/>
          <p:cNvSpPr txBox="1">
            <a:spLocks noGrp="1"/>
          </p:cNvSpPr>
          <p:nvPr>
            <p:ph type="title"/>
          </p:nvPr>
        </p:nvSpPr>
        <p:spPr>
          <a:xfrm>
            <a:off x="839503" y="3266403"/>
            <a:ext cx="9625500" cy="1001700"/>
          </a:xfrm>
          <a:prstGeom prst="rect">
            <a:avLst/>
          </a:prstGeom>
          <a:noFill/>
          <a:ln>
            <a:noFill/>
          </a:ln>
        </p:spPr>
        <p:txBody>
          <a:bodyPr spcFirstLastPara="1" wrap="square" lIns="121878" tIns="121878" rIns="121878" bIns="121878" anchor="t" anchorCtr="0">
            <a:noAutofit/>
          </a:bodyPr>
          <a:lstStyle>
            <a:lvl1pPr lvl="0" algn="l">
              <a:lnSpc>
                <a:spcPct val="100000"/>
              </a:lnSpc>
              <a:spcBef>
                <a:spcPts val="0"/>
              </a:spcBef>
              <a:spcAft>
                <a:spcPts val="0"/>
              </a:spcAft>
              <a:buSzPts val="4800"/>
              <a:buNone/>
              <a:defRPr>
                <a:solidFill>
                  <a:srgbClr val="FFFFFF"/>
                </a:solidFill>
              </a:defRPr>
            </a:lvl1pPr>
            <a:lvl2pPr lvl="1" algn="l">
              <a:lnSpc>
                <a:spcPct val="100000"/>
              </a:lnSpc>
              <a:spcBef>
                <a:spcPts val="0"/>
              </a:spcBef>
              <a:spcAft>
                <a:spcPts val="0"/>
              </a:spcAft>
              <a:buSzPts val="1900"/>
              <a:buNone/>
              <a:defRPr>
                <a:solidFill>
                  <a:srgbClr val="FFFFFF"/>
                </a:solidFill>
                <a:latin typeface="Open Sans"/>
                <a:ea typeface="Open Sans"/>
                <a:cs typeface="Open Sans"/>
                <a:sym typeface="Open Sans"/>
              </a:defRPr>
            </a:lvl2pPr>
            <a:lvl3pPr lvl="2" algn="l">
              <a:lnSpc>
                <a:spcPct val="100000"/>
              </a:lnSpc>
              <a:spcBef>
                <a:spcPts val="0"/>
              </a:spcBef>
              <a:spcAft>
                <a:spcPts val="0"/>
              </a:spcAft>
              <a:buSzPts val="1900"/>
              <a:buNone/>
              <a:defRPr>
                <a:solidFill>
                  <a:srgbClr val="FFFFFF"/>
                </a:solidFill>
                <a:latin typeface="Open Sans"/>
                <a:ea typeface="Open Sans"/>
                <a:cs typeface="Open Sans"/>
                <a:sym typeface="Open Sans"/>
              </a:defRPr>
            </a:lvl3pPr>
            <a:lvl4pPr lvl="3" algn="l">
              <a:lnSpc>
                <a:spcPct val="100000"/>
              </a:lnSpc>
              <a:spcBef>
                <a:spcPts val="0"/>
              </a:spcBef>
              <a:spcAft>
                <a:spcPts val="0"/>
              </a:spcAft>
              <a:buSzPts val="1900"/>
              <a:buNone/>
              <a:defRPr>
                <a:solidFill>
                  <a:srgbClr val="FFFFFF"/>
                </a:solidFill>
                <a:latin typeface="Open Sans"/>
                <a:ea typeface="Open Sans"/>
                <a:cs typeface="Open Sans"/>
                <a:sym typeface="Open Sans"/>
              </a:defRPr>
            </a:lvl4pPr>
            <a:lvl5pPr lvl="4" algn="l">
              <a:lnSpc>
                <a:spcPct val="100000"/>
              </a:lnSpc>
              <a:spcBef>
                <a:spcPts val="0"/>
              </a:spcBef>
              <a:spcAft>
                <a:spcPts val="0"/>
              </a:spcAft>
              <a:buSzPts val="1900"/>
              <a:buNone/>
              <a:defRPr>
                <a:solidFill>
                  <a:srgbClr val="FFFFFF"/>
                </a:solidFill>
                <a:latin typeface="Open Sans"/>
                <a:ea typeface="Open Sans"/>
                <a:cs typeface="Open Sans"/>
                <a:sym typeface="Open Sans"/>
              </a:defRPr>
            </a:lvl5pPr>
            <a:lvl6pPr lvl="5" algn="l">
              <a:lnSpc>
                <a:spcPct val="100000"/>
              </a:lnSpc>
              <a:spcBef>
                <a:spcPts val="0"/>
              </a:spcBef>
              <a:spcAft>
                <a:spcPts val="0"/>
              </a:spcAft>
              <a:buSzPts val="1900"/>
              <a:buNone/>
              <a:defRPr>
                <a:solidFill>
                  <a:srgbClr val="FFFFFF"/>
                </a:solidFill>
                <a:latin typeface="Open Sans"/>
                <a:ea typeface="Open Sans"/>
                <a:cs typeface="Open Sans"/>
                <a:sym typeface="Open Sans"/>
              </a:defRPr>
            </a:lvl6pPr>
            <a:lvl7pPr lvl="6" algn="l">
              <a:lnSpc>
                <a:spcPct val="100000"/>
              </a:lnSpc>
              <a:spcBef>
                <a:spcPts val="0"/>
              </a:spcBef>
              <a:spcAft>
                <a:spcPts val="0"/>
              </a:spcAft>
              <a:buSzPts val="1900"/>
              <a:buNone/>
              <a:defRPr>
                <a:solidFill>
                  <a:srgbClr val="FFFFFF"/>
                </a:solidFill>
                <a:latin typeface="Open Sans"/>
                <a:ea typeface="Open Sans"/>
                <a:cs typeface="Open Sans"/>
                <a:sym typeface="Open Sans"/>
              </a:defRPr>
            </a:lvl7pPr>
            <a:lvl8pPr lvl="7" algn="l">
              <a:lnSpc>
                <a:spcPct val="100000"/>
              </a:lnSpc>
              <a:spcBef>
                <a:spcPts val="0"/>
              </a:spcBef>
              <a:spcAft>
                <a:spcPts val="0"/>
              </a:spcAft>
              <a:buSzPts val="1900"/>
              <a:buNone/>
              <a:defRPr>
                <a:solidFill>
                  <a:srgbClr val="FFFFFF"/>
                </a:solidFill>
                <a:latin typeface="Open Sans"/>
                <a:ea typeface="Open Sans"/>
                <a:cs typeface="Open Sans"/>
                <a:sym typeface="Open Sans"/>
              </a:defRPr>
            </a:lvl8pPr>
            <a:lvl9pPr lvl="8" algn="l">
              <a:lnSpc>
                <a:spcPct val="100000"/>
              </a:lnSpc>
              <a:spcBef>
                <a:spcPts val="0"/>
              </a:spcBef>
              <a:spcAft>
                <a:spcPts val="0"/>
              </a:spcAft>
              <a:buSzPts val="1900"/>
              <a:buNone/>
              <a:defRPr>
                <a:solidFill>
                  <a:srgbClr val="FFFFFF"/>
                </a:solidFill>
                <a:latin typeface="Open Sans"/>
                <a:ea typeface="Open Sans"/>
                <a:cs typeface="Open Sans"/>
                <a:sym typeface="Open Sans"/>
              </a:defRPr>
            </a:lvl9pPr>
          </a:lstStyle>
          <a:p>
            <a:endParaRPr/>
          </a:p>
        </p:txBody>
      </p:sp>
      <p:sp>
        <p:nvSpPr>
          <p:cNvPr id="67" name="Google Shape;67;g13daacd529d_0_55"/>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4123949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1">
  <p:cSld name="TITLE_1">
    <p:spTree>
      <p:nvGrpSpPr>
        <p:cNvPr id="1" name="Shape 58"/>
        <p:cNvGrpSpPr/>
        <p:nvPr/>
      </p:nvGrpSpPr>
      <p:grpSpPr>
        <a:xfrm>
          <a:off x="0" y="0"/>
          <a:ext cx="0" cy="0"/>
          <a:chOff x="0" y="0"/>
          <a:chExt cx="0" cy="0"/>
        </a:xfrm>
      </p:grpSpPr>
      <p:sp>
        <p:nvSpPr>
          <p:cNvPr id="59" name="Google Shape;59;g1296eb9e080_0_49"/>
          <p:cNvSpPr txBox="1">
            <a:spLocks noGrp="1"/>
          </p:cNvSpPr>
          <p:nvPr>
            <p:ph type="ctrTitle"/>
          </p:nvPr>
        </p:nvSpPr>
        <p:spPr>
          <a:xfrm>
            <a:off x="914400" y="2130425"/>
            <a:ext cx="10363200" cy="1470000"/>
          </a:xfrm>
          <a:prstGeom prst="rect">
            <a:avLst/>
          </a:prstGeom>
          <a:noFill/>
          <a:ln>
            <a:noFill/>
          </a:ln>
        </p:spPr>
        <p:txBody>
          <a:bodyPr spcFirstLastPara="1" wrap="square" lIns="121860" tIns="121860" rIns="121860" bIns="121860" anchor="ctr" anchorCtr="0">
            <a:noAutofit/>
          </a:bodyPr>
          <a:lstStyle>
            <a:lvl1pPr marR="0" lvl="0" algn="l" rtl="0">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rtl="0">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rtl="0">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rtl="0">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rtl="0">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rtl="0">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rtl="0">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rtl="0">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rtl="0">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60" name="Google Shape;60;g1296eb9e080_0_49"/>
          <p:cNvSpPr txBox="1">
            <a:spLocks noGrp="1"/>
          </p:cNvSpPr>
          <p:nvPr>
            <p:ph type="subTitle" idx="1"/>
          </p:nvPr>
        </p:nvSpPr>
        <p:spPr>
          <a:xfrm>
            <a:off x="914400" y="3886203"/>
            <a:ext cx="9448800" cy="1752900"/>
          </a:xfrm>
          <a:prstGeom prst="rect">
            <a:avLst/>
          </a:prstGeom>
          <a:noFill/>
          <a:ln>
            <a:noFill/>
          </a:ln>
        </p:spPr>
        <p:txBody>
          <a:bodyPr spcFirstLastPara="1" wrap="square" lIns="121860" tIns="121860" rIns="121860" bIns="121860" anchor="t" anchorCtr="0">
            <a:noAutofit/>
          </a:bodyPr>
          <a:lstStyle>
            <a:lvl1pPr marR="0" lvl="0" rtl="0">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rtl="0">
              <a:spcBef>
                <a:spcPts val="6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61" name="Google Shape;61;g1296eb9e080_0_49"/>
          <p:cNvSpPr txBox="1">
            <a:spLocks noGrp="1"/>
          </p:cNvSpPr>
          <p:nvPr>
            <p:ph type="sldNum" idx="12"/>
          </p:nvPr>
        </p:nvSpPr>
        <p:spPr>
          <a:xfrm>
            <a:off x="9448803" y="6248400"/>
            <a:ext cx="2540100" cy="457200"/>
          </a:xfrm>
          <a:prstGeom prst="rect">
            <a:avLst/>
          </a:prstGeom>
          <a:noFill/>
          <a:ln>
            <a:noFill/>
          </a:ln>
        </p:spPr>
        <p:txBody>
          <a:bodyPr spcFirstLastPara="1" wrap="square" lIns="121860" tIns="60905" rIns="121860" bIns="60905" anchor="t" anchorCtr="0">
            <a:noAutofit/>
          </a:bodyPr>
          <a:lstStyle>
            <a:lvl1pPr marL="0" marR="0" lvl="0"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fld id="{00000000-1234-1234-1234-123412341234}" type="slidenum">
              <a:rPr lang="uk-UA" smtClean="0"/>
              <a:pPr/>
              <a:t>‹#›</a:t>
            </a:fld>
            <a:endParaRPr lang="uk-UA" sz="1600">
              <a:solidFill>
                <a:srgbClr val="888888"/>
              </a:solidFill>
              <a:latin typeface="Open Sans"/>
              <a:ea typeface="Open Sans"/>
              <a:cs typeface="Open Sans"/>
              <a:sym typeface="Open San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68"/>
        <p:cNvGrpSpPr/>
        <p:nvPr/>
      </p:nvGrpSpPr>
      <p:grpSpPr>
        <a:xfrm>
          <a:off x="0" y="0"/>
          <a:ext cx="0" cy="0"/>
          <a:chOff x="0" y="0"/>
          <a:chExt cx="0" cy="0"/>
        </a:xfrm>
      </p:grpSpPr>
      <p:sp>
        <p:nvSpPr>
          <p:cNvPr id="69" name="Google Shape;69;g13daacd529d_0_60"/>
          <p:cNvSpPr txBox="1">
            <a:spLocks noGrp="1"/>
          </p:cNvSpPr>
          <p:nvPr>
            <p:ph type="title"/>
          </p:nvPr>
        </p:nvSpPr>
        <p:spPr>
          <a:xfrm>
            <a:off x="3218675" y="2870635"/>
            <a:ext cx="5932500" cy="711300"/>
          </a:xfrm>
          <a:prstGeom prst="rect">
            <a:avLst/>
          </a:prstGeom>
          <a:noFill/>
          <a:ln>
            <a:noFill/>
          </a:ln>
        </p:spPr>
        <p:txBody>
          <a:bodyPr spcFirstLastPara="1" wrap="square" lIns="121878" tIns="121878" rIns="121878" bIns="121878" anchor="ctr" anchorCtr="0">
            <a:noAutofit/>
          </a:bodyPr>
          <a:lstStyle>
            <a:lvl1pPr lvl="0" algn="ctr">
              <a:lnSpc>
                <a:spcPct val="100000"/>
              </a:lnSpc>
              <a:spcBef>
                <a:spcPts val="0"/>
              </a:spcBef>
              <a:spcAft>
                <a:spcPts val="0"/>
              </a:spcAft>
              <a:buSzPts val="4800"/>
              <a:buNone/>
              <a:defRPr sz="3600" b="0">
                <a:solidFill>
                  <a:schemeClr val="lt1"/>
                </a:solidFill>
                <a:latin typeface="Calibri"/>
                <a:ea typeface="Calibri"/>
                <a:cs typeface="Calibri"/>
                <a:sym typeface="Calibri"/>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70" name="Google Shape;70;g13daacd529d_0_60"/>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36459779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71"/>
        <p:cNvGrpSpPr/>
        <p:nvPr/>
      </p:nvGrpSpPr>
      <p:grpSpPr>
        <a:xfrm>
          <a:off x="0" y="0"/>
          <a:ext cx="0" cy="0"/>
          <a:chOff x="0" y="0"/>
          <a:chExt cx="0" cy="0"/>
        </a:xfrm>
      </p:grpSpPr>
      <p:sp>
        <p:nvSpPr>
          <p:cNvPr id="72" name="Google Shape;72;g13daacd529d_0_63"/>
          <p:cNvSpPr txBox="1">
            <a:spLocks noGrp="1"/>
          </p:cNvSpPr>
          <p:nvPr>
            <p:ph type="ctrTitle"/>
          </p:nvPr>
        </p:nvSpPr>
        <p:spPr>
          <a:xfrm>
            <a:off x="914400" y="2130425"/>
            <a:ext cx="10363200" cy="1470000"/>
          </a:xfrm>
          <a:prstGeom prst="rect">
            <a:avLst/>
          </a:prstGeom>
          <a:noFill/>
          <a:ln>
            <a:noFill/>
          </a:ln>
        </p:spPr>
        <p:txBody>
          <a:bodyPr spcFirstLastPara="1" wrap="square" lIns="121878" tIns="121878" rIns="121878" bIns="121878" anchor="ctr" anchorCtr="0">
            <a:noAutofit/>
          </a:bodyPr>
          <a:lstStyle>
            <a:lvl1pPr marR="0" lvl="0" algn="l">
              <a:lnSpc>
                <a:spcPct val="100000"/>
              </a:lnSpc>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73" name="Google Shape;73;g13daacd529d_0_63"/>
          <p:cNvSpPr txBox="1">
            <a:spLocks noGrp="1"/>
          </p:cNvSpPr>
          <p:nvPr>
            <p:ph type="subTitle" idx="1"/>
          </p:nvPr>
        </p:nvSpPr>
        <p:spPr>
          <a:xfrm>
            <a:off x="914400" y="3886203"/>
            <a:ext cx="9448800" cy="1752900"/>
          </a:xfrm>
          <a:prstGeom prst="rect">
            <a:avLst/>
          </a:prstGeom>
          <a:noFill/>
          <a:ln>
            <a:noFill/>
          </a:ln>
        </p:spPr>
        <p:txBody>
          <a:bodyPr spcFirstLastPara="1" wrap="square" lIns="121878" tIns="121878" rIns="121878" bIns="121878" anchor="t" anchorCtr="0">
            <a:noAutofit/>
          </a:bodyPr>
          <a:lstStyle>
            <a:lvl1pPr marR="0" lvl="0" algn="l">
              <a:lnSpc>
                <a:spcPct val="100000"/>
              </a:lnSpc>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algn="l">
              <a:lnSpc>
                <a:spcPct val="100000"/>
              </a:lnSpc>
              <a:spcBef>
                <a:spcPts val="7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74" name="Google Shape;74;g13daacd529d_0_63"/>
          <p:cNvSpPr txBox="1">
            <a:spLocks noGrp="1"/>
          </p:cNvSpPr>
          <p:nvPr>
            <p:ph type="sldNum" idx="12"/>
          </p:nvPr>
        </p:nvSpPr>
        <p:spPr>
          <a:xfrm>
            <a:off x="9448803" y="6248400"/>
            <a:ext cx="2540100" cy="4572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a:buClr>
                <a:srgbClr val="000000"/>
              </a:buClr>
            </a:pPr>
            <a:fld id="{00000000-1234-1234-1234-123412341234}" type="slidenum">
              <a:rPr lang="uk-UA" smtClean="0">
                <a:solidFill>
                  <a:srgbClr val="000000"/>
                </a:solidFill>
              </a:rPr>
              <a:pPr>
                <a:buClr>
                  <a:srgbClr val="000000"/>
                </a:buClr>
              </a:pPr>
              <a:t>‹#›</a:t>
            </a:fld>
            <a:endParaRPr lang="uk-UA" sz="1600">
              <a:solidFill>
                <a:srgbClr val="888888"/>
              </a:solidFill>
              <a:latin typeface="Open Sans"/>
              <a:ea typeface="Open Sans"/>
              <a:cs typeface="Open Sans"/>
              <a:sym typeface="Open Sans"/>
            </a:endParaRPr>
          </a:p>
        </p:txBody>
      </p:sp>
    </p:spTree>
    <p:extLst>
      <p:ext uri="{BB962C8B-B14F-4D97-AF65-F5344CB8AC3E}">
        <p14:creationId xmlns:p14="http://schemas.microsoft.com/office/powerpoint/2010/main" val="258161603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5"/>
        <p:cNvGrpSpPr/>
        <p:nvPr/>
      </p:nvGrpSpPr>
      <p:grpSpPr>
        <a:xfrm>
          <a:off x="0" y="0"/>
          <a:ext cx="0" cy="0"/>
          <a:chOff x="0" y="0"/>
          <a:chExt cx="0" cy="0"/>
        </a:xfrm>
      </p:grpSpPr>
      <p:sp>
        <p:nvSpPr>
          <p:cNvPr id="76" name="Google Shape;76;g13daacd529d_0_67"/>
          <p:cNvSpPr/>
          <p:nvPr/>
        </p:nvSpPr>
        <p:spPr>
          <a:xfrm>
            <a:off x="6096000" y="133"/>
            <a:ext cx="6096000" cy="6858000"/>
          </a:xfrm>
          <a:prstGeom prst="rect">
            <a:avLst/>
          </a:prstGeom>
          <a:solidFill>
            <a:srgbClr val="073763"/>
          </a:solidFill>
          <a:ln>
            <a:noFill/>
          </a:ln>
        </p:spPr>
        <p:txBody>
          <a:bodyPr spcFirstLastPara="1" wrap="square" lIns="121878" tIns="121878" rIns="121878" bIns="121878" anchor="ctr" anchorCtr="0">
            <a:noAutofit/>
          </a:bodyPr>
          <a:lstStyle/>
          <a:p>
            <a:pPr>
              <a:buSzPts val="1500"/>
            </a:pPr>
            <a:endParaRPr/>
          </a:p>
        </p:txBody>
      </p:sp>
      <p:cxnSp>
        <p:nvCxnSpPr>
          <p:cNvPr id="77" name="Google Shape;77;g13daacd529d_0_6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78" name="Google Shape;78;g13daacd529d_0_67"/>
          <p:cNvSpPr txBox="1">
            <a:spLocks noGrp="1"/>
          </p:cNvSpPr>
          <p:nvPr>
            <p:ph type="title"/>
          </p:nvPr>
        </p:nvSpPr>
        <p:spPr>
          <a:xfrm>
            <a:off x="677333" y="1834135"/>
            <a:ext cx="5318400" cy="2069100"/>
          </a:xfrm>
          <a:prstGeom prst="rect">
            <a:avLst/>
          </a:prstGeom>
          <a:noFill/>
          <a:ln>
            <a:noFill/>
          </a:ln>
        </p:spPr>
        <p:txBody>
          <a:bodyPr spcFirstLastPara="1" wrap="square" lIns="121878" tIns="121878" rIns="121878" bIns="121878" anchor="b" anchorCtr="0">
            <a:noAutofit/>
          </a:bodyPr>
          <a:lstStyle>
            <a:lvl1pPr lvl="0" algn="ctr">
              <a:lnSpc>
                <a:spcPct val="100000"/>
              </a:lnSpc>
              <a:spcBef>
                <a:spcPts val="0"/>
              </a:spcBef>
              <a:spcAft>
                <a:spcPts val="0"/>
              </a:spcAft>
              <a:buSzPts val="5100"/>
              <a:buNone/>
              <a:defRPr sz="5100"/>
            </a:lvl1pPr>
            <a:lvl2pPr lvl="1" algn="ctr">
              <a:lnSpc>
                <a:spcPct val="100000"/>
              </a:lnSpc>
              <a:spcBef>
                <a:spcPts val="0"/>
              </a:spcBef>
              <a:spcAft>
                <a:spcPts val="0"/>
              </a:spcAft>
              <a:buSzPts val="5100"/>
              <a:buChar char="○"/>
              <a:defRPr sz="5100"/>
            </a:lvl2pPr>
            <a:lvl3pPr lvl="2" algn="ctr">
              <a:lnSpc>
                <a:spcPct val="100000"/>
              </a:lnSpc>
              <a:spcBef>
                <a:spcPts val="0"/>
              </a:spcBef>
              <a:spcAft>
                <a:spcPts val="0"/>
              </a:spcAft>
              <a:buSzPts val="5100"/>
              <a:buChar char="■"/>
              <a:defRPr sz="5100"/>
            </a:lvl3pPr>
            <a:lvl4pPr lvl="3" algn="ctr">
              <a:lnSpc>
                <a:spcPct val="100000"/>
              </a:lnSpc>
              <a:spcBef>
                <a:spcPts val="0"/>
              </a:spcBef>
              <a:spcAft>
                <a:spcPts val="0"/>
              </a:spcAft>
              <a:buSzPts val="5100"/>
              <a:buChar char="●"/>
              <a:defRPr sz="5100"/>
            </a:lvl4pPr>
            <a:lvl5pPr lvl="4" algn="ctr">
              <a:lnSpc>
                <a:spcPct val="100000"/>
              </a:lnSpc>
              <a:spcBef>
                <a:spcPts val="0"/>
              </a:spcBef>
              <a:spcAft>
                <a:spcPts val="0"/>
              </a:spcAft>
              <a:buSzPts val="5100"/>
              <a:buChar char="○"/>
              <a:defRPr sz="5100"/>
            </a:lvl5pPr>
            <a:lvl6pPr lvl="5" algn="ctr">
              <a:lnSpc>
                <a:spcPct val="100000"/>
              </a:lnSpc>
              <a:spcBef>
                <a:spcPts val="0"/>
              </a:spcBef>
              <a:spcAft>
                <a:spcPts val="0"/>
              </a:spcAft>
              <a:buSzPts val="5100"/>
              <a:buChar char="■"/>
              <a:defRPr sz="5100"/>
            </a:lvl6pPr>
            <a:lvl7pPr lvl="6" algn="ctr">
              <a:lnSpc>
                <a:spcPct val="100000"/>
              </a:lnSpc>
              <a:spcBef>
                <a:spcPts val="0"/>
              </a:spcBef>
              <a:spcAft>
                <a:spcPts val="0"/>
              </a:spcAft>
              <a:buSzPts val="5100"/>
              <a:buChar char="●"/>
              <a:defRPr sz="5100"/>
            </a:lvl7pPr>
            <a:lvl8pPr lvl="7" algn="ctr">
              <a:lnSpc>
                <a:spcPct val="100000"/>
              </a:lnSpc>
              <a:spcBef>
                <a:spcPts val="0"/>
              </a:spcBef>
              <a:spcAft>
                <a:spcPts val="0"/>
              </a:spcAft>
              <a:buSzPts val="5100"/>
              <a:buChar char="○"/>
              <a:defRPr sz="5100"/>
            </a:lvl8pPr>
            <a:lvl9pPr lvl="8" algn="ctr">
              <a:lnSpc>
                <a:spcPct val="100000"/>
              </a:lnSpc>
              <a:spcBef>
                <a:spcPts val="0"/>
              </a:spcBef>
              <a:spcAft>
                <a:spcPts val="0"/>
              </a:spcAft>
              <a:buSzPts val="5100"/>
              <a:buChar char="■"/>
              <a:defRPr sz="5100"/>
            </a:lvl9pPr>
          </a:lstStyle>
          <a:p>
            <a:endParaRPr/>
          </a:p>
        </p:txBody>
      </p:sp>
      <p:sp>
        <p:nvSpPr>
          <p:cNvPr id="79" name="Google Shape;79;g13daacd529d_0_67"/>
          <p:cNvSpPr txBox="1">
            <a:spLocks noGrp="1"/>
          </p:cNvSpPr>
          <p:nvPr>
            <p:ph type="subTitle" idx="1"/>
          </p:nvPr>
        </p:nvSpPr>
        <p:spPr>
          <a:xfrm>
            <a:off x="677333" y="3993933"/>
            <a:ext cx="5318400" cy="1794000"/>
          </a:xfrm>
          <a:prstGeom prst="rect">
            <a:avLst/>
          </a:prstGeom>
          <a:noFill/>
          <a:ln>
            <a:noFill/>
          </a:ln>
        </p:spPr>
        <p:txBody>
          <a:bodyPr spcFirstLastPara="1" wrap="square" lIns="121878" tIns="121878" rIns="121878" bIns="121878" anchor="t" anchorCtr="0">
            <a:noAutofit/>
          </a:bodyPr>
          <a:lstStyle>
            <a:lvl1pPr lvl="0" algn="ctr">
              <a:lnSpc>
                <a:spcPct val="100000"/>
              </a:lnSpc>
              <a:spcBef>
                <a:spcPts val="700"/>
              </a:spcBef>
              <a:spcAft>
                <a:spcPts val="0"/>
              </a:spcAft>
              <a:buSzPts val="1900"/>
              <a:buNone/>
              <a:defRPr/>
            </a:lvl1pPr>
            <a:lvl2pPr lvl="1" algn="ctr">
              <a:lnSpc>
                <a:spcPct val="100000"/>
              </a:lnSpc>
              <a:spcBef>
                <a:spcPts val="500"/>
              </a:spcBef>
              <a:spcAft>
                <a:spcPts val="0"/>
              </a:spcAft>
              <a:buSzPts val="2400"/>
              <a:buNone/>
              <a:defRPr sz="2400"/>
            </a:lvl2pPr>
            <a:lvl3pPr lvl="2" algn="ctr">
              <a:lnSpc>
                <a:spcPct val="100000"/>
              </a:lnSpc>
              <a:spcBef>
                <a:spcPts val="500"/>
              </a:spcBef>
              <a:spcAft>
                <a:spcPts val="0"/>
              </a:spcAft>
              <a:buSzPts val="2400"/>
              <a:buNone/>
              <a:defRPr sz="2400"/>
            </a:lvl3pPr>
            <a:lvl4pPr lvl="3" algn="ctr">
              <a:lnSpc>
                <a:spcPct val="100000"/>
              </a:lnSpc>
              <a:spcBef>
                <a:spcPts val="400"/>
              </a:spcBef>
              <a:spcAft>
                <a:spcPts val="0"/>
              </a:spcAft>
              <a:buSzPts val="2400"/>
              <a:buNone/>
              <a:defRPr sz="2400"/>
            </a:lvl4pPr>
            <a:lvl5pPr lvl="4" algn="ctr">
              <a:lnSpc>
                <a:spcPct val="100000"/>
              </a:lnSpc>
              <a:spcBef>
                <a:spcPts val="400"/>
              </a:spcBef>
              <a:spcAft>
                <a:spcPts val="0"/>
              </a:spcAft>
              <a:buSzPts val="2400"/>
              <a:buNone/>
              <a:defRPr sz="2400"/>
            </a:lvl5pPr>
            <a:lvl6pPr lvl="5" algn="ctr">
              <a:lnSpc>
                <a:spcPct val="100000"/>
              </a:lnSpc>
              <a:spcBef>
                <a:spcPts val="500"/>
              </a:spcBef>
              <a:spcAft>
                <a:spcPts val="0"/>
              </a:spcAft>
              <a:buSzPts val="2400"/>
              <a:buNone/>
              <a:defRPr sz="2400"/>
            </a:lvl6pPr>
            <a:lvl7pPr lvl="6" algn="ctr">
              <a:lnSpc>
                <a:spcPct val="100000"/>
              </a:lnSpc>
              <a:spcBef>
                <a:spcPts val="500"/>
              </a:spcBef>
              <a:spcAft>
                <a:spcPts val="0"/>
              </a:spcAft>
              <a:buSzPts val="2400"/>
              <a:buNone/>
              <a:defRPr sz="2400"/>
            </a:lvl7pPr>
            <a:lvl8pPr lvl="7" algn="ctr">
              <a:lnSpc>
                <a:spcPct val="100000"/>
              </a:lnSpc>
              <a:spcBef>
                <a:spcPts val="500"/>
              </a:spcBef>
              <a:spcAft>
                <a:spcPts val="0"/>
              </a:spcAft>
              <a:buSzPts val="2400"/>
              <a:buNone/>
              <a:defRPr sz="2400"/>
            </a:lvl8pPr>
            <a:lvl9pPr lvl="8" algn="ctr">
              <a:lnSpc>
                <a:spcPct val="100000"/>
              </a:lnSpc>
              <a:spcBef>
                <a:spcPts val="500"/>
              </a:spcBef>
              <a:spcAft>
                <a:spcPts val="0"/>
              </a:spcAft>
              <a:buSzPts val="2400"/>
              <a:buNone/>
              <a:defRPr sz="2400"/>
            </a:lvl9pPr>
          </a:lstStyle>
          <a:p>
            <a:endParaRPr/>
          </a:p>
        </p:txBody>
      </p:sp>
      <p:sp>
        <p:nvSpPr>
          <p:cNvPr id="80" name="Google Shape;80;g13daacd529d_0_67"/>
          <p:cNvSpPr txBox="1">
            <a:spLocks noGrp="1"/>
          </p:cNvSpPr>
          <p:nvPr>
            <p:ph type="body" idx="2"/>
          </p:nvPr>
        </p:nvSpPr>
        <p:spPr>
          <a:xfrm>
            <a:off x="6586003" y="965603"/>
            <a:ext cx="5115900" cy="4926900"/>
          </a:xfrm>
          <a:prstGeom prst="rect">
            <a:avLst/>
          </a:prstGeom>
          <a:noFill/>
          <a:ln>
            <a:noFill/>
          </a:ln>
        </p:spPr>
        <p:txBody>
          <a:bodyPr spcFirstLastPara="1" wrap="square" lIns="121878" tIns="121878" rIns="121878" bIns="121878" anchor="ctr" anchorCtr="0">
            <a:noAutofit/>
          </a:bodyPr>
          <a:lstStyle>
            <a:lvl1pPr marL="457107" lvl="0" indent="-349186" algn="l">
              <a:lnSpc>
                <a:spcPct val="100000"/>
              </a:lnSpc>
              <a:spcBef>
                <a:spcPts val="700"/>
              </a:spcBef>
              <a:spcAft>
                <a:spcPts val="0"/>
              </a:spcAft>
              <a:buClr>
                <a:schemeClr val="lt1"/>
              </a:buClr>
              <a:buSzPts val="1900"/>
              <a:buChar char="●"/>
              <a:defRPr>
                <a:solidFill>
                  <a:schemeClr val="lt1"/>
                </a:solidFill>
              </a:defRPr>
            </a:lvl1pPr>
            <a:lvl2pPr marL="914218" lvl="1" indent="-380925" algn="l">
              <a:lnSpc>
                <a:spcPct val="100000"/>
              </a:lnSpc>
              <a:spcBef>
                <a:spcPts val="500"/>
              </a:spcBef>
              <a:spcAft>
                <a:spcPts val="0"/>
              </a:spcAft>
              <a:buClr>
                <a:schemeClr val="lt1"/>
              </a:buClr>
              <a:buSzPts val="2400"/>
              <a:buChar char="○"/>
              <a:defRPr>
                <a:solidFill>
                  <a:schemeClr val="lt1"/>
                </a:solidFill>
              </a:defRPr>
            </a:lvl2pPr>
            <a:lvl3pPr marL="1371328" lvl="2" indent="-361886" algn="l">
              <a:lnSpc>
                <a:spcPct val="100000"/>
              </a:lnSpc>
              <a:spcBef>
                <a:spcPts val="500"/>
              </a:spcBef>
              <a:spcAft>
                <a:spcPts val="0"/>
              </a:spcAft>
              <a:buClr>
                <a:schemeClr val="lt1"/>
              </a:buClr>
              <a:buSzPts val="2100"/>
              <a:buChar char="■"/>
              <a:defRPr>
                <a:solidFill>
                  <a:schemeClr val="lt1"/>
                </a:solidFill>
              </a:defRPr>
            </a:lvl3pPr>
            <a:lvl4pPr marL="1828437" lvl="3" indent="-349186" algn="l">
              <a:lnSpc>
                <a:spcPct val="100000"/>
              </a:lnSpc>
              <a:spcBef>
                <a:spcPts val="400"/>
              </a:spcBef>
              <a:spcAft>
                <a:spcPts val="0"/>
              </a:spcAft>
              <a:buClr>
                <a:schemeClr val="lt1"/>
              </a:buClr>
              <a:buSzPts val="1900"/>
              <a:buChar char="●"/>
              <a:defRPr>
                <a:solidFill>
                  <a:schemeClr val="lt1"/>
                </a:solidFill>
              </a:defRPr>
            </a:lvl4pPr>
            <a:lvl5pPr marL="2285550" lvl="4" indent="-330136" algn="l">
              <a:lnSpc>
                <a:spcPct val="100000"/>
              </a:lnSpc>
              <a:spcBef>
                <a:spcPts val="400"/>
              </a:spcBef>
              <a:spcAft>
                <a:spcPts val="0"/>
              </a:spcAft>
              <a:buClr>
                <a:schemeClr val="lt1"/>
              </a:buClr>
              <a:buSzPts val="1600"/>
              <a:buChar char="○"/>
              <a:defRPr>
                <a:solidFill>
                  <a:schemeClr val="lt1"/>
                </a:solidFill>
              </a:defRPr>
            </a:lvl5pPr>
            <a:lvl6pPr marL="2742654" lvl="5" indent="-311087" algn="l">
              <a:lnSpc>
                <a:spcPct val="100000"/>
              </a:lnSpc>
              <a:spcBef>
                <a:spcPts val="500"/>
              </a:spcBef>
              <a:spcAft>
                <a:spcPts val="0"/>
              </a:spcAft>
              <a:buClr>
                <a:schemeClr val="lt1"/>
              </a:buClr>
              <a:buSzPts val="1300"/>
              <a:buChar char="■"/>
              <a:defRPr>
                <a:solidFill>
                  <a:schemeClr val="lt1"/>
                </a:solidFill>
              </a:defRPr>
            </a:lvl6pPr>
            <a:lvl7pPr marL="3199760" lvl="6" indent="-311087" algn="l">
              <a:lnSpc>
                <a:spcPct val="100000"/>
              </a:lnSpc>
              <a:spcBef>
                <a:spcPts val="500"/>
              </a:spcBef>
              <a:spcAft>
                <a:spcPts val="0"/>
              </a:spcAft>
              <a:buClr>
                <a:schemeClr val="lt1"/>
              </a:buClr>
              <a:buSzPts val="1300"/>
              <a:buChar char="●"/>
              <a:defRPr>
                <a:solidFill>
                  <a:schemeClr val="lt1"/>
                </a:solidFill>
              </a:defRPr>
            </a:lvl7pPr>
            <a:lvl8pPr marL="3656867" lvl="7" indent="-304736" algn="l">
              <a:lnSpc>
                <a:spcPct val="100000"/>
              </a:lnSpc>
              <a:spcBef>
                <a:spcPts val="500"/>
              </a:spcBef>
              <a:spcAft>
                <a:spcPts val="0"/>
              </a:spcAft>
              <a:buClr>
                <a:schemeClr val="lt1"/>
              </a:buClr>
              <a:buSzPts val="1200"/>
              <a:buChar char="○"/>
              <a:defRPr>
                <a:solidFill>
                  <a:schemeClr val="lt1"/>
                </a:solidFill>
              </a:defRPr>
            </a:lvl8pPr>
            <a:lvl9pPr marL="4113978" lvl="8" indent="-304736" algn="l">
              <a:lnSpc>
                <a:spcPct val="100000"/>
              </a:lnSpc>
              <a:spcBef>
                <a:spcPts val="500"/>
              </a:spcBef>
              <a:spcAft>
                <a:spcPts val="0"/>
              </a:spcAft>
              <a:buClr>
                <a:schemeClr val="lt1"/>
              </a:buClr>
              <a:buSzPts val="1200"/>
              <a:buChar char="■"/>
              <a:defRPr>
                <a:solidFill>
                  <a:schemeClr val="lt1"/>
                </a:solidFill>
              </a:defRPr>
            </a:lvl9pPr>
          </a:lstStyle>
          <a:p>
            <a:endParaRPr/>
          </a:p>
        </p:txBody>
      </p:sp>
      <p:sp>
        <p:nvSpPr>
          <p:cNvPr id="81" name="Google Shape;81;g13daacd529d_0_67"/>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9pPr>
          </a:lstStyle>
          <a:p>
            <a:fld id="{00000000-1234-1234-1234-123412341234}" type="slidenum">
              <a:rPr lang="en-US">
                <a:solidFill>
                  <a:srgbClr val="FFFFFF"/>
                </a:solidFill>
              </a:rPr>
              <a:pPr/>
              <a:t>‹#›</a:t>
            </a:fld>
            <a:endParaRPr>
              <a:solidFill>
                <a:srgbClr val="FFFFFF"/>
              </a:solidFill>
            </a:endParaRPr>
          </a:p>
        </p:txBody>
      </p:sp>
    </p:spTree>
    <p:extLst>
      <p:ext uri="{BB962C8B-B14F-4D97-AF65-F5344CB8AC3E}">
        <p14:creationId xmlns:p14="http://schemas.microsoft.com/office/powerpoint/2010/main" val="30763320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ection header 1" type="secHead">
  <p:cSld name="Section header 1">
    <p:bg>
      <p:bgPr>
        <a:solidFill>
          <a:srgbClr val="FFE599"/>
        </a:solidFill>
        <a:effectLst/>
      </p:bgPr>
    </p:bg>
    <p:spTree>
      <p:nvGrpSpPr>
        <p:cNvPr id="1" name="Shape 82"/>
        <p:cNvGrpSpPr/>
        <p:nvPr/>
      </p:nvGrpSpPr>
      <p:grpSpPr>
        <a:xfrm>
          <a:off x="0" y="0"/>
          <a:ext cx="0" cy="0"/>
          <a:chOff x="0" y="0"/>
          <a:chExt cx="0" cy="0"/>
        </a:xfrm>
      </p:grpSpPr>
      <p:sp>
        <p:nvSpPr>
          <p:cNvPr id="83" name="Google Shape;83;g13daacd529d_0_74"/>
          <p:cNvSpPr/>
          <p:nvPr/>
        </p:nvSpPr>
        <p:spPr>
          <a:xfrm>
            <a:off x="585500" y="4268167"/>
            <a:ext cx="11606400" cy="2589900"/>
          </a:xfrm>
          <a:prstGeom prst="rect">
            <a:avLst/>
          </a:prstGeom>
          <a:solidFill>
            <a:srgbClr val="FFFFFF"/>
          </a:solidFill>
          <a:ln>
            <a:noFill/>
          </a:ln>
        </p:spPr>
        <p:txBody>
          <a:bodyPr spcFirstLastPara="1" wrap="square" lIns="121878" tIns="121878" rIns="121878" bIns="121878" anchor="ctr" anchorCtr="0">
            <a:noAutofit/>
          </a:bodyPr>
          <a:lstStyle/>
          <a:p>
            <a:pPr>
              <a:buSzPts val="1500"/>
            </a:pPr>
            <a:endParaRPr/>
          </a:p>
        </p:txBody>
      </p:sp>
      <p:sp>
        <p:nvSpPr>
          <p:cNvPr id="84" name="Google Shape;84;g13daacd529d_0_74"/>
          <p:cNvSpPr txBox="1">
            <a:spLocks noGrp="1"/>
          </p:cNvSpPr>
          <p:nvPr>
            <p:ph type="title"/>
          </p:nvPr>
        </p:nvSpPr>
        <p:spPr>
          <a:xfrm>
            <a:off x="1071735" y="3307403"/>
            <a:ext cx="10163100" cy="3264300"/>
          </a:xfrm>
          <a:prstGeom prst="rect">
            <a:avLst/>
          </a:prstGeom>
          <a:noFill/>
          <a:ln>
            <a:noFill/>
          </a:ln>
        </p:spPr>
        <p:txBody>
          <a:bodyPr spcFirstLastPara="1" wrap="square" lIns="121878" tIns="121878" rIns="121878" bIns="121878"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5" name="Google Shape;85;g13daacd529d_0_74"/>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401736533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3"/>
        </a:solidFill>
        <a:effectLst/>
      </p:bgPr>
    </p:bg>
    <p:spTree>
      <p:nvGrpSpPr>
        <p:cNvPr id="1" name="Shape 86"/>
        <p:cNvGrpSpPr/>
        <p:nvPr/>
      </p:nvGrpSpPr>
      <p:grpSpPr>
        <a:xfrm>
          <a:off x="0" y="0"/>
          <a:ext cx="0" cy="0"/>
          <a:chOff x="0" y="0"/>
          <a:chExt cx="0" cy="0"/>
        </a:xfrm>
      </p:grpSpPr>
      <p:sp>
        <p:nvSpPr>
          <p:cNvPr id="87" name="Google Shape;87;g13daacd529d_0_78"/>
          <p:cNvSpPr/>
          <p:nvPr/>
        </p:nvSpPr>
        <p:spPr>
          <a:xfrm>
            <a:off x="585500" y="4268167"/>
            <a:ext cx="11606400" cy="2589900"/>
          </a:xfrm>
          <a:prstGeom prst="rect">
            <a:avLst/>
          </a:prstGeom>
          <a:solidFill>
            <a:srgbClr val="FFFFFF"/>
          </a:solidFill>
          <a:ln>
            <a:noFill/>
          </a:ln>
        </p:spPr>
        <p:txBody>
          <a:bodyPr spcFirstLastPara="1" wrap="square" lIns="121878" tIns="121878" rIns="121878" bIns="121878" anchor="ctr" anchorCtr="0">
            <a:noAutofit/>
          </a:bodyPr>
          <a:lstStyle/>
          <a:p>
            <a:pPr>
              <a:buSzPts val="1500"/>
            </a:pPr>
            <a:endParaRPr/>
          </a:p>
        </p:txBody>
      </p:sp>
      <p:sp>
        <p:nvSpPr>
          <p:cNvPr id="88" name="Google Shape;88;g13daacd529d_0_78"/>
          <p:cNvSpPr txBox="1">
            <a:spLocks noGrp="1"/>
          </p:cNvSpPr>
          <p:nvPr>
            <p:ph type="title"/>
          </p:nvPr>
        </p:nvSpPr>
        <p:spPr>
          <a:xfrm>
            <a:off x="1071735" y="2405067"/>
            <a:ext cx="10163100" cy="4163700"/>
          </a:xfrm>
          <a:prstGeom prst="rect">
            <a:avLst/>
          </a:prstGeom>
          <a:noFill/>
          <a:ln>
            <a:noFill/>
          </a:ln>
        </p:spPr>
        <p:txBody>
          <a:bodyPr spcFirstLastPara="1" wrap="square" lIns="121878" tIns="121878" rIns="121878" bIns="121878"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9" name="Google Shape;89;g13daacd529d_0_78"/>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21847624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rgbClr val="E06666"/>
        </a:solidFill>
        <a:effectLst/>
      </p:bgPr>
    </p:bg>
    <p:spTree>
      <p:nvGrpSpPr>
        <p:cNvPr id="1" name="Shape 90"/>
        <p:cNvGrpSpPr/>
        <p:nvPr/>
      </p:nvGrpSpPr>
      <p:grpSpPr>
        <a:xfrm>
          <a:off x="0" y="0"/>
          <a:ext cx="0" cy="0"/>
          <a:chOff x="0" y="0"/>
          <a:chExt cx="0" cy="0"/>
        </a:xfrm>
      </p:grpSpPr>
      <p:sp>
        <p:nvSpPr>
          <p:cNvPr id="91" name="Google Shape;91;g13daacd529d_0_82"/>
          <p:cNvSpPr/>
          <p:nvPr/>
        </p:nvSpPr>
        <p:spPr>
          <a:xfrm>
            <a:off x="585500" y="4268167"/>
            <a:ext cx="11606400" cy="2589900"/>
          </a:xfrm>
          <a:prstGeom prst="rect">
            <a:avLst/>
          </a:prstGeom>
          <a:solidFill>
            <a:srgbClr val="FFFFFF"/>
          </a:solidFill>
          <a:ln>
            <a:noFill/>
          </a:ln>
        </p:spPr>
        <p:txBody>
          <a:bodyPr spcFirstLastPara="1" wrap="square" lIns="121878" tIns="121878" rIns="121878" bIns="121878" anchor="ctr" anchorCtr="0">
            <a:noAutofit/>
          </a:bodyPr>
          <a:lstStyle/>
          <a:p>
            <a:pPr>
              <a:buSzPts val="1500"/>
            </a:pPr>
            <a:endParaRPr/>
          </a:p>
        </p:txBody>
      </p:sp>
      <p:sp>
        <p:nvSpPr>
          <p:cNvPr id="92" name="Google Shape;92;g13daacd529d_0_82"/>
          <p:cNvSpPr txBox="1">
            <a:spLocks noGrp="1"/>
          </p:cNvSpPr>
          <p:nvPr>
            <p:ph type="title"/>
          </p:nvPr>
        </p:nvSpPr>
        <p:spPr>
          <a:xfrm>
            <a:off x="1071735" y="2405067"/>
            <a:ext cx="10163100" cy="4163700"/>
          </a:xfrm>
          <a:prstGeom prst="rect">
            <a:avLst/>
          </a:prstGeom>
          <a:noFill/>
          <a:ln>
            <a:noFill/>
          </a:ln>
        </p:spPr>
        <p:txBody>
          <a:bodyPr spcFirstLastPara="1" wrap="square" lIns="121878" tIns="121878" rIns="121878" bIns="121878"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rgbClr val="0A4595"/>
              </a:buClr>
              <a:buSzPts val="9100"/>
              <a:buChar char="○"/>
              <a:defRPr sz="9100">
                <a:solidFill>
                  <a:srgbClr val="0A4595"/>
                </a:solidFill>
              </a:defRPr>
            </a:lvl2pPr>
            <a:lvl3pPr lvl="2" algn="l">
              <a:lnSpc>
                <a:spcPct val="100000"/>
              </a:lnSpc>
              <a:spcBef>
                <a:spcPts val="0"/>
              </a:spcBef>
              <a:spcAft>
                <a:spcPts val="0"/>
              </a:spcAft>
              <a:buClr>
                <a:srgbClr val="0A4595"/>
              </a:buClr>
              <a:buSzPts val="9100"/>
              <a:buChar char="■"/>
              <a:defRPr sz="9100">
                <a:solidFill>
                  <a:srgbClr val="0A4595"/>
                </a:solidFill>
              </a:defRPr>
            </a:lvl3pPr>
            <a:lvl4pPr lvl="3" algn="l">
              <a:lnSpc>
                <a:spcPct val="100000"/>
              </a:lnSpc>
              <a:spcBef>
                <a:spcPts val="0"/>
              </a:spcBef>
              <a:spcAft>
                <a:spcPts val="0"/>
              </a:spcAft>
              <a:buClr>
                <a:srgbClr val="0A4595"/>
              </a:buClr>
              <a:buSzPts val="9100"/>
              <a:buChar char="●"/>
              <a:defRPr sz="9100">
                <a:solidFill>
                  <a:srgbClr val="0A4595"/>
                </a:solidFill>
              </a:defRPr>
            </a:lvl4pPr>
            <a:lvl5pPr lvl="4" algn="l">
              <a:lnSpc>
                <a:spcPct val="100000"/>
              </a:lnSpc>
              <a:spcBef>
                <a:spcPts val="0"/>
              </a:spcBef>
              <a:spcAft>
                <a:spcPts val="0"/>
              </a:spcAft>
              <a:buClr>
                <a:srgbClr val="0A4595"/>
              </a:buClr>
              <a:buSzPts val="9100"/>
              <a:buChar char="○"/>
              <a:defRPr sz="9100">
                <a:solidFill>
                  <a:srgbClr val="0A4595"/>
                </a:solidFill>
              </a:defRPr>
            </a:lvl5pPr>
            <a:lvl6pPr lvl="5" algn="l">
              <a:lnSpc>
                <a:spcPct val="100000"/>
              </a:lnSpc>
              <a:spcBef>
                <a:spcPts val="0"/>
              </a:spcBef>
              <a:spcAft>
                <a:spcPts val="0"/>
              </a:spcAft>
              <a:buClr>
                <a:srgbClr val="0A4595"/>
              </a:buClr>
              <a:buSzPts val="9100"/>
              <a:buChar char="■"/>
              <a:defRPr sz="9100">
                <a:solidFill>
                  <a:srgbClr val="0A4595"/>
                </a:solidFill>
              </a:defRPr>
            </a:lvl6pPr>
            <a:lvl7pPr lvl="6" algn="l">
              <a:lnSpc>
                <a:spcPct val="100000"/>
              </a:lnSpc>
              <a:spcBef>
                <a:spcPts val="0"/>
              </a:spcBef>
              <a:spcAft>
                <a:spcPts val="0"/>
              </a:spcAft>
              <a:buClr>
                <a:srgbClr val="0A4595"/>
              </a:buClr>
              <a:buSzPts val="9100"/>
              <a:buChar char="●"/>
              <a:defRPr sz="9100">
                <a:solidFill>
                  <a:srgbClr val="0A4595"/>
                </a:solidFill>
              </a:defRPr>
            </a:lvl7pPr>
            <a:lvl8pPr lvl="7" algn="l">
              <a:lnSpc>
                <a:spcPct val="100000"/>
              </a:lnSpc>
              <a:spcBef>
                <a:spcPts val="0"/>
              </a:spcBef>
              <a:spcAft>
                <a:spcPts val="0"/>
              </a:spcAft>
              <a:buClr>
                <a:srgbClr val="0A4595"/>
              </a:buClr>
              <a:buSzPts val="9100"/>
              <a:buChar char="○"/>
              <a:defRPr sz="9100">
                <a:solidFill>
                  <a:srgbClr val="0A4595"/>
                </a:solidFill>
              </a:defRPr>
            </a:lvl8pPr>
            <a:lvl9pPr lvl="8" algn="l">
              <a:lnSpc>
                <a:spcPct val="100000"/>
              </a:lnSpc>
              <a:spcBef>
                <a:spcPts val="0"/>
              </a:spcBef>
              <a:spcAft>
                <a:spcPts val="0"/>
              </a:spcAft>
              <a:buClr>
                <a:srgbClr val="0A4595"/>
              </a:buClr>
              <a:buSzPts val="9100"/>
              <a:buChar char="■"/>
              <a:defRPr sz="9100">
                <a:solidFill>
                  <a:srgbClr val="0A4595"/>
                </a:solidFill>
              </a:defRPr>
            </a:lvl9pPr>
          </a:lstStyle>
          <a:p>
            <a:endParaRPr/>
          </a:p>
        </p:txBody>
      </p:sp>
      <p:sp>
        <p:nvSpPr>
          <p:cNvPr id="93" name="Google Shape;93;g13daacd529d_0_82"/>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4344077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94"/>
        <p:cNvGrpSpPr/>
        <p:nvPr/>
      </p:nvGrpSpPr>
      <p:grpSpPr>
        <a:xfrm>
          <a:off x="0" y="0"/>
          <a:ext cx="0" cy="0"/>
          <a:chOff x="0" y="0"/>
          <a:chExt cx="0" cy="0"/>
        </a:xfrm>
      </p:grpSpPr>
      <p:sp>
        <p:nvSpPr>
          <p:cNvPr id="95" name="Google Shape;95;g13daacd529d_0_86"/>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78" tIns="121878" rIns="121878" bIns="121878" anchor="ctr" anchorCtr="0">
            <a:noAutofit/>
          </a:bodyPr>
          <a:lstStyle/>
          <a:p>
            <a:pPr>
              <a:buSzPts val="1500"/>
            </a:pPr>
            <a:endParaRPr/>
          </a:p>
        </p:txBody>
      </p:sp>
      <p:sp>
        <p:nvSpPr>
          <p:cNvPr id="96" name="Google Shape;96;g13daacd529d_0_86"/>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64077527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7"/>
        <p:cNvGrpSpPr/>
        <p:nvPr/>
      </p:nvGrpSpPr>
      <p:grpSpPr>
        <a:xfrm>
          <a:off x="0" y="0"/>
          <a:ext cx="0" cy="0"/>
          <a:chOff x="0" y="0"/>
          <a:chExt cx="0" cy="0"/>
        </a:xfrm>
      </p:grpSpPr>
      <p:sp>
        <p:nvSpPr>
          <p:cNvPr id="18" name="Google Shape;18;g13daacd529d_0_9"/>
          <p:cNvSpPr/>
          <p:nvPr/>
        </p:nvSpPr>
        <p:spPr>
          <a:xfrm>
            <a:off x="10207535" y="99735"/>
            <a:ext cx="1847100" cy="1719900"/>
          </a:xfrm>
          <a:prstGeom prst="rect">
            <a:avLst/>
          </a:prstGeom>
          <a:solidFill>
            <a:schemeClr val="dk2"/>
          </a:solidFill>
          <a:ln>
            <a:noFill/>
          </a:ln>
        </p:spPr>
        <p:txBody>
          <a:bodyPr spcFirstLastPara="1" wrap="square" lIns="121878" tIns="121878" rIns="121878" bIns="121878" anchor="ctr" anchorCtr="0">
            <a:noAutofit/>
          </a:bodyPr>
          <a:lstStyle/>
          <a:p>
            <a:pPr>
              <a:buSzPts val="1500"/>
            </a:pPr>
            <a:endParaRPr/>
          </a:p>
        </p:txBody>
      </p:sp>
      <p:sp>
        <p:nvSpPr>
          <p:cNvPr id="19" name="Google Shape;19;g13daacd529d_0_9"/>
          <p:cNvSpPr txBox="1">
            <a:spLocks noGrp="1"/>
          </p:cNvSpPr>
          <p:nvPr>
            <p:ph type="ctrTitle"/>
          </p:nvPr>
        </p:nvSpPr>
        <p:spPr>
          <a:xfrm>
            <a:off x="1135503" y="2873191"/>
            <a:ext cx="10295700" cy="2194500"/>
          </a:xfrm>
          <a:prstGeom prst="rect">
            <a:avLst/>
          </a:prstGeom>
          <a:noFill/>
          <a:ln>
            <a:noFill/>
          </a:ln>
        </p:spPr>
        <p:txBody>
          <a:bodyPr spcFirstLastPara="1" wrap="square" lIns="121878" tIns="121878" rIns="121878" bIns="121878" anchor="ctr" anchorCtr="0">
            <a:noAutofit/>
          </a:bodyPr>
          <a:lstStyle>
            <a:lvl1pPr marR="0" lvl="0" algn="l">
              <a:lnSpc>
                <a:spcPct val="100000"/>
              </a:lnSpc>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R="0" lvl="1" algn="l">
              <a:lnSpc>
                <a:spcPct val="100000"/>
              </a:lnSpc>
              <a:spcBef>
                <a:spcPts val="0"/>
              </a:spcBef>
              <a:spcAft>
                <a:spcPts val="0"/>
              </a:spcAft>
              <a:buSzPts val="1900"/>
              <a:buFont typeface="Open Sans"/>
              <a:buChar char="○"/>
              <a:defRPr>
                <a:latin typeface="Open Sans"/>
                <a:ea typeface="Open Sans"/>
                <a:cs typeface="Open Sans"/>
                <a:sym typeface="Open Sans"/>
              </a:defRPr>
            </a:lvl2pPr>
            <a:lvl3pPr marR="0" lvl="2" algn="l">
              <a:lnSpc>
                <a:spcPct val="100000"/>
              </a:lnSpc>
              <a:spcBef>
                <a:spcPts val="0"/>
              </a:spcBef>
              <a:spcAft>
                <a:spcPts val="0"/>
              </a:spcAft>
              <a:buSzPts val="1900"/>
              <a:buFont typeface="Open Sans"/>
              <a:buChar char="■"/>
              <a:defRPr>
                <a:latin typeface="Open Sans"/>
                <a:ea typeface="Open Sans"/>
                <a:cs typeface="Open Sans"/>
                <a:sym typeface="Open Sans"/>
              </a:defRPr>
            </a:lvl3pPr>
            <a:lvl4pPr marR="0" lvl="3" algn="l">
              <a:lnSpc>
                <a:spcPct val="100000"/>
              </a:lnSpc>
              <a:spcBef>
                <a:spcPts val="0"/>
              </a:spcBef>
              <a:spcAft>
                <a:spcPts val="0"/>
              </a:spcAft>
              <a:buSzPts val="1900"/>
              <a:buFont typeface="Open Sans"/>
              <a:buChar char="●"/>
              <a:defRPr>
                <a:latin typeface="Open Sans"/>
                <a:ea typeface="Open Sans"/>
                <a:cs typeface="Open Sans"/>
                <a:sym typeface="Open Sans"/>
              </a:defRPr>
            </a:lvl4pPr>
            <a:lvl5pPr marR="0" lvl="4" algn="l">
              <a:lnSpc>
                <a:spcPct val="100000"/>
              </a:lnSpc>
              <a:spcBef>
                <a:spcPts val="0"/>
              </a:spcBef>
              <a:spcAft>
                <a:spcPts val="0"/>
              </a:spcAft>
              <a:buSzPts val="1900"/>
              <a:buFont typeface="Open Sans"/>
              <a:buChar char="○"/>
              <a:defRPr>
                <a:latin typeface="Open Sans"/>
                <a:ea typeface="Open Sans"/>
                <a:cs typeface="Open Sans"/>
                <a:sym typeface="Open Sans"/>
              </a:defRPr>
            </a:lvl5pPr>
            <a:lvl6pPr marR="0" lvl="5" algn="l">
              <a:lnSpc>
                <a:spcPct val="100000"/>
              </a:lnSpc>
              <a:spcBef>
                <a:spcPts val="0"/>
              </a:spcBef>
              <a:spcAft>
                <a:spcPts val="0"/>
              </a:spcAft>
              <a:buSzPts val="1900"/>
              <a:buFont typeface="Open Sans"/>
              <a:buChar char="■"/>
              <a:defRPr>
                <a:latin typeface="Open Sans"/>
                <a:ea typeface="Open Sans"/>
                <a:cs typeface="Open Sans"/>
                <a:sym typeface="Open Sans"/>
              </a:defRPr>
            </a:lvl6pPr>
            <a:lvl7pPr marR="0" lvl="6" algn="l">
              <a:lnSpc>
                <a:spcPct val="100000"/>
              </a:lnSpc>
              <a:spcBef>
                <a:spcPts val="0"/>
              </a:spcBef>
              <a:spcAft>
                <a:spcPts val="0"/>
              </a:spcAft>
              <a:buSzPts val="1900"/>
              <a:buFont typeface="Open Sans"/>
              <a:buChar char="●"/>
              <a:defRPr>
                <a:latin typeface="Open Sans"/>
                <a:ea typeface="Open Sans"/>
                <a:cs typeface="Open Sans"/>
                <a:sym typeface="Open Sans"/>
              </a:defRPr>
            </a:lvl7pPr>
            <a:lvl8pPr marR="0" lvl="7" algn="l">
              <a:lnSpc>
                <a:spcPct val="100000"/>
              </a:lnSpc>
              <a:spcBef>
                <a:spcPts val="0"/>
              </a:spcBef>
              <a:spcAft>
                <a:spcPts val="0"/>
              </a:spcAft>
              <a:buSzPts val="1900"/>
              <a:buFont typeface="Open Sans"/>
              <a:buChar char="○"/>
              <a:defRPr>
                <a:latin typeface="Open Sans"/>
                <a:ea typeface="Open Sans"/>
                <a:cs typeface="Open Sans"/>
                <a:sym typeface="Open Sans"/>
              </a:defRPr>
            </a:lvl8pPr>
            <a:lvl9pPr marR="0" lvl="8" algn="l">
              <a:lnSpc>
                <a:spcPct val="100000"/>
              </a:lnSpc>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0" name="Google Shape;20;g13daacd529d_0_9"/>
          <p:cNvSpPr txBox="1">
            <a:spLocks noGrp="1"/>
          </p:cNvSpPr>
          <p:nvPr>
            <p:ph type="subTitle" idx="1"/>
          </p:nvPr>
        </p:nvSpPr>
        <p:spPr>
          <a:xfrm>
            <a:off x="1185367" y="5067451"/>
            <a:ext cx="10295700" cy="914400"/>
          </a:xfrm>
          <a:prstGeom prst="rect">
            <a:avLst/>
          </a:prstGeom>
          <a:noFill/>
          <a:ln>
            <a:noFill/>
          </a:ln>
        </p:spPr>
        <p:txBody>
          <a:bodyPr spcFirstLastPara="1" wrap="square" lIns="121878" tIns="121878" rIns="121878" bIns="121878" anchor="t" anchorCtr="0">
            <a:noAutofit/>
          </a:bodyPr>
          <a:lstStyle>
            <a:lvl1pPr marR="0" lvl="0" algn="l">
              <a:lnSpc>
                <a:spcPct val="100000"/>
              </a:lnSpc>
              <a:spcBef>
                <a:spcPts val="700"/>
              </a:spcBef>
              <a:spcAft>
                <a:spcPts val="0"/>
              </a:spcAft>
              <a:buClr>
                <a:srgbClr val="538CD5"/>
              </a:buClr>
              <a:buSzPts val="1900"/>
              <a:buNone/>
              <a:defRPr sz="3200" b="0" i="0" u="none" strike="noStrike" cap="none">
                <a:solidFill>
                  <a:srgbClr val="538CD5"/>
                </a:solidFill>
              </a:defRPr>
            </a:lvl1pPr>
            <a:lvl2pPr marR="0" lvl="1" algn="ctr">
              <a:lnSpc>
                <a:spcPct val="100000"/>
              </a:lnSpc>
              <a:spcBef>
                <a:spcPts val="500"/>
              </a:spcBef>
              <a:spcAft>
                <a:spcPts val="0"/>
              </a:spcAft>
              <a:buClr>
                <a:srgbClr val="888888"/>
              </a:buClr>
              <a:buSzPts val="2400"/>
              <a:buNone/>
              <a:defRPr sz="2700" b="0" i="0" u="none" strike="noStrike" cap="none">
                <a:solidFill>
                  <a:srgbClr val="888888"/>
                </a:solidFill>
              </a:defRPr>
            </a:lvl2pPr>
            <a:lvl3pPr marR="0" lvl="2" algn="ctr">
              <a:lnSpc>
                <a:spcPct val="100000"/>
              </a:lnSpc>
              <a:spcBef>
                <a:spcPts val="500"/>
              </a:spcBef>
              <a:spcAft>
                <a:spcPts val="0"/>
              </a:spcAft>
              <a:buClr>
                <a:srgbClr val="888888"/>
              </a:buClr>
              <a:buSzPts val="2100"/>
              <a:buNone/>
              <a:defRPr sz="2400" b="0" i="0" u="none" strike="noStrike" cap="none">
                <a:solidFill>
                  <a:srgbClr val="888888"/>
                </a:solidFill>
              </a:defRPr>
            </a:lvl3pPr>
            <a:lvl4pPr marR="0" lvl="3" algn="ctr">
              <a:lnSpc>
                <a:spcPct val="100000"/>
              </a:lnSpc>
              <a:spcBef>
                <a:spcPts val="400"/>
              </a:spcBef>
              <a:spcAft>
                <a:spcPts val="0"/>
              </a:spcAft>
              <a:buClr>
                <a:srgbClr val="888888"/>
              </a:buClr>
              <a:buSzPts val="1900"/>
              <a:buNone/>
              <a:defRPr sz="2100" b="0" i="0" u="none" strike="noStrike" cap="none">
                <a:solidFill>
                  <a:srgbClr val="888888"/>
                </a:solidFill>
              </a:defRPr>
            </a:lvl4pPr>
            <a:lvl5pPr marR="0" lvl="4" algn="ctr">
              <a:lnSpc>
                <a:spcPct val="100000"/>
              </a:lnSpc>
              <a:spcBef>
                <a:spcPts val="400"/>
              </a:spcBef>
              <a:spcAft>
                <a:spcPts val="0"/>
              </a:spcAft>
              <a:buClr>
                <a:srgbClr val="888888"/>
              </a:buClr>
              <a:buSzPts val="1600"/>
              <a:buNone/>
              <a:defRPr sz="2100" b="0" i="0" u="none" strike="noStrike" cap="none">
                <a:solidFill>
                  <a:srgbClr val="888888"/>
                </a:solidFill>
              </a:defRPr>
            </a:lvl5pPr>
            <a:lvl6pPr marR="0" lvl="5" algn="ctr">
              <a:lnSpc>
                <a:spcPct val="100000"/>
              </a:lnSpc>
              <a:spcBef>
                <a:spcPts val="500"/>
              </a:spcBef>
              <a:spcAft>
                <a:spcPts val="0"/>
              </a:spcAft>
              <a:buClr>
                <a:srgbClr val="888888"/>
              </a:buClr>
              <a:buSzPts val="1300"/>
              <a:buNone/>
              <a:defRPr sz="2700" b="0" i="0" u="none" strike="noStrike" cap="none">
                <a:solidFill>
                  <a:srgbClr val="888888"/>
                </a:solidFill>
              </a:defRPr>
            </a:lvl6pPr>
            <a:lvl7pPr marR="0" lvl="6" algn="ctr">
              <a:lnSpc>
                <a:spcPct val="100000"/>
              </a:lnSpc>
              <a:spcBef>
                <a:spcPts val="500"/>
              </a:spcBef>
              <a:spcAft>
                <a:spcPts val="0"/>
              </a:spcAft>
              <a:buClr>
                <a:srgbClr val="888888"/>
              </a:buClr>
              <a:buSzPts val="1300"/>
              <a:buNone/>
              <a:defRPr sz="2700" b="0" i="0" u="none" strike="noStrike" cap="none">
                <a:solidFill>
                  <a:srgbClr val="888888"/>
                </a:solidFill>
              </a:defRPr>
            </a:lvl7pPr>
            <a:lvl8pPr marR="0" lvl="7" algn="ctr">
              <a:lnSpc>
                <a:spcPct val="100000"/>
              </a:lnSpc>
              <a:spcBef>
                <a:spcPts val="500"/>
              </a:spcBef>
              <a:spcAft>
                <a:spcPts val="0"/>
              </a:spcAft>
              <a:buClr>
                <a:srgbClr val="888888"/>
              </a:buClr>
              <a:buSzPts val="1200"/>
              <a:buNone/>
              <a:defRPr sz="2700" b="0" i="0" u="none" strike="noStrike" cap="none">
                <a:solidFill>
                  <a:srgbClr val="888888"/>
                </a:solidFill>
              </a:defRPr>
            </a:lvl8pPr>
            <a:lvl9pPr marR="0" lvl="8" algn="ctr">
              <a:lnSpc>
                <a:spcPct val="100000"/>
              </a:lnSpc>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1" name="Google Shape;21;g13daacd529d_0_9"/>
          <p:cNvCxnSpPr/>
          <p:nvPr/>
        </p:nvCxnSpPr>
        <p:spPr>
          <a:xfrm>
            <a:off x="641503" y="916969"/>
            <a:ext cx="10135500" cy="0"/>
          </a:xfrm>
          <a:prstGeom prst="straightConnector1">
            <a:avLst/>
          </a:prstGeom>
          <a:noFill/>
          <a:ln w="76200" cap="flat" cmpd="sng">
            <a:solidFill>
              <a:schemeClr val="dk2"/>
            </a:solidFill>
            <a:prstDash val="solid"/>
            <a:round/>
            <a:headEnd type="none" w="sm" len="sm"/>
            <a:tailEnd type="none" w="sm" len="sm"/>
          </a:ln>
        </p:spPr>
      </p:cxnSp>
      <p:pic>
        <p:nvPicPr>
          <p:cNvPr id="22" name="Google Shape;22;g13daacd529d_0_9"/>
          <p:cNvPicPr preferRelativeResize="0"/>
          <p:nvPr/>
        </p:nvPicPr>
        <p:blipFill rotWithShape="1">
          <a:blip r:embed="rId2">
            <a:alphaModFix/>
          </a:blip>
          <a:srcRect/>
          <a:stretch/>
        </p:blipFill>
        <p:spPr>
          <a:xfrm>
            <a:off x="10716669" y="304827"/>
            <a:ext cx="1224307" cy="1224303"/>
          </a:xfrm>
          <a:prstGeom prst="rect">
            <a:avLst/>
          </a:prstGeom>
          <a:noFill/>
          <a:ln>
            <a:noFill/>
          </a:ln>
          <a:effectLst>
            <a:outerShdw blurRad="200025" dist="19050" dir="10860000" algn="bl" rotWithShape="0">
              <a:srgbClr val="000000">
                <a:alpha val="29411"/>
              </a:srgbClr>
            </a:outerShdw>
          </a:effectLst>
        </p:spPr>
      </p:pic>
      <p:pic>
        <p:nvPicPr>
          <p:cNvPr id="23" name="Google Shape;23;g13daacd529d_0_9"/>
          <p:cNvPicPr preferRelativeResize="0"/>
          <p:nvPr/>
        </p:nvPicPr>
        <p:blipFill rotWithShape="1">
          <a:blip r:embed="rId3">
            <a:alphaModFix/>
          </a:blip>
          <a:src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extLst>
      <p:ext uri="{BB962C8B-B14F-4D97-AF65-F5344CB8AC3E}">
        <p14:creationId xmlns:p14="http://schemas.microsoft.com/office/powerpoint/2010/main" val="379266691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24"/>
        <p:cNvGrpSpPr/>
        <p:nvPr/>
      </p:nvGrpSpPr>
      <p:grpSpPr>
        <a:xfrm>
          <a:off x="0" y="0"/>
          <a:ext cx="0" cy="0"/>
          <a:chOff x="0" y="0"/>
          <a:chExt cx="0" cy="0"/>
        </a:xfrm>
      </p:grpSpPr>
      <p:sp>
        <p:nvSpPr>
          <p:cNvPr id="25" name="Google Shape;25;g13daacd529d_0_19"/>
          <p:cNvSpPr txBox="1">
            <a:spLocks noGrp="1"/>
          </p:cNvSpPr>
          <p:nvPr>
            <p:ph type="title"/>
          </p:nvPr>
        </p:nvSpPr>
        <p:spPr>
          <a:xfrm>
            <a:off x="609603" y="114471"/>
            <a:ext cx="10160100" cy="1143300"/>
          </a:xfrm>
          <a:prstGeom prst="rect">
            <a:avLst/>
          </a:prstGeom>
          <a:noFill/>
          <a:ln>
            <a:noFill/>
          </a:ln>
        </p:spPr>
        <p:txBody>
          <a:bodyPr spcFirstLastPara="1" wrap="square" lIns="121878" tIns="121878" rIns="121878" bIns="121878" anchor="ctr" anchorCtr="0">
            <a:noAutofit/>
          </a:bodyPr>
          <a:lstStyle>
            <a:lvl1pPr marR="0" lvl="0" algn="l">
              <a:lnSpc>
                <a:spcPct val="100000"/>
              </a:lnSpc>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algn="l">
              <a:lnSpc>
                <a:spcPct val="100000"/>
              </a:lnSpc>
              <a:spcBef>
                <a:spcPts val="0"/>
              </a:spcBef>
              <a:spcAft>
                <a:spcPts val="0"/>
              </a:spcAft>
              <a:buSzPts val="1900"/>
              <a:buNone/>
              <a:defRPr sz="2400"/>
            </a:lvl2pPr>
            <a:lvl3pPr lvl="2" algn="l">
              <a:lnSpc>
                <a:spcPct val="100000"/>
              </a:lnSpc>
              <a:spcBef>
                <a:spcPts val="0"/>
              </a:spcBef>
              <a:spcAft>
                <a:spcPts val="0"/>
              </a:spcAft>
              <a:buSzPts val="1900"/>
              <a:buNone/>
              <a:defRPr sz="2400"/>
            </a:lvl3pPr>
            <a:lvl4pPr lvl="3" algn="l">
              <a:lnSpc>
                <a:spcPct val="100000"/>
              </a:lnSpc>
              <a:spcBef>
                <a:spcPts val="0"/>
              </a:spcBef>
              <a:spcAft>
                <a:spcPts val="0"/>
              </a:spcAft>
              <a:buSzPts val="1900"/>
              <a:buNone/>
              <a:defRPr sz="2400"/>
            </a:lvl4pPr>
            <a:lvl5pPr lvl="4" algn="l">
              <a:lnSpc>
                <a:spcPct val="100000"/>
              </a:lnSpc>
              <a:spcBef>
                <a:spcPts val="0"/>
              </a:spcBef>
              <a:spcAft>
                <a:spcPts val="0"/>
              </a:spcAft>
              <a:buSzPts val="1900"/>
              <a:buNone/>
              <a:defRPr sz="2400"/>
            </a:lvl5pPr>
            <a:lvl6pPr lvl="5" algn="l">
              <a:lnSpc>
                <a:spcPct val="100000"/>
              </a:lnSpc>
              <a:spcBef>
                <a:spcPts val="0"/>
              </a:spcBef>
              <a:spcAft>
                <a:spcPts val="0"/>
              </a:spcAft>
              <a:buSzPts val="1900"/>
              <a:buNone/>
              <a:defRPr sz="2400"/>
            </a:lvl6pPr>
            <a:lvl7pPr lvl="6" algn="l">
              <a:lnSpc>
                <a:spcPct val="100000"/>
              </a:lnSpc>
              <a:spcBef>
                <a:spcPts val="0"/>
              </a:spcBef>
              <a:spcAft>
                <a:spcPts val="0"/>
              </a:spcAft>
              <a:buSzPts val="1900"/>
              <a:buNone/>
              <a:defRPr sz="2400"/>
            </a:lvl7pPr>
            <a:lvl8pPr lvl="7" algn="l">
              <a:lnSpc>
                <a:spcPct val="100000"/>
              </a:lnSpc>
              <a:spcBef>
                <a:spcPts val="0"/>
              </a:spcBef>
              <a:spcAft>
                <a:spcPts val="0"/>
              </a:spcAft>
              <a:buSzPts val="1900"/>
              <a:buNone/>
              <a:defRPr sz="2400"/>
            </a:lvl8pPr>
            <a:lvl9pPr lvl="8" algn="l">
              <a:lnSpc>
                <a:spcPct val="100000"/>
              </a:lnSpc>
              <a:spcBef>
                <a:spcPts val="0"/>
              </a:spcBef>
              <a:spcAft>
                <a:spcPts val="0"/>
              </a:spcAft>
              <a:buSzPts val="1900"/>
              <a:buNone/>
              <a:defRPr sz="2400"/>
            </a:lvl9pPr>
          </a:lstStyle>
          <a:p>
            <a:endParaRPr/>
          </a:p>
        </p:txBody>
      </p:sp>
      <p:sp>
        <p:nvSpPr>
          <p:cNvPr id="26" name="Google Shape;26;g13daacd529d_0_19"/>
          <p:cNvSpPr txBox="1">
            <a:spLocks noGrp="1"/>
          </p:cNvSpPr>
          <p:nvPr>
            <p:ph type="body" idx="1"/>
          </p:nvPr>
        </p:nvSpPr>
        <p:spPr>
          <a:xfrm>
            <a:off x="609603" y="1436447"/>
            <a:ext cx="10160100" cy="4800900"/>
          </a:xfrm>
          <a:prstGeom prst="rect">
            <a:avLst/>
          </a:prstGeom>
          <a:noFill/>
          <a:ln>
            <a:noFill/>
          </a:ln>
        </p:spPr>
        <p:txBody>
          <a:bodyPr spcFirstLastPara="1" wrap="square" lIns="121878" tIns="121878" rIns="121878" bIns="121878" anchor="t" anchorCtr="0">
            <a:noAutofit/>
          </a:bodyPr>
          <a:lstStyle>
            <a:lvl1pPr marL="457107" marR="0" lvl="0" indent="-380925" algn="l">
              <a:lnSpc>
                <a:spcPct val="100000"/>
              </a:lnSpc>
              <a:spcBef>
                <a:spcPts val="700"/>
              </a:spcBef>
              <a:spcAft>
                <a:spcPts val="0"/>
              </a:spcAft>
              <a:buClr>
                <a:schemeClr val="dk2"/>
              </a:buClr>
              <a:buSzPts val="2400"/>
              <a:buChar char="•"/>
              <a:defRPr sz="2400" i="0" u="none" strike="noStrike" cap="none">
                <a:solidFill>
                  <a:schemeClr val="dk2"/>
                </a:solidFill>
              </a:defRPr>
            </a:lvl1pPr>
            <a:lvl2pPr marL="914218" marR="0" lvl="1" indent="-380925" algn="l">
              <a:lnSpc>
                <a:spcPct val="100000"/>
              </a:lnSpc>
              <a:spcBef>
                <a:spcPts val="1300"/>
              </a:spcBef>
              <a:spcAft>
                <a:spcPts val="0"/>
              </a:spcAft>
              <a:buClr>
                <a:srgbClr val="0070C0"/>
              </a:buClr>
              <a:buSzPts val="2400"/>
              <a:buChar char="•"/>
              <a:defRPr sz="1900" i="0" u="none" strike="noStrike" cap="none">
                <a:solidFill>
                  <a:srgbClr val="0070C0"/>
                </a:solidFill>
              </a:defRPr>
            </a:lvl2pPr>
            <a:lvl3pPr marL="1371328" marR="0" lvl="2" indent="-330136" algn="l">
              <a:lnSpc>
                <a:spcPct val="100000"/>
              </a:lnSpc>
              <a:spcBef>
                <a:spcPts val="500"/>
              </a:spcBef>
              <a:spcAft>
                <a:spcPts val="0"/>
              </a:spcAft>
              <a:buClr>
                <a:schemeClr val="dk2"/>
              </a:buClr>
              <a:buSzPts val="1600"/>
              <a:buChar char="•"/>
              <a:defRPr sz="1600" i="0" u="none" strike="noStrike" cap="none">
                <a:solidFill>
                  <a:schemeClr val="dk2"/>
                </a:solidFill>
              </a:defRPr>
            </a:lvl3pPr>
            <a:lvl4pPr marL="1828437" marR="0" lvl="3" indent="-361886" algn="l">
              <a:lnSpc>
                <a:spcPct val="100000"/>
              </a:lnSpc>
              <a:spcBef>
                <a:spcPts val="400"/>
              </a:spcBef>
              <a:spcAft>
                <a:spcPts val="0"/>
              </a:spcAft>
              <a:buClr>
                <a:schemeClr val="accent4"/>
              </a:buClr>
              <a:buSzPts val="2100"/>
              <a:buChar char="•"/>
              <a:defRPr sz="2100" i="0" u="none" strike="noStrike" cap="none">
                <a:solidFill>
                  <a:schemeClr val="dk1"/>
                </a:solidFill>
              </a:defRPr>
            </a:lvl4pPr>
            <a:lvl5pPr marL="2285550" marR="0" lvl="4" indent="-349186" algn="l">
              <a:lnSpc>
                <a:spcPct val="100000"/>
              </a:lnSpc>
              <a:spcBef>
                <a:spcPts val="400"/>
              </a:spcBef>
              <a:spcAft>
                <a:spcPts val="0"/>
              </a:spcAft>
              <a:buClr>
                <a:schemeClr val="accent5"/>
              </a:buClr>
              <a:buSzPts val="1900"/>
              <a:buChar char="•"/>
              <a:defRPr sz="1900" i="0" u="none" strike="noStrike" cap="none">
                <a:solidFill>
                  <a:schemeClr val="dk1"/>
                </a:solidFill>
              </a:defRPr>
            </a:lvl5pPr>
            <a:lvl6pPr marL="2742654" marR="0" lvl="5" indent="-349186" algn="l">
              <a:lnSpc>
                <a:spcPct val="100000"/>
              </a:lnSpc>
              <a:spcBef>
                <a:spcPts val="400"/>
              </a:spcBef>
              <a:spcAft>
                <a:spcPts val="0"/>
              </a:spcAft>
              <a:buClr>
                <a:schemeClr val="accent1"/>
              </a:buClr>
              <a:buSzPts val="1900"/>
              <a:buChar char="•"/>
              <a:defRPr sz="1900" i="0" u="none" strike="noStrike" cap="none">
                <a:solidFill>
                  <a:schemeClr val="dk1"/>
                </a:solidFill>
              </a:defRPr>
            </a:lvl6pPr>
            <a:lvl7pPr marL="3199760" marR="0" lvl="6" indent="-349186" algn="l">
              <a:lnSpc>
                <a:spcPct val="100000"/>
              </a:lnSpc>
              <a:spcBef>
                <a:spcPts val="400"/>
              </a:spcBef>
              <a:spcAft>
                <a:spcPts val="0"/>
              </a:spcAft>
              <a:buClr>
                <a:schemeClr val="accent2"/>
              </a:buClr>
              <a:buSzPts val="1900"/>
              <a:buChar char="•"/>
              <a:defRPr sz="1900" i="0" u="none" strike="noStrike" cap="none">
                <a:solidFill>
                  <a:schemeClr val="dk1"/>
                </a:solidFill>
              </a:defRPr>
            </a:lvl7pPr>
            <a:lvl8pPr marL="3656867" marR="0" lvl="7" indent="-349186" algn="l">
              <a:lnSpc>
                <a:spcPct val="100000"/>
              </a:lnSpc>
              <a:spcBef>
                <a:spcPts val="400"/>
              </a:spcBef>
              <a:spcAft>
                <a:spcPts val="0"/>
              </a:spcAft>
              <a:buClr>
                <a:schemeClr val="accent3"/>
              </a:buClr>
              <a:buSzPts val="1900"/>
              <a:buChar char="•"/>
              <a:defRPr sz="1900" i="0" u="none" strike="noStrike" cap="none">
                <a:solidFill>
                  <a:schemeClr val="dk1"/>
                </a:solidFill>
              </a:defRPr>
            </a:lvl8pPr>
            <a:lvl9pPr marL="4113978" marR="0" lvl="8" indent="-349186" algn="l">
              <a:lnSpc>
                <a:spcPct val="100000"/>
              </a:lnSpc>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27" name="Google Shape;27;g13daacd529d_0_19"/>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9pPr>
          </a:lstStyle>
          <a:p>
            <a:fld id="{00000000-1234-1234-1234-123412341234}" type="slidenum">
              <a:rPr lang="en-US">
                <a:solidFill>
                  <a:srgbClr val="1F497D"/>
                </a:solidFill>
              </a:rPr>
              <a:pPr/>
              <a:t>‹#›</a:t>
            </a:fld>
            <a:endParaRPr>
              <a:solidFill>
                <a:srgbClr val="1F497D"/>
              </a:solidFill>
            </a:endParaRPr>
          </a:p>
        </p:txBody>
      </p:sp>
    </p:spTree>
    <p:extLst>
      <p:ext uri="{BB962C8B-B14F-4D97-AF65-F5344CB8AC3E}">
        <p14:creationId xmlns:p14="http://schemas.microsoft.com/office/powerpoint/2010/main" val="267659488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FFFFF"/>
        </a:solidFill>
        <a:effectLst/>
      </p:bgPr>
    </p:bg>
    <p:spTree>
      <p:nvGrpSpPr>
        <p:cNvPr id="1" name="Shape 33"/>
        <p:cNvGrpSpPr/>
        <p:nvPr/>
      </p:nvGrpSpPr>
      <p:grpSpPr>
        <a:xfrm>
          <a:off x="0" y="0"/>
          <a:ext cx="0" cy="0"/>
          <a:chOff x="0" y="0"/>
          <a:chExt cx="0" cy="0"/>
        </a:xfrm>
      </p:grpSpPr>
      <p:sp>
        <p:nvSpPr>
          <p:cNvPr id="34" name="Google Shape;34;g13daacd529d_0_39"/>
          <p:cNvSpPr txBox="1">
            <a:spLocks noGrp="1"/>
          </p:cNvSpPr>
          <p:nvPr>
            <p:ph type="title"/>
          </p:nvPr>
        </p:nvSpPr>
        <p:spPr>
          <a:xfrm>
            <a:off x="900603" y="177811"/>
            <a:ext cx="9486900" cy="812700"/>
          </a:xfrm>
          <a:prstGeom prst="rect">
            <a:avLst/>
          </a:prstGeom>
          <a:noFill/>
          <a:ln>
            <a:noFill/>
          </a:ln>
        </p:spPr>
        <p:txBody>
          <a:bodyPr spcFirstLastPara="1" wrap="square" lIns="121878" tIns="121878" rIns="121878" bIns="121878" anchor="ctr" anchorCtr="0">
            <a:noAutofit/>
          </a:bodyPr>
          <a:lstStyle>
            <a:lvl1pPr lvl="0" algn="l">
              <a:lnSpc>
                <a:spcPct val="100000"/>
              </a:lnSpc>
              <a:spcBef>
                <a:spcPts val="0"/>
              </a:spcBef>
              <a:spcAft>
                <a:spcPts val="0"/>
              </a:spcAft>
              <a:buClr>
                <a:schemeClr val="dk2"/>
              </a:buClr>
              <a:buSzPts val="4800"/>
              <a:buFont typeface="Cambria"/>
              <a:buNone/>
              <a:defRPr sz="4800">
                <a:solidFill>
                  <a:schemeClr val="dk2"/>
                </a:solidFill>
                <a:latin typeface="Cambria"/>
                <a:ea typeface="Cambria"/>
                <a:cs typeface="Cambria"/>
                <a:sym typeface="Cambria"/>
              </a:defRPr>
            </a:lvl1pPr>
            <a:lvl2pPr lvl="1" algn="l">
              <a:lnSpc>
                <a:spcPct val="100000"/>
              </a:lnSpc>
              <a:spcBef>
                <a:spcPts val="0"/>
              </a:spcBef>
              <a:spcAft>
                <a:spcPts val="0"/>
              </a:spcAft>
              <a:buClr>
                <a:schemeClr val="dk2"/>
              </a:buClr>
              <a:buSzPts val="1900"/>
              <a:buChar char="○"/>
              <a:defRPr>
                <a:solidFill>
                  <a:schemeClr val="dk2"/>
                </a:solidFill>
              </a:defRPr>
            </a:lvl2pPr>
            <a:lvl3pPr lvl="2" algn="l">
              <a:lnSpc>
                <a:spcPct val="100000"/>
              </a:lnSpc>
              <a:spcBef>
                <a:spcPts val="0"/>
              </a:spcBef>
              <a:spcAft>
                <a:spcPts val="0"/>
              </a:spcAft>
              <a:buClr>
                <a:schemeClr val="dk2"/>
              </a:buClr>
              <a:buSzPts val="1900"/>
              <a:buChar char="■"/>
              <a:defRPr>
                <a:solidFill>
                  <a:schemeClr val="dk2"/>
                </a:solidFill>
              </a:defRPr>
            </a:lvl3pPr>
            <a:lvl4pPr lvl="3" algn="l">
              <a:lnSpc>
                <a:spcPct val="100000"/>
              </a:lnSpc>
              <a:spcBef>
                <a:spcPts val="0"/>
              </a:spcBef>
              <a:spcAft>
                <a:spcPts val="0"/>
              </a:spcAft>
              <a:buClr>
                <a:schemeClr val="dk2"/>
              </a:buClr>
              <a:buSzPts val="1900"/>
              <a:buChar char="●"/>
              <a:defRPr>
                <a:solidFill>
                  <a:schemeClr val="dk2"/>
                </a:solidFill>
              </a:defRPr>
            </a:lvl4pPr>
            <a:lvl5pPr lvl="4" algn="l">
              <a:lnSpc>
                <a:spcPct val="100000"/>
              </a:lnSpc>
              <a:spcBef>
                <a:spcPts val="0"/>
              </a:spcBef>
              <a:spcAft>
                <a:spcPts val="0"/>
              </a:spcAft>
              <a:buClr>
                <a:schemeClr val="dk2"/>
              </a:buClr>
              <a:buSzPts val="1900"/>
              <a:buChar char="○"/>
              <a:defRPr>
                <a:solidFill>
                  <a:schemeClr val="dk2"/>
                </a:solidFill>
              </a:defRPr>
            </a:lvl5pPr>
            <a:lvl6pPr lvl="5" algn="l">
              <a:lnSpc>
                <a:spcPct val="100000"/>
              </a:lnSpc>
              <a:spcBef>
                <a:spcPts val="0"/>
              </a:spcBef>
              <a:spcAft>
                <a:spcPts val="0"/>
              </a:spcAft>
              <a:buClr>
                <a:schemeClr val="dk2"/>
              </a:buClr>
              <a:buSzPts val="1900"/>
              <a:buChar char="■"/>
              <a:defRPr>
                <a:solidFill>
                  <a:schemeClr val="dk2"/>
                </a:solidFill>
              </a:defRPr>
            </a:lvl6pPr>
            <a:lvl7pPr lvl="6" algn="l">
              <a:lnSpc>
                <a:spcPct val="100000"/>
              </a:lnSpc>
              <a:spcBef>
                <a:spcPts val="0"/>
              </a:spcBef>
              <a:spcAft>
                <a:spcPts val="0"/>
              </a:spcAft>
              <a:buClr>
                <a:schemeClr val="dk2"/>
              </a:buClr>
              <a:buSzPts val="1900"/>
              <a:buChar char="●"/>
              <a:defRPr>
                <a:solidFill>
                  <a:schemeClr val="dk2"/>
                </a:solidFill>
              </a:defRPr>
            </a:lvl7pPr>
            <a:lvl8pPr lvl="7" algn="l">
              <a:lnSpc>
                <a:spcPct val="100000"/>
              </a:lnSpc>
              <a:spcBef>
                <a:spcPts val="0"/>
              </a:spcBef>
              <a:spcAft>
                <a:spcPts val="0"/>
              </a:spcAft>
              <a:buClr>
                <a:schemeClr val="dk2"/>
              </a:buClr>
              <a:buSzPts val="1900"/>
              <a:buChar char="○"/>
              <a:defRPr>
                <a:solidFill>
                  <a:schemeClr val="dk2"/>
                </a:solidFill>
              </a:defRPr>
            </a:lvl8pPr>
            <a:lvl9pPr lvl="8" algn="l">
              <a:lnSpc>
                <a:spcPct val="100000"/>
              </a:lnSpc>
              <a:spcBef>
                <a:spcPts val="0"/>
              </a:spcBef>
              <a:spcAft>
                <a:spcPts val="0"/>
              </a:spcAft>
              <a:buClr>
                <a:schemeClr val="dk2"/>
              </a:buClr>
              <a:buSzPts val="1900"/>
              <a:buChar char="■"/>
              <a:defRPr>
                <a:solidFill>
                  <a:schemeClr val="dk2"/>
                </a:solidFill>
              </a:defRPr>
            </a:lvl9pPr>
          </a:lstStyle>
          <a:p>
            <a:endParaRPr/>
          </a:p>
        </p:txBody>
      </p:sp>
      <p:sp>
        <p:nvSpPr>
          <p:cNvPr id="35" name="Google Shape;35;g13daacd529d_0_39"/>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Tree>
    <p:extLst>
      <p:ext uri="{BB962C8B-B14F-4D97-AF65-F5344CB8AC3E}">
        <p14:creationId xmlns:p14="http://schemas.microsoft.com/office/powerpoint/2010/main" val="136058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1" type="obj">
  <p:cSld name="OBJECT">
    <p:spTree>
      <p:nvGrpSpPr>
        <p:cNvPr id="1" name="Shape 62"/>
        <p:cNvGrpSpPr/>
        <p:nvPr/>
      </p:nvGrpSpPr>
      <p:grpSpPr>
        <a:xfrm>
          <a:off x="0" y="0"/>
          <a:ext cx="0" cy="0"/>
          <a:chOff x="0" y="0"/>
          <a:chExt cx="0" cy="0"/>
        </a:xfrm>
      </p:grpSpPr>
      <p:sp>
        <p:nvSpPr>
          <p:cNvPr id="63" name="Google Shape;63;g1296eb9e080_0_53"/>
          <p:cNvSpPr txBox="1">
            <a:spLocks noGrp="1"/>
          </p:cNvSpPr>
          <p:nvPr>
            <p:ph type="title"/>
          </p:nvPr>
        </p:nvSpPr>
        <p:spPr>
          <a:xfrm>
            <a:off x="609603" y="114471"/>
            <a:ext cx="10160100" cy="1143300"/>
          </a:xfrm>
          <a:prstGeom prst="rect">
            <a:avLst/>
          </a:prstGeom>
          <a:noFill/>
          <a:ln>
            <a:noFill/>
          </a:ln>
        </p:spPr>
        <p:txBody>
          <a:bodyPr spcFirstLastPara="1" wrap="square" lIns="121860" tIns="121860" rIns="121860" bIns="121860" anchor="ctr" anchorCtr="0">
            <a:noAutofit/>
          </a:bodyPr>
          <a:lstStyle>
            <a:lvl1pPr marR="0" lvl="0" algn="l" rtl="0">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rtl="0">
              <a:spcBef>
                <a:spcPts val="0"/>
              </a:spcBef>
              <a:spcAft>
                <a:spcPts val="0"/>
              </a:spcAft>
              <a:buSzPts val="1900"/>
              <a:buNone/>
              <a:defRPr sz="2400"/>
            </a:lvl2pPr>
            <a:lvl3pPr lvl="2" rtl="0">
              <a:spcBef>
                <a:spcPts val="0"/>
              </a:spcBef>
              <a:spcAft>
                <a:spcPts val="0"/>
              </a:spcAft>
              <a:buSzPts val="1900"/>
              <a:buNone/>
              <a:defRPr sz="2400"/>
            </a:lvl3pPr>
            <a:lvl4pPr lvl="3" rtl="0">
              <a:spcBef>
                <a:spcPts val="0"/>
              </a:spcBef>
              <a:spcAft>
                <a:spcPts val="0"/>
              </a:spcAft>
              <a:buSzPts val="1900"/>
              <a:buNone/>
              <a:defRPr sz="2400"/>
            </a:lvl4pPr>
            <a:lvl5pPr lvl="4" rtl="0">
              <a:spcBef>
                <a:spcPts val="0"/>
              </a:spcBef>
              <a:spcAft>
                <a:spcPts val="0"/>
              </a:spcAft>
              <a:buSzPts val="1900"/>
              <a:buNone/>
              <a:defRPr sz="2400"/>
            </a:lvl5pPr>
            <a:lvl6pPr lvl="5" rtl="0">
              <a:spcBef>
                <a:spcPts val="0"/>
              </a:spcBef>
              <a:spcAft>
                <a:spcPts val="0"/>
              </a:spcAft>
              <a:buSzPts val="1900"/>
              <a:buNone/>
              <a:defRPr sz="2400"/>
            </a:lvl6pPr>
            <a:lvl7pPr lvl="6" rtl="0">
              <a:spcBef>
                <a:spcPts val="0"/>
              </a:spcBef>
              <a:spcAft>
                <a:spcPts val="0"/>
              </a:spcAft>
              <a:buSzPts val="1900"/>
              <a:buNone/>
              <a:defRPr sz="2400"/>
            </a:lvl7pPr>
            <a:lvl8pPr lvl="7" rtl="0">
              <a:spcBef>
                <a:spcPts val="0"/>
              </a:spcBef>
              <a:spcAft>
                <a:spcPts val="0"/>
              </a:spcAft>
              <a:buSzPts val="1900"/>
              <a:buNone/>
              <a:defRPr sz="2400"/>
            </a:lvl8pPr>
            <a:lvl9pPr lvl="8" rtl="0">
              <a:spcBef>
                <a:spcPts val="0"/>
              </a:spcBef>
              <a:spcAft>
                <a:spcPts val="0"/>
              </a:spcAft>
              <a:buSzPts val="1900"/>
              <a:buNone/>
              <a:defRPr sz="2400"/>
            </a:lvl9pPr>
          </a:lstStyle>
          <a:p>
            <a:endParaRPr/>
          </a:p>
        </p:txBody>
      </p:sp>
      <p:sp>
        <p:nvSpPr>
          <p:cNvPr id="64" name="Google Shape;64;g1296eb9e080_0_53"/>
          <p:cNvSpPr txBox="1">
            <a:spLocks noGrp="1"/>
          </p:cNvSpPr>
          <p:nvPr>
            <p:ph type="body" idx="1"/>
          </p:nvPr>
        </p:nvSpPr>
        <p:spPr>
          <a:xfrm>
            <a:off x="609603" y="1436447"/>
            <a:ext cx="10160100" cy="4800900"/>
          </a:xfrm>
          <a:prstGeom prst="rect">
            <a:avLst/>
          </a:prstGeom>
          <a:noFill/>
          <a:ln>
            <a:noFill/>
          </a:ln>
        </p:spPr>
        <p:txBody>
          <a:bodyPr spcFirstLastPara="1" wrap="square" lIns="121860" tIns="121860" rIns="121860" bIns="121860" anchor="t" anchorCtr="0">
            <a:noAutofit/>
          </a:bodyPr>
          <a:lstStyle>
            <a:lvl1pPr marL="457023" marR="0" lvl="0" indent="-380860" algn="l" rtl="0">
              <a:spcBef>
                <a:spcPts val="600"/>
              </a:spcBef>
              <a:spcAft>
                <a:spcPts val="0"/>
              </a:spcAft>
              <a:buClr>
                <a:schemeClr val="dk2"/>
              </a:buClr>
              <a:buSzPts val="2400"/>
              <a:buChar char="•"/>
              <a:defRPr sz="2400" i="0" u="none" strike="noStrike" cap="none">
                <a:solidFill>
                  <a:schemeClr val="dk2"/>
                </a:solidFill>
              </a:defRPr>
            </a:lvl1pPr>
            <a:lvl2pPr marL="914060" marR="0" lvl="1" indent="-380860" algn="l" rtl="0">
              <a:spcBef>
                <a:spcPts val="1300"/>
              </a:spcBef>
              <a:spcAft>
                <a:spcPts val="0"/>
              </a:spcAft>
              <a:buClr>
                <a:srgbClr val="0070C0"/>
              </a:buClr>
              <a:buSzPts val="2400"/>
              <a:buChar char="•"/>
              <a:defRPr sz="1900" i="0" u="none" strike="noStrike" cap="none">
                <a:solidFill>
                  <a:srgbClr val="0070C0"/>
                </a:solidFill>
              </a:defRPr>
            </a:lvl2pPr>
            <a:lvl3pPr marL="1371090" marR="0" lvl="2" indent="-330080" algn="l" rtl="0">
              <a:spcBef>
                <a:spcPts val="500"/>
              </a:spcBef>
              <a:spcAft>
                <a:spcPts val="0"/>
              </a:spcAft>
              <a:buClr>
                <a:schemeClr val="dk2"/>
              </a:buClr>
              <a:buSzPts val="1600"/>
              <a:buChar char="•"/>
              <a:defRPr sz="1600" i="0" u="none" strike="noStrike" cap="none">
                <a:solidFill>
                  <a:schemeClr val="dk2"/>
                </a:solidFill>
              </a:defRPr>
            </a:lvl3pPr>
            <a:lvl4pPr marL="1828120" marR="0" lvl="3" indent="-361830" algn="l" rtl="0">
              <a:spcBef>
                <a:spcPts val="400"/>
              </a:spcBef>
              <a:spcAft>
                <a:spcPts val="0"/>
              </a:spcAft>
              <a:buClr>
                <a:schemeClr val="accent4"/>
              </a:buClr>
              <a:buSzPts val="2100"/>
              <a:buChar char="•"/>
              <a:defRPr sz="2100" i="0" u="none" strike="noStrike" cap="none">
                <a:solidFill>
                  <a:schemeClr val="dk1"/>
                </a:solidFill>
              </a:defRPr>
            </a:lvl4pPr>
            <a:lvl5pPr marL="2285158" marR="0" lvl="4" indent="-349130" algn="l" rtl="0">
              <a:spcBef>
                <a:spcPts val="400"/>
              </a:spcBef>
              <a:spcAft>
                <a:spcPts val="0"/>
              </a:spcAft>
              <a:buClr>
                <a:schemeClr val="accent5"/>
              </a:buClr>
              <a:buSzPts val="1900"/>
              <a:buChar char="•"/>
              <a:defRPr sz="1900" i="0" u="none" strike="noStrike" cap="none">
                <a:solidFill>
                  <a:schemeClr val="dk1"/>
                </a:solidFill>
              </a:defRPr>
            </a:lvl5pPr>
            <a:lvl6pPr marL="2742178" marR="0" lvl="5" indent="-349130" algn="l" rtl="0">
              <a:spcBef>
                <a:spcPts val="400"/>
              </a:spcBef>
              <a:spcAft>
                <a:spcPts val="0"/>
              </a:spcAft>
              <a:buClr>
                <a:schemeClr val="accent1"/>
              </a:buClr>
              <a:buSzPts val="1900"/>
              <a:buChar char="•"/>
              <a:defRPr sz="1900" i="0" u="none" strike="noStrike" cap="none">
                <a:solidFill>
                  <a:schemeClr val="dk1"/>
                </a:solidFill>
              </a:defRPr>
            </a:lvl6pPr>
            <a:lvl7pPr marL="3199200" marR="0" lvl="6" indent="-349130" algn="l" rtl="0">
              <a:spcBef>
                <a:spcPts val="400"/>
              </a:spcBef>
              <a:spcAft>
                <a:spcPts val="0"/>
              </a:spcAft>
              <a:buClr>
                <a:schemeClr val="accent2"/>
              </a:buClr>
              <a:buSzPts val="1900"/>
              <a:buChar char="•"/>
              <a:defRPr sz="1900" i="0" u="none" strike="noStrike" cap="none">
                <a:solidFill>
                  <a:schemeClr val="dk1"/>
                </a:solidFill>
              </a:defRPr>
            </a:lvl7pPr>
            <a:lvl8pPr marL="3656223" marR="0" lvl="7" indent="-349130" algn="l" rtl="0">
              <a:spcBef>
                <a:spcPts val="400"/>
              </a:spcBef>
              <a:spcAft>
                <a:spcPts val="0"/>
              </a:spcAft>
              <a:buClr>
                <a:schemeClr val="accent3"/>
              </a:buClr>
              <a:buSzPts val="1900"/>
              <a:buChar char="•"/>
              <a:defRPr sz="1900" i="0" u="none" strike="noStrike" cap="none">
                <a:solidFill>
                  <a:schemeClr val="dk1"/>
                </a:solidFill>
              </a:defRPr>
            </a:lvl8pPr>
            <a:lvl9pPr marL="4113260" marR="0" lvl="8" indent="-349130" algn="l" rtl="0">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65" name="Google Shape;65;g1296eb9e080_0_53"/>
          <p:cNvSpPr txBox="1">
            <a:spLocks noGrp="1"/>
          </p:cNvSpPr>
          <p:nvPr>
            <p:ph type="sldNum" idx="12"/>
          </p:nvPr>
        </p:nvSpPr>
        <p:spPr>
          <a:xfrm>
            <a:off x="11409047" y="6333135"/>
            <a:ext cx="731700" cy="524700"/>
          </a:xfrm>
          <a:prstGeom prst="rect">
            <a:avLst/>
          </a:prstGeom>
        </p:spPr>
        <p:txBody>
          <a:bodyPr spcFirstLastPara="1" wrap="square" lIns="121860" tIns="60905" rIns="121860" bIns="60905" anchor="t" anchorCtr="0">
            <a:noAutofit/>
          </a:bodyPr>
          <a:lstStyle>
            <a:lvl1pPr lvl="0">
              <a:buNone/>
              <a:defRPr sz="1700">
                <a:solidFill>
                  <a:schemeClr val="dk2"/>
                </a:solidFill>
              </a:defRPr>
            </a:lvl1pPr>
            <a:lvl2pPr lvl="1">
              <a:buNone/>
              <a:defRPr sz="1700">
                <a:solidFill>
                  <a:schemeClr val="dk2"/>
                </a:solidFill>
              </a:defRPr>
            </a:lvl2pPr>
            <a:lvl3pPr lvl="2">
              <a:buNone/>
              <a:defRPr sz="1700">
                <a:solidFill>
                  <a:schemeClr val="dk2"/>
                </a:solidFill>
              </a:defRPr>
            </a:lvl3pPr>
            <a:lvl4pPr lvl="3">
              <a:buNone/>
              <a:defRPr sz="1700">
                <a:solidFill>
                  <a:schemeClr val="dk2"/>
                </a:solidFill>
              </a:defRPr>
            </a:lvl4pPr>
            <a:lvl5pPr lvl="4">
              <a:buNone/>
              <a:defRPr sz="1700">
                <a:solidFill>
                  <a:schemeClr val="dk2"/>
                </a:solidFill>
              </a:defRPr>
            </a:lvl5pPr>
            <a:lvl6pPr lvl="5">
              <a:buNone/>
              <a:defRPr sz="1700">
                <a:solidFill>
                  <a:schemeClr val="dk2"/>
                </a:solidFill>
              </a:defRPr>
            </a:lvl6pPr>
            <a:lvl7pPr lvl="6">
              <a:buNone/>
              <a:defRPr sz="1700">
                <a:solidFill>
                  <a:schemeClr val="dk2"/>
                </a:solidFill>
              </a:defRPr>
            </a:lvl7pPr>
            <a:lvl8pPr lvl="7">
              <a:buNone/>
              <a:defRPr sz="1700">
                <a:solidFill>
                  <a:schemeClr val="dk2"/>
                </a:solidFill>
              </a:defRPr>
            </a:lvl8pPr>
            <a:lvl9pPr lvl="8">
              <a:buNone/>
              <a:defRPr sz="1700">
                <a:solidFill>
                  <a:schemeClr val="dk2"/>
                </a:solidFill>
              </a:defRPr>
            </a:lvl9pPr>
          </a:lstStyle>
          <a:p>
            <a:fld id="{00000000-1234-1234-1234-123412341234}" type="slidenum">
              <a:rPr lang="uk-UA" smtClean="0"/>
              <a:pPr/>
              <a:t>‹#›</a:t>
            </a:fld>
            <a:endParaRPr lang="uk-UA"/>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6"/>
        <p:cNvGrpSpPr/>
        <p:nvPr/>
      </p:nvGrpSpPr>
      <p:grpSpPr>
        <a:xfrm>
          <a:off x="0" y="0"/>
          <a:ext cx="0" cy="0"/>
          <a:chOff x="0" y="0"/>
          <a:chExt cx="0" cy="0"/>
        </a:xfrm>
      </p:grpSpPr>
      <p:sp>
        <p:nvSpPr>
          <p:cNvPr id="37" name="Google Shape;37;g13daacd529d_0_28"/>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74454329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8"/>
        <p:cNvGrpSpPr/>
        <p:nvPr/>
      </p:nvGrpSpPr>
      <p:grpSpPr>
        <a:xfrm>
          <a:off x="0" y="0"/>
          <a:ext cx="0" cy="0"/>
          <a:chOff x="0" y="0"/>
          <a:chExt cx="0" cy="0"/>
        </a:xfrm>
      </p:grpSpPr>
      <p:sp>
        <p:nvSpPr>
          <p:cNvPr id="39" name="Google Shape;39;g13daacd529d_0_16"/>
          <p:cNvSpPr txBox="1">
            <a:spLocks noGrp="1"/>
          </p:cNvSpPr>
          <p:nvPr>
            <p:ph type="title"/>
          </p:nvPr>
        </p:nvSpPr>
        <p:spPr>
          <a:xfrm>
            <a:off x="914400" y="3"/>
            <a:ext cx="10363200" cy="1143300"/>
          </a:xfrm>
          <a:prstGeom prst="rect">
            <a:avLst/>
          </a:prstGeom>
          <a:noFill/>
          <a:ln>
            <a:noFill/>
          </a:ln>
        </p:spPr>
        <p:txBody>
          <a:bodyPr spcFirstLastPara="1" wrap="square" lIns="91408" tIns="45698" rIns="91408" bIns="45698" anchor="ctr" anchorCtr="0">
            <a:noAutofit/>
          </a:bodyPr>
          <a:lstStyle>
            <a:lvl1pPr lvl="0" algn="ctr">
              <a:lnSpc>
                <a:spcPct val="100000"/>
              </a:lnSpc>
              <a:spcBef>
                <a:spcPts val="0"/>
              </a:spcBef>
              <a:spcAft>
                <a:spcPts val="0"/>
              </a:spcAft>
              <a:buSzPts val="1500"/>
              <a:buNone/>
              <a:defRPr b="0">
                <a:solidFill>
                  <a:schemeClr val="dk1"/>
                </a:solidFill>
              </a:defRPr>
            </a:lvl1pPr>
            <a:lvl2pPr lvl="1" algn="ctr">
              <a:lnSpc>
                <a:spcPct val="100000"/>
              </a:lnSpc>
              <a:spcBef>
                <a:spcPts val="0"/>
              </a:spcBef>
              <a:spcAft>
                <a:spcPts val="0"/>
              </a:spcAft>
              <a:buSzPts val="1500"/>
              <a:buNone/>
              <a:defRPr/>
            </a:lvl2pPr>
            <a:lvl3pPr lvl="2" algn="ctr">
              <a:lnSpc>
                <a:spcPct val="100000"/>
              </a:lnSpc>
              <a:spcBef>
                <a:spcPts val="0"/>
              </a:spcBef>
              <a:spcAft>
                <a:spcPts val="0"/>
              </a:spcAft>
              <a:buSzPts val="1500"/>
              <a:buNone/>
              <a:defRPr/>
            </a:lvl3pPr>
            <a:lvl4pPr lvl="3" algn="ctr">
              <a:lnSpc>
                <a:spcPct val="100000"/>
              </a:lnSpc>
              <a:spcBef>
                <a:spcPts val="0"/>
              </a:spcBef>
              <a:spcAft>
                <a:spcPts val="0"/>
              </a:spcAft>
              <a:buSzPts val="1500"/>
              <a:buNone/>
              <a:defRPr/>
            </a:lvl4pPr>
            <a:lvl5pPr lvl="4" algn="ctr">
              <a:lnSpc>
                <a:spcPct val="100000"/>
              </a:lnSpc>
              <a:spcBef>
                <a:spcPts val="0"/>
              </a:spcBef>
              <a:spcAft>
                <a:spcPts val="0"/>
              </a:spcAft>
              <a:buSzPts val="1500"/>
              <a:buNone/>
              <a:defRPr/>
            </a:lvl5pPr>
            <a:lvl6pPr lvl="5" algn="ctr">
              <a:lnSpc>
                <a:spcPct val="100000"/>
              </a:lnSpc>
              <a:spcBef>
                <a:spcPts val="0"/>
              </a:spcBef>
              <a:spcAft>
                <a:spcPts val="0"/>
              </a:spcAft>
              <a:buSzPts val="1500"/>
              <a:buNone/>
              <a:defRPr/>
            </a:lvl6pPr>
            <a:lvl7pPr lvl="6" algn="ctr">
              <a:lnSpc>
                <a:spcPct val="100000"/>
              </a:lnSpc>
              <a:spcBef>
                <a:spcPts val="0"/>
              </a:spcBef>
              <a:spcAft>
                <a:spcPts val="0"/>
              </a:spcAft>
              <a:buSzPts val="1500"/>
              <a:buNone/>
              <a:defRPr/>
            </a:lvl7pPr>
            <a:lvl8pPr lvl="7" algn="ctr">
              <a:lnSpc>
                <a:spcPct val="100000"/>
              </a:lnSpc>
              <a:spcBef>
                <a:spcPts val="0"/>
              </a:spcBef>
              <a:spcAft>
                <a:spcPts val="0"/>
              </a:spcAft>
              <a:buSzPts val="1500"/>
              <a:buNone/>
              <a:defRPr/>
            </a:lvl8pPr>
            <a:lvl9pPr lvl="8" algn="ctr">
              <a:lnSpc>
                <a:spcPct val="100000"/>
              </a:lnSpc>
              <a:spcBef>
                <a:spcPts val="0"/>
              </a:spcBef>
              <a:spcAft>
                <a:spcPts val="0"/>
              </a:spcAft>
              <a:buSzPts val="1500"/>
              <a:buNone/>
              <a:defRPr/>
            </a:lvl9pPr>
          </a:lstStyle>
          <a:p>
            <a:endParaRPr/>
          </a:p>
        </p:txBody>
      </p:sp>
      <p:sp>
        <p:nvSpPr>
          <p:cNvPr id="40" name="Google Shape;40;g13daacd529d_0_16"/>
          <p:cNvSpPr txBox="1">
            <a:spLocks noGrp="1"/>
          </p:cNvSpPr>
          <p:nvPr>
            <p:ph type="sldNum" idx="12"/>
          </p:nvPr>
        </p:nvSpPr>
        <p:spPr>
          <a:xfrm>
            <a:off x="9426723" y="6459407"/>
            <a:ext cx="2743200" cy="365100"/>
          </a:xfrm>
          <a:prstGeom prst="rect">
            <a:avLst/>
          </a:prstGeom>
          <a:noFill/>
          <a:ln>
            <a:noFill/>
          </a:ln>
        </p:spPr>
        <p:txBody>
          <a:bodyPr spcFirstLastPara="1" wrap="square" lIns="91408" tIns="45698" rIns="91408"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20123811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41"/>
        <p:cNvGrpSpPr/>
        <p:nvPr/>
      </p:nvGrpSpPr>
      <p:grpSpPr>
        <a:xfrm>
          <a:off x="0" y="0"/>
          <a:ext cx="0" cy="0"/>
          <a:chOff x="0" y="0"/>
          <a:chExt cx="0" cy="0"/>
        </a:xfrm>
      </p:grpSpPr>
      <p:sp>
        <p:nvSpPr>
          <p:cNvPr id="42" name="Google Shape;42;g13daacd529d_0_30"/>
          <p:cNvSpPr txBox="1">
            <a:spLocks noGrp="1"/>
          </p:cNvSpPr>
          <p:nvPr>
            <p:ph type="body" idx="1"/>
          </p:nvPr>
        </p:nvSpPr>
        <p:spPr>
          <a:xfrm>
            <a:off x="847200" y="1295403"/>
            <a:ext cx="10735200" cy="4830900"/>
          </a:xfrm>
          <a:prstGeom prst="rect">
            <a:avLst/>
          </a:prstGeom>
          <a:noFill/>
          <a:ln>
            <a:noFill/>
          </a:ln>
        </p:spPr>
        <p:txBody>
          <a:bodyPr spcFirstLastPara="1" wrap="square" lIns="121878" tIns="121878" rIns="121878" bIns="121878" anchor="t" anchorCtr="0">
            <a:noAutofit/>
          </a:bodyPr>
          <a:lstStyle>
            <a:lvl1pPr marL="457107" lvl="0" indent="-380925" algn="l">
              <a:lnSpc>
                <a:spcPct val="100000"/>
              </a:lnSpc>
              <a:spcBef>
                <a:spcPts val="700"/>
              </a:spcBef>
              <a:spcAft>
                <a:spcPts val="0"/>
              </a:spcAft>
              <a:buClr>
                <a:schemeClr val="dk2"/>
              </a:buClr>
              <a:buSzPts val="2400"/>
              <a:buChar char="●"/>
              <a:defRPr sz="2400">
                <a:solidFill>
                  <a:schemeClr val="dk2"/>
                </a:solidFill>
              </a:defRPr>
            </a:lvl1pPr>
            <a:lvl2pPr marL="914218" lvl="1" indent="-361886" algn="l">
              <a:lnSpc>
                <a:spcPct val="100000"/>
              </a:lnSpc>
              <a:spcBef>
                <a:spcPts val="500"/>
              </a:spcBef>
              <a:spcAft>
                <a:spcPts val="0"/>
              </a:spcAft>
              <a:buClr>
                <a:schemeClr val="accent1"/>
              </a:buClr>
              <a:buSzPts val="2100"/>
              <a:buChar char="○"/>
              <a:defRPr sz="2100">
                <a:solidFill>
                  <a:schemeClr val="accent1"/>
                </a:solidFill>
              </a:defRPr>
            </a:lvl2pPr>
            <a:lvl3pPr marL="1371328" lvl="2" indent="-361886" algn="l">
              <a:lnSpc>
                <a:spcPct val="100000"/>
              </a:lnSpc>
              <a:spcBef>
                <a:spcPts val="500"/>
              </a:spcBef>
              <a:spcAft>
                <a:spcPts val="0"/>
              </a:spcAft>
              <a:buClr>
                <a:srgbClr val="538CD5"/>
              </a:buClr>
              <a:buSzPts val="2100"/>
              <a:buChar char="■"/>
              <a:defRPr sz="1900">
                <a:solidFill>
                  <a:srgbClr val="538CD5"/>
                </a:solidFill>
              </a:defRPr>
            </a:lvl3pPr>
            <a:lvl4pPr marL="1828437" lvl="3" indent="-330136" algn="l">
              <a:lnSpc>
                <a:spcPct val="100000"/>
              </a:lnSpc>
              <a:spcBef>
                <a:spcPts val="400"/>
              </a:spcBef>
              <a:spcAft>
                <a:spcPts val="0"/>
              </a:spcAft>
              <a:buClr>
                <a:schemeClr val="dk1"/>
              </a:buClr>
              <a:buSzPts val="1600"/>
              <a:buChar char="●"/>
              <a:defRPr sz="1600">
                <a:solidFill>
                  <a:schemeClr val="dk1"/>
                </a:solidFill>
              </a:defRPr>
            </a:lvl4pPr>
            <a:lvl5pPr marL="2285550" lvl="4" indent="-323787" algn="l">
              <a:lnSpc>
                <a:spcPct val="100000"/>
              </a:lnSpc>
              <a:spcBef>
                <a:spcPts val="400"/>
              </a:spcBef>
              <a:spcAft>
                <a:spcPts val="0"/>
              </a:spcAft>
              <a:buClr>
                <a:schemeClr val="dk1"/>
              </a:buClr>
              <a:buSzPts val="1500"/>
              <a:buChar char="○"/>
              <a:defRPr sz="1500">
                <a:solidFill>
                  <a:schemeClr val="dk1"/>
                </a:solidFill>
              </a:defRPr>
            </a:lvl5pPr>
            <a:lvl6pPr marL="2742654" lvl="5" indent="-311087" algn="l">
              <a:lnSpc>
                <a:spcPct val="100000"/>
              </a:lnSpc>
              <a:spcBef>
                <a:spcPts val="500"/>
              </a:spcBef>
              <a:spcAft>
                <a:spcPts val="0"/>
              </a:spcAft>
              <a:buClr>
                <a:schemeClr val="dk1"/>
              </a:buClr>
              <a:buSzPts val="1300"/>
              <a:buChar char="■"/>
              <a:defRPr sz="1300">
                <a:solidFill>
                  <a:schemeClr val="dk1"/>
                </a:solidFill>
              </a:defRPr>
            </a:lvl6pPr>
            <a:lvl7pPr marL="3199760" lvl="6" indent="-311087" algn="l">
              <a:lnSpc>
                <a:spcPct val="100000"/>
              </a:lnSpc>
              <a:spcBef>
                <a:spcPts val="500"/>
              </a:spcBef>
              <a:spcAft>
                <a:spcPts val="0"/>
              </a:spcAft>
              <a:buClr>
                <a:schemeClr val="dk1"/>
              </a:buClr>
              <a:buSzPts val="1300"/>
              <a:buChar char="●"/>
              <a:defRPr sz="1300">
                <a:solidFill>
                  <a:schemeClr val="dk1"/>
                </a:solidFill>
              </a:defRPr>
            </a:lvl7pPr>
            <a:lvl8pPr marL="3656867" lvl="7" indent="-311087" algn="l">
              <a:lnSpc>
                <a:spcPct val="100000"/>
              </a:lnSpc>
              <a:spcBef>
                <a:spcPts val="500"/>
              </a:spcBef>
              <a:spcAft>
                <a:spcPts val="0"/>
              </a:spcAft>
              <a:buClr>
                <a:schemeClr val="dk1"/>
              </a:buClr>
              <a:buSzPts val="1300"/>
              <a:buChar char="○"/>
              <a:defRPr sz="1300">
                <a:solidFill>
                  <a:schemeClr val="dk1"/>
                </a:solidFill>
              </a:defRPr>
            </a:lvl8pPr>
            <a:lvl9pPr marL="4113978" lvl="8" indent="-311087" algn="l">
              <a:lnSpc>
                <a:spcPct val="100000"/>
              </a:lnSpc>
              <a:spcBef>
                <a:spcPts val="500"/>
              </a:spcBef>
              <a:spcAft>
                <a:spcPts val="0"/>
              </a:spcAft>
              <a:buClr>
                <a:schemeClr val="dk1"/>
              </a:buClr>
              <a:buSzPts val="1300"/>
              <a:buChar char="■"/>
              <a:defRPr sz="1300">
                <a:solidFill>
                  <a:schemeClr val="dk1"/>
                </a:solidFill>
              </a:defRPr>
            </a:lvl9pPr>
          </a:lstStyle>
          <a:p>
            <a:endParaRPr/>
          </a:p>
        </p:txBody>
      </p:sp>
      <p:sp>
        <p:nvSpPr>
          <p:cNvPr id="43" name="Google Shape;43;g13daacd529d_0_30"/>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44" name="Google Shape;44;g13daacd529d_0_30"/>
          <p:cNvSpPr txBox="1">
            <a:spLocks noGrp="1"/>
          </p:cNvSpPr>
          <p:nvPr>
            <p:ph type="title"/>
          </p:nvPr>
        </p:nvSpPr>
        <p:spPr>
          <a:xfrm>
            <a:off x="847200" y="284459"/>
            <a:ext cx="9558000" cy="812700"/>
          </a:xfrm>
          <a:prstGeom prst="rect">
            <a:avLst/>
          </a:prstGeom>
          <a:noFill/>
          <a:ln>
            <a:noFill/>
          </a:ln>
        </p:spPr>
        <p:txBody>
          <a:bodyPr spcFirstLastPara="1" wrap="square" lIns="121878" tIns="121878" rIns="121878" bIns="121878" anchor="ctr" anchorCtr="0">
            <a:noAutofit/>
          </a:bodyPr>
          <a:lstStyle>
            <a:lvl1pPr lvl="0" algn="l">
              <a:lnSpc>
                <a:spcPct val="100000"/>
              </a:lnSpc>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algn="l">
              <a:lnSpc>
                <a:spcPct val="100000"/>
              </a:lnSpc>
              <a:spcBef>
                <a:spcPts val="0"/>
              </a:spcBef>
              <a:spcAft>
                <a:spcPts val="0"/>
              </a:spcAft>
              <a:buSzPts val="4800"/>
              <a:buFont typeface="Cambria"/>
              <a:buChar char="○"/>
              <a:defRPr sz="4800">
                <a:latin typeface="Cambria"/>
                <a:ea typeface="Cambria"/>
                <a:cs typeface="Cambria"/>
                <a:sym typeface="Cambria"/>
              </a:defRPr>
            </a:lvl2pPr>
            <a:lvl3pPr lvl="2" algn="l">
              <a:lnSpc>
                <a:spcPct val="100000"/>
              </a:lnSpc>
              <a:spcBef>
                <a:spcPts val="0"/>
              </a:spcBef>
              <a:spcAft>
                <a:spcPts val="0"/>
              </a:spcAft>
              <a:buSzPts val="4800"/>
              <a:buFont typeface="Cambria"/>
              <a:buChar char="■"/>
              <a:defRPr sz="4800">
                <a:latin typeface="Cambria"/>
                <a:ea typeface="Cambria"/>
                <a:cs typeface="Cambria"/>
                <a:sym typeface="Cambria"/>
              </a:defRPr>
            </a:lvl3pPr>
            <a:lvl4pPr lvl="3" algn="l">
              <a:lnSpc>
                <a:spcPct val="100000"/>
              </a:lnSpc>
              <a:spcBef>
                <a:spcPts val="0"/>
              </a:spcBef>
              <a:spcAft>
                <a:spcPts val="0"/>
              </a:spcAft>
              <a:buSzPts val="4800"/>
              <a:buFont typeface="Cambria"/>
              <a:buChar char="●"/>
              <a:defRPr sz="4800">
                <a:latin typeface="Cambria"/>
                <a:ea typeface="Cambria"/>
                <a:cs typeface="Cambria"/>
                <a:sym typeface="Cambria"/>
              </a:defRPr>
            </a:lvl4pPr>
            <a:lvl5pPr lvl="4" algn="l">
              <a:lnSpc>
                <a:spcPct val="100000"/>
              </a:lnSpc>
              <a:spcBef>
                <a:spcPts val="0"/>
              </a:spcBef>
              <a:spcAft>
                <a:spcPts val="0"/>
              </a:spcAft>
              <a:buSzPts val="4800"/>
              <a:buFont typeface="Cambria"/>
              <a:buChar char="○"/>
              <a:defRPr sz="4800">
                <a:latin typeface="Cambria"/>
                <a:ea typeface="Cambria"/>
                <a:cs typeface="Cambria"/>
                <a:sym typeface="Cambria"/>
              </a:defRPr>
            </a:lvl5pPr>
            <a:lvl6pPr lvl="5" algn="l">
              <a:lnSpc>
                <a:spcPct val="100000"/>
              </a:lnSpc>
              <a:spcBef>
                <a:spcPts val="0"/>
              </a:spcBef>
              <a:spcAft>
                <a:spcPts val="0"/>
              </a:spcAft>
              <a:buSzPts val="4800"/>
              <a:buFont typeface="Cambria"/>
              <a:buChar char="■"/>
              <a:defRPr sz="4800">
                <a:latin typeface="Cambria"/>
                <a:ea typeface="Cambria"/>
                <a:cs typeface="Cambria"/>
                <a:sym typeface="Cambria"/>
              </a:defRPr>
            </a:lvl6pPr>
            <a:lvl7pPr lvl="6" algn="l">
              <a:lnSpc>
                <a:spcPct val="100000"/>
              </a:lnSpc>
              <a:spcBef>
                <a:spcPts val="0"/>
              </a:spcBef>
              <a:spcAft>
                <a:spcPts val="0"/>
              </a:spcAft>
              <a:buSzPts val="4800"/>
              <a:buFont typeface="Cambria"/>
              <a:buChar char="●"/>
              <a:defRPr sz="4800">
                <a:latin typeface="Cambria"/>
                <a:ea typeface="Cambria"/>
                <a:cs typeface="Cambria"/>
                <a:sym typeface="Cambria"/>
              </a:defRPr>
            </a:lvl7pPr>
            <a:lvl8pPr lvl="7" algn="l">
              <a:lnSpc>
                <a:spcPct val="100000"/>
              </a:lnSpc>
              <a:spcBef>
                <a:spcPts val="0"/>
              </a:spcBef>
              <a:spcAft>
                <a:spcPts val="0"/>
              </a:spcAft>
              <a:buSzPts val="4800"/>
              <a:buFont typeface="Cambria"/>
              <a:buChar char="○"/>
              <a:defRPr sz="4800">
                <a:latin typeface="Cambria"/>
                <a:ea typeface="Cambria"/>
                <a:cs typeface="Cambria"/>
                <a:sym typeface="Cambria"/>
              </a:defRPr>
            </a:lvl8pPr>
            <a:lvl9pPr lvl="8" algn="l">
              <a:lnSpc>
                <a:spcPct val="100000"/>
              </a:lnSpc>
              <a:spcBef>
                <a:spcPts val="0"/>
              </a:spcBef>
              <a:spcAft>
                <a:spcPts val="0"/>
              </a:spcAft>
              <a:buSzPts val="4800"/>
              <a:buFont typeface="Cambria"/>
              <a:buChar char="■"/>
              <a:defRPr sz="4800">
                <a:latin typeface="Cambria"/>
                <a:ea typeface="Cambria"/>
                <a:cs typeface="Cambria"/>
                <a:sym typeface="Cambria"/>
              </a:defRPr>
            </a:lvl9pPr>
          </a:lstStyle>
          <a:p>
            <a:endParaRPr/>
          </a:p>
        </p:txBody>
      </p:sp>
    </p:spTree>
    <p:extLst>
      <p:ext uri="{BB962C8B-B14F-4D97-AF65-F5344CB8AC3E}">
        <p14:creationId xmlns:p14="http://schemas.microsoft.com/office/powerpoint/2010/main" val="2873486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45"/>
        <p:cNvGrpSpPr/>
        <p:nvPr/>
      </p:nvGrpSpPr>
      <p:grpSpPr>
        <a:xfrm>
          <a:off x="0" y="0"/>
          <a:ext cx="0" cy="0"/>
          <a:chOff x="0" y="0"/>
          <a:chExt cx="0" cy="0"/>
        </a:xfrm>
      </p:grpSpPr>
      <p:sp>
        <p:nvSpPr>
          <p:cNvPr id="46" name="Google Shape;46;g13daacd529d_0_34"/>
          <p:cNvSpPr/>
          <p:nvPr/>
        </p:nvSpPr>
        <p:spPr>
          <a:xfrm>
            <a:off x="0" y="0"/>
            <a:ext cx="4876800" cy="6858000"/>
          </a:xfrm>
          <a:prstGeom prst="rect">
            <a:avLst/>
          </a:prstGeom>
          <a:solidFill>
            <a:schemeClr val="dk2"/>
          </a:solidFill>
          <a:ln>
            <a:noFill/>
          </a:ln>
        </p:spPr>
        <p:txBody>
          <a:bodyPr spcFirstLastPara="1" wrap="square" lIns="121878" tIns="60914" rIns="121878" bIns="60914" anchor="t" anchorCtr="0">
            <a:noAutofit/>
          </a:bodyPr>
          <a:lstStyle/>
          <a:p>
            <a:pPr algn="ctr">
              <a:buSzPts val="2400"/>
            </a:pPr>
            <a:endParaRPr sz="2400">
              <a:solidFill>
                <a:srgbClr val="FFFFFF"/>
              </a:solidFill>
              <a:latin typeface="Calibri"/>
              <a:ea typeface="Calibri"/>
              <a:cs typeface="Calibri"/>
              <a:sym typeface="Calibri"/>
            </a:endParaRPr>
          </a:p>
        </p:txBody>
      </p:sp>
      <p:sp>
        <p:nvSpPr>
          <p:cNvPr id="47" name="Google Shape;47;g13daacd529d_0_34"/>
          <p:cNvSpPr txBox="1">
            <a:spLocks noGrp="1"/>
          </p:cNvSpPr>
          <p:nvPr>
            <p:ph type="title"/>
          </p:nvPr>
        </p:nvSpPr>
        <p:spPr>
          <a:xfrm>
            <a:off x="457200" y="1306615"/>
            <a:ext cx="3962400" cy="1880100"/>
          </a:xfrm>
          <a:prstGeom prst="rect">
            <a:avLst/>
          </a:prstGeom>
          <a:noFill/>
          <a:ln>
            <a:noFill/>
          </a:ln>
        </p:spPr>
        <p:txBody>
          <a:bodyPr spcFirstLastPara="1" wrap="square" lIns="121878" tIns="121878" rIns="121878" bIns="121878" anchor="t" anchorCtr="0">
            <a:noAutofit/>
          </a:bodyPr>
          <a:lstStyle>
            <a:lvl1pPr lvl="0" algn="l">
              <a:lnSpc>
                <a:spcPct val="100000"/>
              </a:lnSpc>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8" name="Google Shape;48;g13daacd529d_0_34"/>
          <p:cNvSpPr txBox="1">
            <a:spLocks noGrp="1"/>
          </p:cNvSpPr>
          <p:nvPr>
            <p:ph type="body" idx="1"/>
          </p:nvPr>
        </p:nvSpPr>
        <p:spPr>
          <a:xfrm>
            <a:off x="5177833" y="1306600"/>
            <a:ext cx="6567600" cy="3712800"/>
          </a:xfrm>
          <a:prstGeom prst="rect">
            <a:avLst/>
          </a:prstGeom>
          <a:noFill/>
          <a:ln>
            <a:noFill/>
          </a:ln>
        </p:spPr>
        <p:txBody>
          <a:bodyPr spcFirstLastPara="1" wrap="square" lIns="121878" tIns="121878" rIns="121878" bIns="121878" anchor="t" anchorCtr="0">
            <a:noAutofit/>
          </a:bodyPr>
          <a:lstStyle>
            <a:lvl1pPr marL="457107" lvl="0" indent="-431715" algn="l">
              <a:lnSpc>
                <a:spcPct val="100000"/>
              </a:lnSpc>
              <a:spcBef>
                <a:spcPts val="700"/>
              </a:spcBef>
              <a:spcAft>
                <a:spcPts val="0"/>
              </a:spcAft>
              <a:buClr>
                <a:srgbClr val="3D85C6"/>
              </a:buClr>
              <a:buSzPts val="3200"/>
              <a:buChar char="●"/>
              <a:defRPr>
                <a:solidFill>
                  <a:srgbClr val="3D85C6"/>
                </a:solidFill>
              </a:defRPr>
            </a:lvl1pPr>
            <a:lvl2pPr marL="914218" lvl="1" indent="-380925" algn="l">
              <a:lnSpc>
                <a:spcPct val="100000"/>
              </a:lnSpc>
              <a:spcBef>
                <a:spcPts val="500"/>
              </a:spcBef>
              <a:spcAft>
                <a:spcPts val="0"/>
              </a:spcAft>
              <a:buClr>
                <a:srgbClr val="888888"/>
              </a:buClr>
              <a:buSzPts val="2400"/>
              <a:buChar char="○"/>
              <a:defRPr sz="2700">
                <a:solidFill>
                  <a:srgbClr val="888888"/>
                </a:solidFill>
              </a:defRPr>
            </a:lvl2pPr>
            <a:lvl3pPr marL="1371328" lvl="2" indent="-361886" algn="l">
              <a:lnSpc>
                <a:spcPct val="100000"/>
              </a:lnSpc>
              <a:spcBef>
                <a:spcPts val="500"/>
              </a:spcBef>
              <a:spcAft>
                <a:spcPts val="0"/>
              </a:spcAft>
              <a:buClr>
                <a:srgbClr val="3D85C6"/>
              </a:buClr>
              <a:buSzPts val="2100"/>
              <a:buChar char="■"/>
              <a:defRPr sz="2400">
                <a:solidFill>
                  <a:srgbClr val="3D85C6"/>
                </a:solidFill>
              </a:defRPr>
            </a:lvl3pPr>
            <a:lvl4pPr marL="1828437" lvl="3" indent="-349186" algn="l">
              <a:lnSpc>
                <a:spcPct val="100000"/>
              </a:lnSpc>
              <a:spcBef>
                <a:spcPts val="400"/>
              </a:spcBef>
              <a:spcAft>
                <a:spcPts val="0"/>
              </a:spcAft>
              <a:buSzPts val="1900"/>
              <a:buChar char="●"/>
              <a:defRPr sz="2100">
                <a:solidFill>
                  <a:schemeClr val="dk1"/>
                </a:solidFill>
              </a:defRPr>
            </a:lvl4pPr>
            <a:lvl5pPr marL="2285550" lvl="4" indent="-330136" algn="l">
              <a:lnSpc>
                <a:spcPct val="100000"/>
              </a:lnSpc>
              <a:spcBef>
                <a:spcPts val="400"/>
              </a:spcBef>
              <a:spcAft>
                <a:spcPts val="0"/>
              </a:spcAft>
              <a:buSzPts val="1600"/>
              <a:buChar char="○"/>
              <a:defRPr sz="2100">
                <a:solidFill>
                  <a:schemeClr val="dk1"/>
                </a:solidFill>
              </a:defRPr>
            </a:lvl5pPr>
            <a:lvl6pPr marL="2742654" lvl="5" indent="-330136" algn="l">
              <a:lnSpc>
                <a:spcPct val="100000"/>
              </a:lnSpc>
              <a:spcBef>
                <a:spcPts val="500"/>
              </a:spcBef>
              <a:spcAft>
                <a:spcPts val="0"/>
              </a:spcAft>
              <a:buSzPts val="1600"/>
              <a:buChar char="■"/>
              <a:defRPr sz="1600">
                <a:solidFill>
                  <a:schemeClr val="dk1"/>
                </a:solidFill>
              </a:defRPr>
            </a:lvl6pPr>
            <a:lvl7pPr marL="3199760" lvl="6" indent="-330136" algn="l">
              <a:lnSpc>
                <a:spcPct val="100000"/>
              </a:lnSpc>
              <a:spcBef>
                <a:spcPts val="500"/>
              </a:spcBef>
              <a:spcAft>
                <a:spcPts val="0"/>
              </a:spcAft>
              <a:buSzPts val="1600"/>
              <a:buChar char="●"/>
              <a:defRPr sz="1600">
                <a:solidFill>
                  <a:schemeClr val="dk1"/>
                </a:solidFill>
              </a:defRPr>
            </a:lvl7pPr>
            <a:lvl8pPr marL="3656867" lvl="7" indent="-330136" algn="l">
              <a:lnSpc>
                <a:spcPct val="100000"/>
              </a:lnSpc>
              <a:spcBef>
                <a:spcPts val="500"/>
              </a:spcBef>
              <a:spcAft>
                <a:spcPts val="0"/>
              </a:spcAft>
              <a:buSzPts val="1600"/>
              <a:buChar char="○"/>
              <a:defRPr sz="1600">
                <a:solidFill>
                  <a:schemeClr val="dk1"/>
                </a:solidFill>
              </a:defRPr>
            </a:lvl8pPr>
            <a:lvl9pPr marL="4113978" lvl="8" indent="-330136" algn="l">
              <a:lnSpc>
                <a:spcPct val="100000"/>
              </a:lnSpc>
              <a:spcBef>
                <a:spcPts val="500"/>
              </a:spcBef>
              <a:spcAft>
                <a:spcPts val="0"/>
              </a:spcAft>
              <a:buSzPts val="1600"/>
              <a:buChar char="■"/>
              <a:defRPr sz="1600">
                <a:solidFill>
                  <a:schemeClr val="dk1"/>
                </a:solidFill>
              </a:defRPr>
            </a:lvl9pPr>
          </a:lstStyle>
          <a:p>
            <a:endParaRPr/>
          </a:p>
        </p:txBody>
      </p:sp>
      <p:sp>
        <p:nvSpPr>
          <p:cNvPr id="49" name="Google Shape;49;g13daacd529d_0_34"/>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4731208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50"/>
        <p:cNvGrpSpPr/>
        <p:nvPr/>
      </p:nvGrpSpPr>
      <p:grpSpPr>
        <a:xfrm>
          <a:off x="0" y="0"/>
          <a:ext cx="0" cy="0"/>
          <a:chOff x="0" y="0"/>
          <a:chExt cx="0" cy="0"/>
        </a:xfrm>
      </p:grpSpPr>
      <p:sp>
        <p:nvSpPr>
          <p:cNvPr id="51" name="Google Shape;51;g13daacd529d_0_42"/>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52" name="Google Shape;52;g13daacd529d_0_42"/>
          <p:cNvSpPr txBox="1">
            <a:spLocks noGrp="1"/>
          </p:cNvSpPr>
          <p:nvPr>
            <p:ph type="body" idx="1"/>
          </p:nvPr>
        </p:nvSpPr>
        <p:spPr>
          <a:xfrm>
            <a:off x="609603" y="1295400"/>
            <a:ext cx="5384700" cy="4876800"/>
          </a:xfrm>
          <a:prstGeom prst="rect">
            <a:avLst/>
          </a:prstGeom>
          <a:noFill/>
          <a:ln>
            <a:noFill/>
          </a:ln>
        </p:spPr>
        <p:txBody>
          <a:bodyPr spcFirstLastPara="1" wrap="square" lIns="121878" tIns="121878" rIns="121878" bIns="121878" anchor="t" anchorCtr="0">
            <a:noAutofit/>
          </a:bodyPr>
          <a:lstStyle>
            <a:lvl1pPr marL="457107" lvl="0" indent="-228557" algn="l">
              <a:lnSpc>
                <a:spcPct val="100000"/>
              </a:lnSpc>
              <a:spcBef>
                <a:spcPts val="700"/>
              </a:spcBef>
              <a:spcAft>
                <a:spcPts val="0"/>
              </a:spcAft>
              <a:buSzPts val="1900"/>
              <a:buNone/>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a:solidFill>
                  <a:schemeClr val="dk1"/>
                </a:solidFill>
              </a:defRPr>
            </a:lvl8pPr>
            <a:lvl9pPr marL="4113978" lvl="8" indent="-304736" algn="l">
              <a:lnSpc>
                <a:spcPct val="100000"/>
              </a:lnSpc>
              <a:spcBef>
                <a:spcPts val="500"/>
              </a:spcBef>
              <a:spcAft>
                <a:spcPts val="0"/>
              </a:spcAft>
              <a:buSzPts val="1200"/>
              <a:buChar char="■"/>
              <a:defRPr>
                <a:solidFill>
                  <a:schemeClr val="dk1"/>
                </a:solidFill>
              </a:defRPr>
            </a:lvl9pPr>
          </a:lstStyle>
          <a:p>
            <a:endParaRPr/>
          </a:p>
        </p:txBody>
      </p:sp>
      <p:sp>
        <p:nvSpPr>
          <p:cNvPr id="53" name="Google Shape;53;g13daacd529d_0_42"/>
          <p:cNvSpPr txBox="1">
            <a:spLocks noGrp="1"/>
          </p:cNvSpPr>
          <p:nvPr>
            <p:ph type="body" idx="2"/>
          </p:nvPr>
        </p:nvSpPr>
        <p:spPr>
          <a:xfrm>
            <a:off x="6197603" y="1295400"/>
            <a:ext cx="5384700" cy="4876800"/>
          </a:xfrm>
          <a:prstGeom prst="rect">
            <a:avLst/>
          </a:prstGeom>
          <a:noFill/>
          <a:ln>
            <a:noFill/>
          </a:ln>
        </p:spPr>
        <p:txBody>
          <a:bodyPr spcFirstLastPara="1" wrap="square" lIns="121878" tIns="121878" rIns="121878" bIns="121878" anchor="t" anchorCtr="0">
            <a:noAutofit/>
          </a:bodyPr>
          <a:lstStyle>
            <a:lvl1pPr marL="457107" lvl="0" indent="-228557" algn="l">
              <a:lnSpc>
                <a:spcPct val="100000"/>
              </a:lnSpc>
              <a:spcBef>
                <a:spcPts val="700"/>
              </a:spcBef>
              <a:spcAft>
                <a:spcPts val="0"/>
              </a:spcAft>
              <a:buSzPts val="1900"/>
              <a:buNone/>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a:solidFill>
                  <a:schemeClr val="dk1"/>
                </a:solidFill>
              </a:defRPr>
            </a:lvl8pPr>
            <a:lvl9pPr marL="4113978" lvl="8" indent="-304736" algn="l">
              <a:lnSpc>
                <a:spcPct val="100000"/>
              </a:lnSpc>
              <a:spcBef>
                <a:spcPts val="500"/>
              </a:spcBef>
              <a:spcAft>
                <a:spcPts val="0"/>
              </a:spcAft>
              <a:buSzPts val="1200"/>
              <a:buChar char="■"/>
              <a:defRPr>
                <a:solidFill>
                  <a:schemeClr val="dk1"/>
                </a:solidFill>
              </a:defRPr>
            </a:lvl9pPr>
          </a:lstStyle>
          <a:p>
            <a:endParaRPr/>
          </a:p>
        </p:txBody>
      </p:sp>
      <p:sp>
        <p:nvSpPr>
          <p:cNvPr id="54" name="Google Shape;54;g13daacd529d_0_42"/>
          <p:cNvSpPr txBox="1">
            <a:spLocks noGrp="1"/>
          </p:cNvSpPr>
          <p:nvPr>
            <p:ph type="title"/>
          </p:nvPr>
        </p:nvSpPr>
        <p:spPr>
          <a:xfrm>
            <a:off x="936203" y="273903"/>
            <a:ext cx="9575700" cy="812700"/>
          </a:xfrm>
          <a:prstGeom prst="rect">
            <a:avLst/>
          </a:prstGeom>
          <a:noFill/>
          <a:ln>
            <a:noFill/>
          </a:ln>
        </p:spPr>
        <p:txBody>
          <a:bodyPr spcFirstLastPara="1" wrap="square" lIns="121878" tIns="121878" rIns="121878" bIns="121878"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Tree>
    <p:extLst>
      <p:ext uri="{BB962C8B-B14F-4D97-AF65-F5344CB8AC3E}">
        <p14:creationId xmlns:p14="http://schemas.microsoft.com/office/powerpoint/2010/main" val="256017704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55"/>
        <p:cNvGrpSpPr/>
        <p:nvPr/>
      </p:nvGrpSpPr>
      <p:grpSpPr>
        <a:xfrm>
          <a:off x="0" y="0"/>
          <a:ext cx="0" cy="0"/>
          <a:chOff x="0" y="0"/>
          <a:chExt cx="0" cy="0"/>
        </a:xfrm>
      </p:grpSpPr>
      <p:sp>
        <p:nvSpPr>
          <p:cNvPr id="56" name="Google Shape;56;g13daacd529d_0_47"/>
          <p:cNvSpPr txBox="1">
            <a:spLocks noGrp="1"/>
          </p:cNvSpPr>
          <p:nvPr>
            <p:ph type="title"/>
          </p:nvPr>
        </p:nvSpPr>
        <p:spPr>
          <a:xfrm>
            <a:off x="936203" y="273903"/>
            <a:ext cx="9575700" cy="812700"/>
          </a:xfrm>
          <a:prstGeom prst="rect">
            <a:avLst/>
          </a:prstGeom>
          <a:noFill/>
          <a:ln>
            <a:noFill/>
          </a:ln>
        </p:spPr>
        <p:txBody>
          <a:bodyPr spcFirstLastPara="1" wrap="square" lIns="121878" tIns="121878" rIns="121878" bIns="121878"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57" name="Google Shape;57;g13daacd529d_0_47"/>
          <p:cNvSpPr txBox="1">
            <a:spLocks noGrp="1"/>
          </p:cNvSpPr>
          <p:nvPr>
            <p:ph type="dt" idx="10"/>
          </p:nvPr>
        </p:nvSpPr>
        <p:spPr>
          <a:xfrm>
            <a:off x="609603" y="6356351"/>
            <a:ext cx="2844900" cy="365100"/>
          </a:xfrm>
          <a:prstGeom prst="rect">
            <a:avLst/>
          </a:prstGeom>
          <a:noFill/>
          <a:ln>
            <a:noFill/>
          </a:ln>
        </p:spPr>
        <p:txBody>
          <a:bodyPr spcFirstLastPara="1" wrap="square" lIns="121878" tIns="121878" rIns="121878" bIns="121878" anchor="ctr" anchorCtr="0">
            <a:noAutofit/>
          </a:bodyPr>
          <a:lstStyle>
            <a:lvl1pPr marR="0" lvl="0" algn="l"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8" name="Google Shape;58;g13daacd529d_0_47"/>
          <p:cNvSpPr txBox="1">
            <a:spLocks noGrp="1"/>
          </p:cNvSpPr>
          <p:nvPr>
            <p:ph type="ftr" idx="11"/>
          </p:nvPr>
        </p:nvSpPr>
        <p:spPr>
          <a:xfrm>
            <a:off x="4165603" y="6356351"/>
            <a:ext cx="3860700" cy="365100"/>
          </a:xfrm>
          <a:prstGeom prst="rect">
            <a:avLst/>
          </a:prstGeom>
          <a:noFill/>
          <a:ln>
            <a:noFill/>
          </a:ln>
        </p:spPr>
        <p:txBody>
          <a:bodyPr spcFirstLastPara="1" wrap="square" lIns="121878" tIns="121878" rIns="121878" bIns="121878" anchor="ctr" anchorCtr="0">
            <a:noAutofit/>
          </a:bodyPr>
          <a:lstStyle>
            <a:lvl1pPr marR="0" lvl="0" algn="ctr"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9" name="Google Shape;59;g13daacd529d_0_47"/>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60" name="Google Shape;60;g13daacd529d_0_47"/>
          <p:cNvSpPr txBox="1">
            <a:spLocks noGrp="1"/>
          </p:cNvSpPr>
          <p:nvPr>
            <p:ph type="body" idx="1"/>
          </p:nvPr>
        </p:nvSpPr>
        <p:spPr>
          <a:xfrm>
            <a:off x="609603" y="1295400"/>
            <a:ext cx="3555900" cy="4876800"/>
          </a:xfrm>
          <a:prstGeom prst="rect">
            <a:avLst/>
          </a:prstGeom>
          <a:noFill/>
          <a:ln>
            <a:noFill/>
          </a:ln>
        </p:spPr>
        <p:txBody>
          <a:bodyPr spcFirstLastPara="1" wrap="square" lIns="121878" tIns="121878" rIns="121878" bIns="121878" anchor="t" anchorCtr="0">
            <a:noAutofit/>
          </a:bodyPr>
          <a:lstStyle>
            <a:lvl1pPr marL="457107" lvl="0" indent="-349186" algn="l">
              <a:lnSpc>
                <a:spcPct val="100000"/>
              </a:lnSpc>
              <a:spcBef>
                <a:spcPts val="700"/>
              </a:spcBef>
              <a:spcAft>
                <a:spcPts val="0"/>
              </a:spcAft>
              <a:buSzPts val="1900"/>
              <a:buChar char="●"/>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sz="1200">
                <a:solidFill>
                  <a:schemeClr val="dk1"/>
                </a:solidFill>
              </a:defRPr>
            </a:lvl8pPr>
            <a:lvl9pPr marL="4113978" lvl="8" indent="-304736" algn="l">
              <a:lnSpc>
                <a:spcPct val="100000"/>
              </a:lnSpc>
              <a:spcBef>
                <a:spcPts val="500"/>
              </a:spcBef>
              <a:spcAft>
                <a:spcPts val="0"/>
              </a:spcAft>
              <a:buSzPts val="1200"/>
              <a:buChar char="■"/>
              <a:defRPr sz="1200">
                <a:solidFill>
                  <a:schemeClr val="dk1"/>
                </a:solidFill>
              </a:defRPr>
            </a:lvl9pPr>
          </a:lstStyle>
          <a:p>
            <a:endParaRPr/>
          </a:p>
        </p:txBody>
      </p:sp>
      <p:sp>
        <p:nvSpPr>
          <p:cNvPr id="61" name="Google Shape;61;g13daacd529d_0_47"/>
          <p:cNvSpPr txBox="1">
            <a:spLocks noGrp="1"/>
          </p:cNvSpPr>
          <p:nvPr>
            <p:ph type="body" idx="2"/>
          </p:nvPr>
        </p:nvSpPr>
        <p:spPr>
          <a:xfrm>
            <a:off x="4318003" y="1295400"/>
            <a:ext cx="3555900" cy="4876800"/>
          </a:xfrm>
          <a:prstGeom prst="rect">
            <a:avLst/>
          </a:prstGeom>
          <a:noFill/>
          <a:ln>
            <a:noFill/>
          </a:ln>
        </p:spPr>
        <p:txBody>
          <a:bodyPr spcFirstLastPara="1" wrap="square" lIns="121878" tIns="121878" rIns="121878" bIns="121878" anchor="t" anchorCtr="0">
            <a:noAutofit/>
          </a:bodyPr>
          <a:lstStyle>
            <a:lvl1pPr marL="457107" lvl="0" indent="-349186" algn="l">
              <a:lnSpc>
                <a:spcPct val="100000"/>
              </a:lnSpc>
              <a:spcBef>
                <a:spcPts val="700"/>
              </a:spcBef>
              <a:spcAft>
                <a:spcPts val="0"/>
              </a:spcAft>
              <a:buSzPts val="1900"/>
              <a:buChar char="●"/>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sz="1200">
                <a:solidFill>
                  <a:schemeClr val="dk1"/>
                </a:solidFill>
              </a:defRPr>
            </a:lvl8pPr>
            <a:lvl9pPr marL="4113978" lvl="8" indent="-304736" algn="l">
              <a:lnSpc>
                <a:spcPct val="100000"/>
              </a:lnSpc>
              <a:spcBef>
                <a:spcPts val="500"/>
              </a:spcBef>
              <a:spcAft>
                <a:spcPts val="0"/>
              </a:spcAft>
              <a:buSzPts val="1200"/>
              <a:buChar char="■"/>
              <a:defRPr sz="1200">
                <a:solidFill>
                  <a:schemeClr val="dk1"/>
                </a:solidFill>
              </a:defRPr>
            </a:lvl9pPr>
          </a:lstStyle>
          <a:p>
            <a:endParaRPr/>
          </a:p>
        </p:txBody>
      </p:sp>
      <p:sp>
        <p:nvSpPr>
          <p:cNvPr id="62" name="Google Shape;62;g13daacd529d_0_47"/>
          <p:cNvSpPr txBox="1">
            <a:spLocks noGrp="1"/>
          </p:cNvSpPr>
          <p:nvPr>
            <p:ph type="body" idx="3"/>
          </p:nvPr>
        </p:nvSpPr>
        <p:spPr>
          <a:xfrm>
            <a:off x="8026403" y="1295400"/>
            <a:ext cx="3555900" cy="4876800"/>
          </a:xfrm>
          <a:prstGeom prst="rect">
            <a:avLst/>
          </a:prstGeom>
          <a:noFill/>
          <a:ln>
            <a:noFill/>
          </a:ln>
        </p:spPr>
        <p:txBody>
          <a:bodyPr spcFirstLastPara="1" wrap="square" lIns="121878" tIns="121878" rIns="121878" bIns="121878" anchor="t" anchorCtr="0">
            <a:noAutofit/>
          </a:bodyPr>
          <a:lstStyle>
            <a:lvl1pPr marL="457107" lvl="0" indent="-349186" algn="l">
              <a:lnSpc>
                <a:spcPct val="100000"/>
              </a:lnSpc>
              <a:spcBef>
                <a:spcPts val="700"/>
              </a:spcBef>
              <a:spcAft>
                <a:spcPts val="0"/>
              </a:spcAft>
              <a:buSzPts val="1900"/>
              <a:buChar char="●"/>
              <a:defRPr sz="1900"/>
            </a:lvl1pPr>
            <a:lvl2pPr marL="914218" lvl="1" indent="-380925" algn="l">
              <a:lnSpc>
                <a:spcPct val="100000"/>
              </a:lnSpc>
              <a:spcBef>
                <a:spcPts val="500"/>
              </a:spcBef>
              <a:spcAft>
                <a:spcPts val="0"/>
              </a:spcAft>
              <a:buSzPts val="2400"/>
              <a:buChar char="○"/>
              <a:defRPr sz="1600"/>
            </a:lvl2pPr>
            <a:lvl3pPr marL="1371328" lvl="2" indent="-361886" algn="l">
              <a:lnSpc>
                <a:spcPct val="100000"/>
              </a:lnSpc>
              <a:spcBef>
                <a:spcPts val="500"/>
              </a:spcBef>
              <a:spcAft>
                <a:spcPts val="0"/>
              </a:spcAft>
              <a:buSzPts val="2100"/>
              <a:buChar char="■"/>
              <a:defRPr sz="1500"/>
            </a:lvl3pPr>
            <a:lvl4pPr marL="1828437" lvl="3" indent="-349186" algn="l">
              <a:lnSpc>
                <a:spcPct val="100000"/>
              </a:lnSpc>
              <a:spcBef>
                <a:spcPts val="400"/>
              </a:spcBef>
              <a:spcAft>
                <a:spcPts val="0"/>
              </a:spcAft>
              <a:buSzPts val="1900"/>
              <a:buChar char="●"/>
              <a:defRPr sz="1500"/>
            </a:lvl4pPr>
            <a:lvl5pPr marL="2285550" lvl="4" indent="-330136" algn="l">
              <a:lnSpc>
                <a:spcPct val="100000"/>
              </a:lnSpc>
              <a:spcBef>
                <a:spcPts val="400"/>
              </a:spcBef>
              <a:spcAft>
                <a:spcPts val="0"/>
              </a:spcAft>
              <a:buSzPts val="1600"/>
              <a:buChar char="○"/>
              <a:defRPr sz="1500"/>
            </a:lvl5pPr>
            <a:lvl6pPr marL="2742654" lvl="5" indent="-304736" algn="l">
              <a:lnSpc>
                <a:spcPct val="100000"/>
              </a:lnSpc>
              <a:spcBef>
                <a:spcPts val="500"/>
              </a:spcBef>
              <a:spcAft>
                <a:spcPts val="0"/>
              </a:spcAft>
              <a:buSzPts val="1200"/>
              <a:buChar char="■"/>
              <a:defRPr sz="1200">
                <a:solidFill>
                  <a:schemeClr val="dk1"/>
                </a:solidFill>
              </a:defRPr>
            </a:lvl6pPr>
            <a:lvl7pPr marL="3199760" lvl="6" indent="-304736" algn="l">
              <a:lnSpc>
                <a:spcPct val="100000"/>
              </a:lnSpc>
              <a:spcBef>
                <a:spcPts val="500"/>
              </a:spcBef>
              <a:spcAft>
                <a:spcPts val="0"/>
              </a:spcAft>
              <a:buSzPts val="1200"/>
              <a:buChar char="●"/>
              <a:defRPr sz="1200">
                <a:solidFill>
                  <a:schemeClr val="dk1"/>
                </a:solidFill>
              </a:defRPr>
            </a:lvl7pPr>
            <a:lvl8pPr marL="3656867" lvl="7" indent="-304736" algn="l">
              <a:lnSpc>
                <a:spcPct val="100000"/>
              </a:lnSpc>
              <a:spcBef>
                <a:spcPts val="500"/>
              </a:spcBef>
              <a:spcAft>
                <a:spcPts val="0"/>
              </a:spcAft>
              <a:buSzPts val="1200"/>
              <a:buChar char="○"/>
              <a:defRPr sz="1200">
                <a:solidFill>
                  <a:schemeClr val="dk1"/>
                </a:solidFill>
              </a:defRPr>
            </a:lvl8pPr>
            <a:lvl9pPr marL="4113978" lvl="8" indent="-304736" algn="l">
              <a:lnSpc>
                <a:spcPct val="100000"/>
              </a:lnSpc>
              <a:spcBef>
                <a:spcPts val="500"/>
              </a:spcBef>
              <a:spcAft>
                <a:spcPts val="0"/>
              </a:spcAft>
              <a:buSzPts val="1200"/>
              <a:buChar char="■"/>
              <a:defRPr sz="1200">
                <a:solidFill>
                  <a:schemeClr val="dk1"/>
                </a:solidFill>
              </a:defRPr>
            </a:lvl9pPr>
          </a:lstStyle>
          <a:p>
            <a:endParaRPr/>
          </a:p>
        </p:txBody>
      </p:sp>
    </p:spTree>
    <p:extLst>
      <p:ext uri="{BB962C8B-B14F-4D97-AF65-F5344CB8AC3E}">
        <p14:creationId xmlns:p14="http://schemas.microsoft.com/office/powerpoint/2010/main" val="214164549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63"/>
        <p:cNvGrpSpPr/>
        <p:nvPr/>
      </p:nvGrpSpPr>
      <p:grpSpPr>
        <a:xfrm>
          <a:off x="0" y="0"/>
          <a:ext cx="0" cy="0"/>
          <a:chOff x="0" y="0"/>
          <a:chExt cx="0" cy="0"/>
        </a:xfrm>
      </p:grpSpPr>
      <p:sp>
        <p:nvSpPr>
          <p:cNvPr id="64" name="Google Shape;64;g13daacd529d_0_55"/>
          <p:cNvSpPr/>
          <p:nvPr/>
        </p:nvSpPr>
        <p:spPr>
          <a:xfrm>
            <a:off x="585600" y="4268003"/>
            <a:ext cx="11606400" cy="2589900"/>
          </a:xfrm>
          <a:prstGeom prst="rect">
            <a:avLst/>
          </a:prstGeom>
          <a:solidFill>
            <a:srgbClr val="FFFFFF"/>
          </a:solidFill>
          <a:ln>
            <a:noFill/>
          </a:ln>
        </p:spPr>
        <p:txBody>
          <a:bodyPr spcFirstLastPara="1" wrap="square" lIns="121878" tIns="121878" rIns="121878" bIns="121878" anchor="ctr" anchorCtr="0">
            <a:noAutofit/>
          </a:bodyPr>
          <a:lstStyle/>
          <a:p>
            <a:pPr>
              <a:buSzPts val="1500"/>
            </a:pPr>
            <a:endParaRPr/>
          </a:p>
        </p:txBody>
      </p:sp>
      <p:sp>
        <p:nvSpPr>
          <p:cNvPr id="65" name="Google Shape;65;g13daacd529d_0_55"/>
          <p:cNvSpPr txBox="1">
            <a:spLocks noGrp="1"/>
          </p:cNvSpPr>
          <p:nvPr>
            <p:ph type="subTitle" idx="1"/>
          </p:nvPr>
        </p:nvSpPr>
        <p:spPr>
          <a:xfrm>
            <a:off x="839500" y="4268011"/>
            <a:ext cx="10628400" cy="812700"/>
          </a:xfrm>
          <a:prstGeom prst="rect">
            <a:avLst/>
          </a:prstGeom>
          <a:noFill/>
          <a:ln>
            <a:noFill/>
          </a:ln>
        </p:spPr>
        <p:txBody>
          <a:bodyPr spcFirstLastPara="1" wrap="square" lIns="121878" tIns="121878" rIns="121878" bIns="121878" anchor="t" anchorCtr="0">
            <a:noAutofit/>
          </a:bodyPr>
          <a:lstStyle>
            <a:lvl1pPr marR="0" lvl="0" algn="l">
              <a:lnSpc>
                <a:spcPct val="100000"/>
              </a:lnSpc>
              <a:spcBef>
                <a:spcPts val="7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R="0" lvl="1"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R="0" lvl="2"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R="0" lvl="5"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R="0" lvl="6"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R="0" lvl="7"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R="0" lvl="8"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66" name="Google Shape;66;g13daacd529d_0_55"/>
          <p:cNvSpPr txBox="1">
            <a:spLocks noGrp="1"/>
          </p:cNvSpPr>
          <p:nvPr>
            <p:ph type="title"/>
          </p:nvPr>
        </p:nvSpPr>
        <p:spPr>
          <a:xfrm>
            <a:off x="839503" y="3266403"/>
            <a:ext cx="9625500" cy="1001700"/>
          </a:xfrm>
          <a:prstGeom prst="rect">
            <a:avLst/>
          </a:prstGeom>
          <a:noFill/>
          <a:ln>
            <a:noFill/>
          </a:ln>
        </p:spPr>
        <p:txBody>
          <a:bodyPr spcFirstLastPara="1" wrap="square" lIns="121878" tIns="121878" rIns="121878" bIns="121878" anchor="t" anchorCtr="0">
            <a:noAutofit/>
          </a:bodyPr>
          <a:lstStyle>
            <a:lvl1pPr lvl="0" algn="l">
              <a:lnSpc>
                <a:spcPct val="100000"/>
              </a:lnSpc>
              <a:spcBef>
                <a:spcPts val="0"/>
              </a:spcBef>
              <a:spcAft>
                <a:spcPts val="0"/>
              </a:spcAft>
              <a:buSzPts val="4800"/>
              <a:buNone/>
              <a:defRPr>
                <a:solidFill>
                  <a:srgbClr val="FFFFFF"/>
                </a:solidFill>
              </a:defRPr>
            </a:lvl1pPr>
            <a:lvl2pPr lvl="1" algn="l">
              <a:lnSpc>
                <a:spcPct val="100000"/>
              </a:lnSpc>
              <a:spcBef>
                <a:spcPts val="0"/>
              </a:spcBef>
              <a:spcAft>
                <a:spcPts val="0"/>
              </a:spcAft>
              <a:buSzPts val="1900"/>
              <a:buNone/>
              <a:defRPr>
                <a:solidFill>
                  <a:srgbClr val="FFFFFF"/>
                </a:solidFill>
                <a:latin typeface="Open Sans"/>
                <a:ea typeface="Open Sans"/>
                <a:cs typeface="Open Sans"/>
                <a:sym typeface="Open Sans"/>
              </a:defRPr>
            </a:lvl2pPr>
            <a:lvl3pPr lvl="2" algn="l">
              <a:lnSpc>
                <a:spcPct val="100000"/>
              </a:lnSpc>
              <a:spcBef>
                <a:spcPts val="0"/>
              </a:spcBef>
              <a:spcAft>
                <a:spcPts val="0"/>
              </a:spcAft>
              <a:buSzPts val="1900"/>
              <a:buNone/>
              <a:defRPr>
                <a:solidFill>
                  <a:srgbClr val="FFFFFF"/>
                </a:solidFill>
                <a:latin typeface="Open Sans"/>
                <a:ea typeface="Open Sans"/>
                <a:cs typeface="Open Sans"/>
                <a:sym typeface="Open Sans"/>
              </a:defRPr>
            </a:lvl3pPr>
            <a:lvl4pPr lvl="3" algn="l">
              <a:lnSpc>
                <a:spcPct val="100000"/>
              </a:lnSpc>
              <a:spcBef>
                <a:spcPts val="0"/>
              </a:spcBef>
              <a:spcAft>
                <a:spcPts val="0"/>
              </a:spcAft>
              <a:buSzPts val="1900"/>
              <a:buNone/>
              <a:defRPr>
                <a:solidFill>
                  <a:srgbClr val="FFFFFF"/>
                </a:solidFill>
                <a:latin typeface="Open Sans"/>
                <a:ea typeface="Open Sans"/>
                <a:cs typeface="Open Sans"/>
                <a:sym typeface="Open Sans"/>
              </a:defRPr>
            </a:lvl4pPr>
            <a:lvl5pPr lvl="4" algn="l">
              <a:lnSpc>
                <a:spcPct val="100000"/>
              </a:lnSpc>
              <a:spcBef>
                <a:spcPts val="0"/>
              </a:spcBef>
              <a:spcAft>
                <a:spcPts val="0"/>
              </a:spcAft>
              <a:buSzPts val="1900"/>
              <a:buNone/>
              <a:defRPr>
                <a:solidFill>
                  <a:srgbClr val="FFFFFF"/>
                </a:solidFill>
                <a:latin typeface="Open Sans"/>
                <a:ea typeface="Open Sans"/>
                <a:cs typeface="Open Sans"/>
                <a:sym typeface="Open Sans"/>
              </a:defRPr>
            </a:lvl5pPr>
            <a:lvl6pPr lvl="5" algn="l">
              <a:lnSpc>
                <a:spcPct val="100000"/>
              </a:lnSpc>
              <a:spcBef>
                <a:spcPts val="0"/>
              </a:spcBef>
              <a:spcAft>
                <a:spcPts val="0"/>
              </a:spcAft>
              <a:buSzPts val="1900"/>
              <a:buNone/>
              <a:defRPr>
                <a:solidFill>
                  <a:srgbClr val="FFFFFF"/>
                </a:solidFill>
                <a:latin typeface="Open Sans"/>
                <a:ea typeface="Open Sans"/>
                <a:cs typeface="Open Sans"/>
                <a:sym typeface="Open Sans"/>
              </a:defRPr>
            </a:lvl6pPr>
            <a:lvl7pPr lvl="6" algn="l">
              <a:lnSpc>
                <a:spcPct val="100000"/>
              </a:lnSpc>
              <a:spcBef>
                <a:spcPts val="0"/>
              </a:spcBef>
              <a:spcAft>
                <a:spcPts val="0"/>
              </a:spcAft>
              <a:buSzPts val="1900"/>
              <a:buNone/>
              <a:defRPr>
                <a:solidFill>
                  <a:srgbClr val="FFFFFF"/>
                </a:solidFill>
                <a:latin typeface="Open Sans"/>
                <a:ea typeface="Open Sans"/>
                <a:cs typeface="Open Sans"/>
                <a:sym typeface="Open Sans"/>
              </a:defRPr>
            </a:lvl7pPr>
            <a:lvl8pPr lvl="7" algn="l">
              <a:lnSpc>
                <a:spcPct val="100000"/>
              </a:lnSpc>
              <a:spcBef>
                <a:spcPts val="0"/>
              </a:spcBef>
              <a:spcAft>
                <a:spcPts val="0"/>
              </a:spcAft>
              <a:buSzPts val="1900"/>
              <a:buNone/>
              <a:defRPr>
                <a:solidFill>
                  <a:srgbClr val="FFFFFF"/>
                </a:solidFill>
                <a:latin typeface="Open Sans"/>
                <a:ea typeface="Open Sans"/>
                <a:cs typeface="Open Sans"/>
                <a:sym typeface="Open Sans"/>
              </a:defRPr>
            </a:lvl8pPr>
            <a:lvl9pPr lvl="8" algn="l">
              <a:lnSpc>
                <a:spcPct val="100000"/>
              </a:lnSpc>
              <a:spcBef>
                <a:spcPts val="0"/>
              </a:spcBef>
              <a:spcAft>
                <a:spcPts val="0"/>
              </a:spcAft>
              <a:buSzPts val="1900"/>
              <a:buNone/>
              <a:defRPr>
                <a:solidFill>
                  <a:srgbClr val="FFFFFF"/>
                </a:solidFill>
                <a:latin typeface="Open Sans"/>
                <a:ea typeface="Open Sans"/>
                <a:cs typeface="Open Sans"/>
                <a:sym typeface="Open Sans"/>
              </a:defRPr>
            </a:lvl9pPr>
          </a:lstStyle>
          <a:p>
            <a:endParaRPr/>
          </a:p>
        </p:txBody>
      </p:sp>
      <p:sp>
        <p:nvSpPr>
          <p:cNvPr id="67" name="Google Shape;67;g13daacd529d_0_55"/>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79504135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68"/>
        <p:cNvGrpSpPr/>
        <p:nvPr/>
      </p:nvGrpSpPr>
      <p:grpSpPr>
        <a:xfrm>
          <a:off x="0" y="0"/>
          <a:ext cx="0" cy="0"/>
          <a:chOff x="0" y="0"/>
          <a:chExt cx="0" cy="0"/>
        </a:xfrm>
      </p:grpSpPr>
      <p:sp>
        <p:nvSpPr>
          <p:cNvPr id="69" name="Google Shape;69;g13daacd529d_0_60"/>
          <p:cNvSpPr txBox="1">
            <a:spLocks noGrp="1"/>
          </p:cNvSpPr>
          <p:nvPr>
            <p:ph type="title"/>
          </p:nvPr>
        </p:nvSpPr>
        <p:spPr>
          <a:xfrm>
            <a:off x="3218675" y="2870635"/>
            <a:ext cx="5932500" cy="711300"/>
          </a:xfrm>
          <a:prstGeom prst="rect">
            <a:avLst/>
          </a:prstGeom>
          <a:noFill/>
          <a:ln>
            <a:noFill/>
          </a:ln>
        </p:spPr>
        <p:txBody>
          <a:bodyPr spcFirstLastPara="1" wrap="square" lIns="121878" tIns="121878" rIns="121878" bIns="121878" anchor="ctr" anchorCtr="0">
            <a:noAutofit/>
          </a:bodyPr>
          <a:lstStyle>
            <a:lvl1pPr lvl="0" algn="ctr">
              <a:lnSpc>
                <a:spcPct val="100000"/>
              </a:lnSpc>
              <a:spcBef>
                <a:spcPts val="0"/>
              </a:spcBef>
              <a:spcAft>
                <a:spcPts val="0"/>
              </a:spcAft>
              <a:buSzPts val="4800"/>
              <a:buNone/>
              <a:defRPr sz="3600" b="0">
                <a:solidFill>
                  <a:schemeClr val="lt1"/>
                </a:solidFill>
                <a:latin typeface="Calibri"/>
                <a:ea typeface="Calibri"/>
                <a:cs typeface="Calibri"/>
                <a:sym typeface="Calibri"/>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70" name="Google Shape;70;g13daacd529d_0_60"/>
          <p:cNvSpPr txBox="1">
            <a:spLocks noGrp="1"/>
          </p:cNvSpPr>
          <p:nvPr>
            <p:ph type="sldNum" idx="12"/>
          </p:nvPr>
        </p:nvSpPr>
        <p:spPr>
          <a:xfrm>
            <a:off x="11409047" y="6333135"/>
            <a:ext cx="731700" cy="5247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1920717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71"/>
        <p:cNvGrpSpPr/>
        <p:nvPr/>
      </p:nvGrpSpPr>
      <p:grpSpPr>
        <a:xfrm>
          <a:off x="0" y="0"/>
          <a:ext cx="0" cy="0"/>
          <a:chOff x="0" y="0"/>
          <a:chExt cx="0" cy="0"/>
        </a:xfrm>
      </p:grpSpPr>
      <p:sp>
        <p:nvSpPr>
          <p:cNvPr id="72" name="Google Shape;72;g13daacd529d_0_63"/>
          <p:cNvSpPr txBox="1">
            <a:spLocks noGrp="1"/>
          </p:cNvSpPr>
          <p:nvPr>
            <p:ph type="ctrTitle"/>
          </p:nvPr>
        </p:nvSpPr>
        <p:spPr>
          <a:xfrm>
            <a:off x="914400" y="2130425"/>
            <a:ext cx="10363200" cy="1470000"/>
          </a:xfrm>
          <a:prstGeom prst="rect">
            <a:avLst/>
          </a:prstGeom>
          <a:noFill/>
          <a:ln>
            <a:noFill/>
          </a:ln>
        </p:spPr>
        <p:txBody>
          <a:bodyPr spcFirstLastPara="1" wrap="square" lIns="121878" tIns="121878" rIns="121878" bIns="121878" anchor="ctr" anchorCtr="0">
            <a:noAutofit/>
          </a:bodyPr>
          <a:lstStyle>
            <a:lvl1pPr marR="0" lvl="0" algn="l">
              <a:lnSpc>
                <a:spcPct val="100000"/>
              </a:lnSpc>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73" name="Google Shape;73;g13daacd529d_0_63"/>
          <p:cNvSpPr txBox="1">
            <a:spLocks noGrp="1"/>
          </p:cNvSpPr>
          <p:nvPr>
            <p:ph type="subTitle" idx="1"/>
          </p:nvPr>
        </p:nvSpPr>
        <p:spPr>
          <a:xfrm>
            <a:off x="914400" y="3886203"/>
            <a:ext cx="9448800" cy="1752900"/>
          </a:xfrm>
          <a:prstGeom prst="rect">
            <a:avLst/>
          </a:prstGeom>
          <a:noFill/>
          <a:ln>
            <a:noFill/>
          </a:ln>
        </p:spPr>
        <p:txBody>
          <a:bodyPr spcFirstLastPara="1" wrap="square" lIns="121878" tIns="121878" rIns="121878" bIns="121878" anchor="t" anchorCtr="0">
            <a:noAutofit/>
          </a:bodyPr>
          <a:lstStyle>
            <a:lvl1pPr marR="0" lvl="0" algn="l">
              <a:lnSpc>
                <a:spcPct val="100000"/>
              </a:lnSpc>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algn="l">
              <a:lnSpc>
                <a:spcPct val="100000"/>
              </a:lnSpc>
              <a:spcBef>
                <a:spcPts val="7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74" name="Google Shape;74;g13daacd529d_0_63"/>
          <p:cNvSpPr txBox="1">
            <a:spLocks noGrp="1"/>
          </p:cNvSpPr>
          <p:nvPr>
            <p:ph type="sldNum" idx="12"/>
          </p:nvPr>
        </p:nvSpPr>
        <p:spPr>
          <a:xfrm>
            <a:off x="9448803" y="6248400"/>
            <a:ext cx="2540100" cy="457200"/>
          </a:xfrm>
          <a:prstGeom prst="rect">
            <a:avLst/>
          </a:prstGeom>
          <a:noFill/>
          <a:ln>
            <a:noFill/>
          </a:ln>
        </p:spPr>
        <p:txBody>
          <a:bodyPr spcFirstLastPara="1" wrap="square" lIns="121878" tIns="60914" rIns="121878" bIns="60914" anchor="t" anchorCtr="0">
            <a:noAutofit/>
          </a:bodyPr>
          <a:lstStyle>
            <a:lvl1pPr marL="0" marR="0" lvl="0"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a:buClr>
                <a:srgbClr val="000000"/>
              </a:buClr>
            </a:pPr>
            <a:fld id="{00000000-1234-1234-1234-123412341234}" type="slidenum">
              <a:rPr lang="uk-UA" smtClean="0">
                <a:solidFill>
                  <a:srgbClr val="000000"/>
                </a:solidFill>
              </a:rPr>
              <a:pPr>
                <a:buClr>
                  <a:srgbClr val="000000"/>
                </a:buClr>
              </a:pPr>
              <a:t>‹#›</a:t>
            </a:fld>
            <a:endParaRPr lang="uk-UA" sz="1600">
              <a:solidFill>
                <a:srgbClr val="888888"/>
              </a:solidFill>
              <a:latin typeface="Open Sans"/>
              <a:ea typeface="Open Sans"/>
              <a:cs typeface="Open Sans"/>
              <a:sym typeface="Open Sans"/>
            </a:endParaRPr>
          </a:p>
        </p:txBody>
      </p:sp>
    </p:spTree>
    <p:extLst>
      <p:ext uri="{BB962C8B-B14F-4D97-AF65-F5344CB8AC3E}">
        <p14:creationId xmlns:p14="http://schemas.microsoft.com/office/powerpoint/2010/main" val="426636129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5"/>
        <p:cNvGrpSpPr/>
        <p:nvPr/>
      </p:nvGrpSpPr>
      <p:grpSpPr>
        <a:xfrm>
          <a:off x="0" y="0"/>
          <a:ext cx="0" cy="0"/>
          <a:chOff x="0" y="0"/>
          <a:chExt cx="0" cy="0"/>
        </a:xfrm>
      </p:grpSpPr>
      <p:sp>
        <p:nvSpPr>
          <p:cNvPr id="76" name="Google Shape;76;g13daacd529d_0_67"/>
          <p:cNvSpPr/>
          <p:nvPr/>
        </p:nvSpPr>
        <p:spPr>
          <a:xfrm>
            <a:off x="6096000" y="133"/>
            <a:ext cx="6096000" cy="6858000"/>
          </a:xfrm>
          <a:prstGeom prst="rect">
            <a:avLst/>
          </a:prstGeom>
          <a:solidFill>
            <a:srgbClr val="073763"/>
          </a:solidFill>
          <a:ln>
            <a:noFill/>
          </a:ln>
        </p:spPr>
        <p:txBody>
          <a:bodyPr spcFirstLastPara="1" wrap="square" lIns="121878" tIns="121878" rIns="121878" bIns="121878" anchor="ctr" anchorCtr="0">
            <a:noAutofit/>
          </a:bodyPr>
          <a:lstStyle/>
          <a:p>
            <a:pPr>
              <a:buSzPts val="1500"/>
            </a:pPr>
            <a:endParaRPr/>
          </a:p>
        </p:txBody>
      </p:sp>
      <p:cxnSp>
        <p:nvCxnSpPr>
          <p:cNvPr id="77" name="Google Shape;77;g13daacd529d_0_6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78" name="Google Shape;78;g13daacd529d_0_67"/>
          <p:cNvSpPr txBox="1">
            <a:spLocks noGrp="1"/>
          </p:cNvSpPr>
          <p:nvPr>
            <p:ph type="title"/>
          </p:nvPr>
        </p:nvSpPr>
        <p:spPr>
          <a:xfrm>
            <a:off x="677333" y="1834135"/>
            <a:ext cx="5318400" cy="2069100"/>
          </a:xfrm>
          <a:prstGeom prst="rect">
            <a:avLst/>
          </a:prstGeom>
          <a:noFill/>
          <a:ln>
            <a:noFill/>
          </a:ln>
        </p:spPr>
        <p:txBody>
          <a:bodyPr spcFirstLastPara="1" wrap="square" lIns="121878" tIns="121878" rIns="121878" bIns="121878" anchor="b" anchorCtr="0">
            <a:noAutofit/>
          </a:bodyPr>
          <a:lstStyle>
            <a:lvl1pPr lvl="0" algn="ctr">
              <a:lnSpc>
                <a:spcPct val="100000"/>
              </a:lnSpc>
              <a:spcBef>
                <a:spcPts val="0"/>
              </a:spcBef>
              <a:spcAft>
                <a:spcPts val="0"/>
              </a:spcAft>
              <a:buSzPts val="5100"/>
              <a:buNone/>
              <a:defRPr sz="5100"/>
            </a:lvl1pPr>
            <a:lvl2pPr lvl="1" algn="ctr">
              <a:lnSpc>
                <a:spcPct val="100000"/>
              </a:lnSpc>
              <a:spcBef>
                <a:spcPts val="0"/>
              </a:spcBef>
              <a:spcAft>
                <a:spcPts val="0"/>
              </a:spcAft>
              <a:buSzPts val="5100"/>
              <a:buChar char="○"/>
              <a:defRPr sz="5100"/>
            </a:lvl2pPr>
            <a:lvl3pPr lvl="2" algn="ctr">
              <a:lnSpc>
                <a:spcPct val="100000"/>
              </a:lnSpc>
              <a:spcBef>
                <a:spcPts val="0"/>
              </a:spcBef>
              <a:spcAft>
                <a:spcPts val="0"/>
              </a:spcAft>
              <a:buSzPts val="5100"/>
              <a:buChar char="■"/>
              <a:defRPr sz="5100"/>
            </a:lvl3pPr>
            <a:lvl4pPr lvl="3" algn="ctr">
              <a:lnSpc>
                <a:spcPct val="100000"/>
              </a:lnSpc>
              <a:spcBef>
                <a:spcPts val="0"/>
              </a:spcBef>
              <a:spcAft>
                <a:spcPts val="0"/>
              </a:spcAft>
              <a:buSzPts val="5100"/>
              <a:buChar char="●"/>
              <a:defRPr sz="5100"/>
            </a:lvl4pPr>
            <a:lvl5pPr lvl="4" algn="ctr">
              <a:lnSpc>
                <a:spcPct val="100000"/>
              </a:lnSpc>
              <a:spcBef>
                <a:spcPts val="0"/>
              </a:spcBef>
              <a:spcAft>
                <a:spcPts val="0"/>
              </a:spcAft>
              <a:buSzPts val="5100"/>
              <a:buChar char="○"/>
              <a:defRPr sz="5100"/>
            </a:lvl5pPr>
            <a:lvl6pPr lvl="5" algn="ctr">
              <a:lnSpc>
                <a:spcPct val="100000"/>
              </a:lnSpc>
              <a:spcBef>
                <a:spcPts val="0"/>
              </a:spcBef>
              <a:spcAft>
                <a:spcPts val="0"/>
              </a:spcAft>
              <a:buSzPts val="5100"/>
              <a:buChar char="■"/>
              <a:defRPr sz="5100"/>
            </a:lvl6pPr>
            <a:lvl7pPr lvl="6" algn="ctr">
              <a:lnSpc>
                <a:spcPct val="100000"/>
              </a:lnSpc>
              <a:spcBef>
                <a:spcPts val="0"/>
              </a:spcBef>
              <a:spcAft>
                <a:spcPts val="0"/>
              </a:spcAft>
              <a:buSzPts val="5100"/>
              <a:buChar char="●"/>
              <a:defRPr sz="5100"/>
            </a:lvl7pPr>
            <a:lvl8pPr lvl="7" algn="ctr">
              <a:lnSpc>
                <a:spcPct val="100000"/>
              </a:lnSpc>
              <a:spcBef>
                <a:spcPts val="0"/>
              </a:spcBef>
              <a:spcAft>
                <a:spcPts val="0"/>
              </a:spcAft>
              <a:buSzPts val="5100"/>
              <a:buChar char="○"/>
              <a:defRPr sz="5100"/>
            </a:lvl8pPr>
            <a:lvl9pPr lvl="8" algn="ctr">
              <a:lnSpc>
                <a:spcPct val="100000"/>
              </a:lnSpc>
              <a:spcBef>
                <a:spcPts val="0"/>
              </a:spcBef>
              <a:spcAft>
                <a:spcPts val="0"/>
              </a:spcAft>
              <a:buSzPts val="5100"/>
              <a:buChar char="■"/>
              <a:defRPr sz="5100"/>
            </a:lvl9pPr>
          </a:lstStyle>
          <a:p>
            <a:endParaRPr/>
          </a:p>
        </p:txBody>
      </p:sp>
      <p:sp>
        <p:nvSpPr>
          <p:cNvPr id="79" name="Google Shape;79;g13daacd529d_0_67"/>
          <p:cNvSpPr txBox="1">
            <a:spLocks noGrp="1"/>
          </p:cNvSpPr>
          <p:nvPr>
            <p:ph type="subTitle" idx="1"/>
          </p:nvPr>
        </p:nvSpPr>
        <p:spPr>
          <a:xfrm>
            <a:off x="677333" y="3993933"/>
            <a:ext cx="5318400" cy="1794000"/>
          </a:xfrm>
          <a:prstGeom prst="rect">
            <a:avLst/>
          </a:prstGeom>
          <a:noFill/>
          <a:ln>
            <a:noFill/>
          </a:ln>
        </p:spPr>
        <p:txBody>
          <a:bodyPr spcFirstLastPara="1" wrap="square" lIns="121878" tIns="121878" rIns="121878" bIns="121878" anchor="t" anchorCtr="0">
            <a:noAutofit/>
          </a:bodyPr>
          <a:lstStyle>
            <a:lvl1pPr lvl="0" algn="ctr">
              <a:lnSpc>
                <a:spcPct val="100000"/>
              </a:lnSpc>
              <a:spcBef>
                <a:spcPts val="700"/>
              </a:spcBef>
              <a:spcAft>
                <a:spcPts val="0"/>
              </a:spcAft>
              <a:buSzPts val="1900"/>
              <a:buNone/>
              <a:defRPr/>
            </a:lvl1pPr>
            <a:lvl2pPr lvl="1" algn="ctr">
              <a:lnSpc>
                <a:spcPct val="100000"/>
              </a:lnSpc>
              <a:spcBef>
                <a:spcPts val="500"/>
              </a:spcBef>
              <a:spcAft>
                <a:spcPts val="0"/>
              </a:spcAft>
              <a:buSzPts val="2400"/>
              <a:buNone/>
              <a:defRPr sz="2400"/>
            </a:lvl2pPr>
            <a:lvl3pPr lvl="2" algn="ctr">
              <a:lnSpc>
                <a:spcPct val="100000"/>
              </a:lnSpc>
              <a:spcBef>
                <a:spcPts val="500"/>
              </a:spcBef>
              <a:spcAft>
                <a:spcPts val="0"/>
              </a:spcAft>
              <a:buSzPts val="2400"/>
              <a:buNone/>
              <a:defRPr sz="2400"/>
            </a:lvl3pPr>
            <a:lvl4pPr lvl="3" algn="ctr">
              <a:lnSpc>
                <a:spcPct val="100000"/>
              </a:lnSpc>
              <a:spcBef>
                <a:spcPts val="400"/>
              </a:spcBef>
              <a:spcAft>
                <a:spcPts val="0"/>
              </a:spcAft>
              <a:buSzPts val="2400"/>
              <a:buNone/>
              <a:defRPr sz="2400"/>
            </a:lvl4pPr>
            <a:lvl5pPr lvl="4" algn="ctr">
              <a:lnSpc>
                <a:spcPct val="100000"/>
              </a:lnSpc>
              <a:spcBef>
                <a:spcPts val="400"/>
              </a:spcBef>
              <a:spcAft>
                <a:spcPts val="0"/>
              </a:spcAft>
              <a:buSzPts val="2400"/>
              <a:buNone/>
              <a:defRPr sz="2400"/>
            </a:lvl5pPr>
            <a:lvl6pPr lvl="5" algn="ctr">
              <a:lnSpc>
                <a:spcPct val="100000"/>
              </a:lnSpc>
              <a:spcBef>
                <a:spcPts val="500"/>
              </a:spcBef>
              <a:spcAft>
                <a:spcPts val="0"/>
              </a:spcAft>
              <a:buSzPts val="2400"/>
              <a:buNone/>
              <a:defRPr sz="2400"/>
            </a:lvl6pPr>
            <a:lvl7pPr lvl="6" algn="ctr">
              <a:lnSpc>
                <a:spcPct val="100000"/>
              </a:lnSpc>
              <a:spcBef>
                <a:spcPts val="500"/>
              </a:spcBef>
              <a:spcAft>
                <a:spcPts val="0"/>
              </a:spcAft>
              <a:buSzPts val="2400"/>
              <a:buNone/>
              <a:defRPr sz="2400"/>
            </a:lvl7pPr>
            <a:lvl8pPr lvl="7" algn="ctr">
              <a:lnSpc>
                <a:spcPct val="100000"/>
              </a:lnSpc>
              <a:spcBef>
                <a:spcPts val="500"/>
              </a:spcBef>
              <a:spcAft>
                <a:spcPts val="0"/>
              </a:spcAft>
              <a:buSzPts val="2400"/>
              <a:buNone/>
              <a:defRPr sz="2400"/>
            </a:lvl8pPr>
            <a:lvl9pPr lvl="8" algn="ctr">
              <a:lnSpc>
                <a:spcPct val="100000"/>
              </a:lnSpc>
              <a:spcBef>
                <a:spcPts val="500"/>
              </a:spcBef>
              <a:spcAft>
                <a:spcPts val="0"/>
              </a:spcAft>
              <a:buSzPts val="2400"/>
              <a:buNone/>
              <a:defRPr sz="2400"/>
            </a:lvl9pPr>
          </a:lstStyle>
          <a:p>
            <a:endParaRPr/>
          </a:p>
        </p:txBody>
      </p:sp>
      <p:sp>
        <p:nvSpPr>
          <p:cNvPr id="80" name="Google Shape;80;g13daacd529d_0_67"/>
          <p:cNvSpPr txBox="1">
            <a:spLocks noGrp="1"/>
          </p:cNvSpPr>
          <p:nvPr>
            <p:ph type="body" idx="2"/>
          </p:nvPr>
        </p:nvSpPr>
        <p:spPr>
          <a:xfrm>
            <a:off x="6586003" y="965603"/>
            <a:ext cx="5115900" cy="4926900"/>
          </a:xfrm>
          <a:prstGeom prst="rect">
            <a:avLst/>
          </a:prstGeom>
          <a:noFill/>
          <a:ln>
            <a:noFill/>
          </a:ln>
        </p:spPr>
        <p:txBody>
          <a:bodyPr spcFirstLastPara="1" wrap="square" lIns="121878" tIns="121878" rIns="121878" bIns="121878" anchor="ctr" anchorCtr="0">
            <a:noAutofit/>
          </a:bodyPr>
          <a:lstStyle>
            <a:lvl1pPr marL="457107" lvl="0" indent="-349186" algn="l">
              <a:lnSpc>
                <a:spcPct val="100000"/>
              </a:lnSpc>
              <a:spcBef>
                <a:spcPts val="700"/>
              </a:spcBef>
              <a:spcAft>
                <a:spcPts val="0"/>
              </a:spcAft>
              <a:buClr>
                <a:schemeClr val="lt1"/>
              </a:buClr>
              <a:buSzPts val="1900"/>
              <a:buChar char="●"/>
              <a:defRPr>
                <a:solidFill>
                  <a:schemeClr val="lt1"/>
                </a:solidFill>
              </a:defRPr>
            </a:lvl1pPr>
            <a:lvl2pPr marL="914218" lvl="1" indent="-380925" algn="l">
              <a:lnSpc>
                <a:spcPct val="100000"/>
              </a:lnSpc>
              <a:spcBef>
                <a:spcPts val="500"/>
              </a:spcBef>
              <a:spcAft>
                <a:spcPts val="0"/>
              </a:spcAft>
              <a:buClr>
                <a:schemeClr val="lt1"/>
              </a:buClr>
              <a:buSzPts val="2400"/>
              <a:buChar char="○"/>
              <a:defRPr>
                <a:solidFill>
                  <a:schemeClr val="lt1"/>
                </a:solidFill>
              </a:defRPr>
            </a:lvl2pPr>
            <a:lvl3pPr marL="1371328" lvl="2" indent="-361886" algn="l">
              <a:lnSpc>
                <a:spcPct val="100000"/>
              </a:lnSpc>
              <a:spcBef>
                <a:spcPts val="500"/>
              </a:spcBef>
              <a:spcAft>
                <a:spcPts val="0"/>
              </a:spcAft>
              <a:buClr>
                <a:schemeClr val="lt1"/>
              </a:buClr>
              <a:buSzPts val="2100"/>
              <a:buChar char="■"/>
              <a:defRPr>
                <a:solidFill>
                  <a:schemeClr val="lt1"/>
                </a:solidFill>
              </a:defRPr>
            </a:lvl3pPr>
            <a:lvl4pPr marL="1828437" lvl="3" indent="-349186" algn="l">
              <a:lnSpc>
                <a:spcPct val="100000"/>
              </a:lnSpc>
              <a:spcBef>
                <a:spcPts val="400"/>
              </a:spcBef>
              <a:spcAft>
                <a:spcPts val="0"/>
              </a:spcAft>
              <a:buClr>
                <a:schemeClr val="lt1"/>
              </a:buClr>
              <a:buSzPts val="1900"/>
              <a:buChar char="●"/>
              <a:defRPr>
                <a:solidFill>
                  <a:schemeClr val="lt1"/>
                </a:solidFill>
              </a:defRPr>
            </a:lvl4pPr>
            <a:lvl5pPr marL="2285550" lvl="4" indent="-330136" algn="l">
              <a:lnSpc>
                <a:spcPct val="100000"/>
              </a:lnSpc>
              <a:spcBef>
                <a:spcPts val="400"/>
              </a:spcBef>
              <a:spcAft>
                <a:spcPts val="0"/>
              </a:spcAft>
              <a:buClr>
                <a:schemeClr val="lt1"/>
              </a:buClr>
              <a:buSzPts val="1600"/>
              <a:buChar char="○"/>
              <a:defRPr>
                <a:solidFill>
                  <a:schemeClr val="lt1"/>
                </a:solidFill>
              </a:defRPr>
            </a:lvl5pPr>
            <a:lvl6pPr marL="2742654" lvl="5" indent="-311087" algn="l">
              <a:lnSpc>
                <a:spcPct val="100000"/>
              </a:lnSpc>
              <a:spcBef>
                <a:spcPts val="500"/>
              </a:spcBef>
              <a:spcAft>
                <a:spcPts val="0"/>
              </a:spcAft>
              <a:buClr>
                <a:schemeClr val="lt1"/>
              </a:buClr>
              <a:buSzPts val="1300"/>
              <a:buChar char="■"/>
              <a:defRPr>
                <a:solidFill>
                  <a:schemeClr val="lt1"/>
                </a:solidFill>
              </a:defRPr>
            </a:lvl6pPr>
            <a:lvl7pPr marL="3199760" lvl="6" indent="-311087" algn="l">
              <a:lnSpc>
                <a:spcPct val="100000"/>
              </a:lnSpc>
              <a:spcBef>
                <a:spcPts val="500"/>
              </a:spcBef>
              <a:spcAft>
                <a:spcPts val="0"/>
              </a:spcAft>
              <a:buClr>
                <a:schemeClr val="lt1"/>
              </a:buClr>
              <a:buSzPts val="1300"/>
              <a:buChar char="●"/>
              <a:defRPr>
                <a:solidFill>
                  <a:schemeClr val="lt1"/>
                </a:solidFill>
              </a:defRPr>
            </a:lvl7pPr>
            <a:lvl8pPr marL="3656867" lvl="7" indent="-304736" algn="l">
              <a:lnSpc>
                <a:spcPct val="100000"/>
              </a:lnSpc>
              <a:spcBef>
                <a:spcPts val="500"/>
              </a:spcBef>
              <a:spcAft>
                <a:spcPts val="0"/>
              </a:spcAft>
              <a:buClr>
                <a:schemeClr val="lt1"/>
              </a:buClr>
              <a:buSzPts val="1200"/>
              <a:buChar char="○"/>
              <a:defRPr>
                <a:solidFill>
                  <a:schemeClr val="lt1"/>
                </a:solidFill>
              </a:defRPr>
            </a:lvl8pPr>
            <a:lvl9pPr marL="4113978" lvl="8" indent="-304736" algn="l">
              <a:lnSpc>
                <a:spcPct val="100000"/>
              </a:lnSpc>
              <a:spcBef>
                <a:spcPts val="500"/>
              </a:spcBef>
              <a:spcAft>
                <a:spcPts val="0"/>
              </a:spcAft>
              <a:buClr>
                <a:schemeClr val="lt1"/>
              </a:buClr>
              <a:buSzPts val="1200"/>
              <a:buChar char="■"/>
              <a:defRPr>
                <a:solidFill>
                  <a:schemeClr val="lt1"/>
                </a:solidFill>
              </a:defRPr>
            </a:lvl9pPr>
          </a:lstStyle>
          <a:p>
            <a:endParaRPr/>
          </a:p>
        </p:txBody>
      </p:sp>
      <p:sp>
        <p:nvSpPr>
          <p:cNvPr id="81" name="Google Shape;81;g13daacd529d_0_67"/>
          <p:cNvSpPr txBox="1">
            <a:spLocks noGrp="1"/>
          </p:cNvSpPr>
          <p:nvPr>
            <p:ph type="sldNum" idx="12"/>
          </p:nvPr>
        </p:nvSpPr>
        <p:spPr>
          <a:xfrm>
            <a:off x="11296611" y="6217623"/>
            <a:ext cx="731700" cy="524700"/>
          </a:xfrm>
          <a:prstGeom prst="rect">
            <a:avLst/>
          </a:prstGeom>
          <a:noFill/>
          <a:ln>
            <a:noFill/>
          </a:ln>
        </p:spPr>
        <p:txBody>
          <a:bodyPr spcFirstLastPara="1" wrap="square" lIns="121878" tIns="60914" rIns="121878" bIns="60914"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9pPr>
          </a:lstStyle>
          <a:p>
            <a:fld id="{00000000-1234-1234-1234-123412341234}" type="slidenum">
              <a:rPr lang="en-US">
                <a:solidFill>
                  <a:srgbClr val="FFFFFF"/>
                </a:solidFill>
              </a:rPr>
              <a:pPr/>
              <a:t>‹#›</a:t>
            </a:fld>
            <a:endParaRPr>
              <a:solidFill>
                <a:srgbClr val="FFFFFF"/>
              </a:solidFill>
            </a:endParaRPr>
          </a:p>
        </p:txBody>
      </p:sp>
    </p:spTree>
    <p:extLst>
      <p:ext uri="{BB962C8B-B14F-4D97-AF65-F5344CB8AC3E}">
        <p14:creationId xmlns:p14="http://schemas.microsoft.com/office/powerpoint/2010/main" val="1735716608"/>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2.png"/><Relationship Id="rId21" Type="http://schemas.openxmlformats.org/officeDocument/2006/relationships/image" Target="../media/image3.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45.xml"/><Relationship Id="rId12" Type="http://schemas.openxmlformats.org/officeDocument/2006/relationships/theme" Target="../theme/theme10.xml"/><Relationship Id="rId13" Type="http://schemas.openxmlformats.org/officeDocument/2006/relationships/image" Target="../media/image5.png"/><Relationship Id="rId1" Type="http://schemas.openxmlformats.org/officeDocument/2006/relationships/slideLayout" Target="../slideLayouts/slideLayout135.xml"/><Relationship Id="rId2" Type="http://schemas.openxmlformats.org/officeDocument/2006/relationships/slideLayout" Target="../slideLayouts/slideLayout136.xml"/><Relationship Id="rId3" Type="http://schemas.openxmlformats.org/officeDocument/2006/relationships/slideLayout" Target="../slideLayouts/slideLayout137.xml"/><Relationship Id="rId4" Type="http://schemas.openxmlformats.org/officeDocument/2006/relationships/slideLayout" Target="../slideLayouts/slideLayout138.xml"/><Relationship Id="rId5" Type="http://schemas.openxmlformats.org/officeDocument/2006/relationships/slideLayout" Target="../slideLayouts/slideLayout139.xml"/><Relationship Id="rId6" Type="http://schemas.openxmlformats.org/officeDocument/2006/relationships/slideLayout" Target="../slideLayouts/slideLayout140.xml"/><Relationship Id="rId7" Type="http://schemas.openxmlformats.org/officeDocument/2006/relationships/slideLayout" Target="../slideLayouts/slideLayout141.xml"/><Relationship Id="rId8" Type="http://schemas.openxmlformats.org/officeDocument/2006/relationships/slideLayout" Target="../slideLayouts/slideLayout142.xml"/><Relationship Id="rId9" Type="http://schemas.openxmlformats.org/officeDocument/2006/relationships/slideLayout" Target="../slideLayouts/slideLayout143.xml"/><Relationship Id="rId10" Type="http://schemas.openxmlformats.org/officeDocument/2006/relationships/slideLayout" Target="../slideLayouts/slideLayout144.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2" Type="http://schemas.openxmlformats.org/officeDocument/2006/relationships/slideLayout" Target="../slideLayouts/slideLayout29.xml"/><Relationship Id="rId13" Type="http://schemas.openxmlformats.org/officeDocument/2006/relationships/slideLayout" Target="../slideLayouts/slideLayout30.xml"/><Relationship Id="rId14" Type="http://schemas.openxmlformats.org/officeDocument/2006/relationships/theme" Target="../theme/theme2.xml"/><Relationship Id="rId15" Type="http://schemas.openxmlformats.org/officeDocument/2006/relationships/image" Target="../media/image4.png"/><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 Id="rId9" Type="http://schemas.openxmlformats.org/officeDocument/2006/relationships/slideLayout" Target="../slideLayouts/slideLayout26.xml"/><Relationship Id="rId10"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slideLayout" Target="../slideLayouts/slideLayout42.xml"/><Relationship Id="rId13" Type="http://schemas.openxmlformats.org/officeDocument/2006/relationships/slideLayout" Target="../slideLayouts/slideLayout43.xml"/><Relationship Id="rId14" Type="http://schemas.openxmlformats.org/officeDocument/2006/relationships/theme" Target="../theme/theme3.xml"/><Relationship Id="rId15" Type="http://schemas.openxmlformats.org/officeDocument/2006/relationships/image" Target="../media/image4.png"/><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4.xml"/><Relationship Id="rId12" Type="http://schemas.openxmlformats.org/officeDocument/2006/relationships/slideLayout" Target="../slideLayouts/slideLayout55.xml"/><Relationship Id="rId13" Type="http://schemas.openxmlformats.org/officeDocument/2006/relationships/theme" Target="../theme/theme4.xml"/><Relationship Id="rId14" Type="http://schemas.openxmlformats.org/officeDocument/2006/relationships/image" Target="../media/image5.png"/><Relationship Id="rId1" Type="http://schemas.openxmlformats.org/officeDocument/2006/relationships/slideLayout" Target="../slideLayouts/slideLayout44.xml"/><Relationship Id="rId2" Type="http://schemas.openxmlformats.org/officeDocument/2006/relationships/slideLayout" Target="../slideLayouts/slideLayout45.xml"/><Relationship Id="rId3" Type="http://schemas.openxmlformats.org/officeDocument/2006/relationships/slideLayout" Target="../slideLayouts/slideLayout46.xml"/><Relationship Id="rId4" Type="http://schemas.openxmlformats.org/officeDocument/2006/relationships/slideLayout" Target="../slideLayouts/slideLayout47.xml"/><Relationship Id="rId5" Type="http://schemas.openxmlformats.org/officeDocument/2006/relationships/slideLayout" Target="../slideLayouts/slideLayout48.xml"/><Relationship Id="rId6" Type="http://schemas.openxmlformats.org/officeDocument/2006/relationships/slideLayout" Target="../slideLayouts/slideLayout49.xml"/><Relationship Id="rId7" Type="http://schemas.openxmlformats.org/officeDocument/2006/relationships/slideLayout" Target="../slideLayouts/slideLayout50.xml"/><Relationship Id="rId8" Type="http://schemas.openxmlformats.org/officeDocument/2006/relationships/slideLayout" Target="../slideLayouts/slideLayout51.xml"/><Relationship Id="rId9" Type="http://schemas.openxmlformats.org/officeDocument/2006/relationships/slideLayout" Target="../slideLayouts/slideLayout52.xml"/><Relationship Id="rId10"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slideLayout" Target="../slideLayouts/slideLayout67.xml"/><Relationship Id="rId13" Type="http://schemas.openxmlformats.org/officeDocument/2006/relationships/slideLayout" Target="../slideLayouts/slideLayout68.xml"/><Relationship Id="rId14" Type="http://schemas.openxmlformats.org/officeDocument/2006/relationships/theme" Target="../theme/theme5.xml"/><Relationship Id="rId15" Type="http://schemas.openxmlformats.org/officeDocument/2006/relationships/image" Target="../media/image5.png"/><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7.xml"/><Relationship Id="rId20" Type="http://schemas.openxmlformats.org/officeDocument/2006/relationships/image" Target="../media/image1.png"/><Relationship Id="rId21" Type="http://schemas.openxmlformats.org/officeDocument/2006/relationships/image" Target="../media/image2.png"/><Relationship Id="rId10" Type="http://schemas.openxmlformats.org/officeDocument/2006/relationships/slideLayout" Target="../slideLayouts/slideLayout78.xml"/><Relationship Id="rId11" Type="http://schemas.openxmlformats.org/officeDocument/2006/relationships/slideLayout" Target="../slideLayouts/slideLayout79.xml"/><Relationship Id="rId12" Type="http://schemas.openxmlformats.org/officeDocument/2006/relationships/slideLayout" Target="../slideLayouts/slideLayout80.xml"/><Relationship Id="rId13" Type="http://schemas.openxmlformats.org/officeDocument/2006/relationships/slideLayout" Target="../slideLayouts/slideLayout81.xml"/><Relationship Id="rId14" Type="http://schemas.openxmlformats.org/officeDocument/2006/relationships/slideLayout" Target="../slideLayouts/slideLayout82.xml"/><Relationship Id="rId15" Type="http://schemas.openxmlformats.org/officeDocument/2006/relationships/slideLayout" Target="../slideLayouts/slideLayout83.xml"/><Relationship Id="rId16" Type="http://schemas.openxmlformats.org/officeDocument/2006/relationships/slideLayout" Target="../slideLayouts/slideLayout84.xml"/><Relationship Id="rId17" Type="http://schemas.openxmlformats.org/officeDocument/2006/relationships/slideLayout" Target="../slideLayouts/slideLayout85.xml"/><Relationship Id="rId18" Type="http://schemas.openxmlformats.org/officeDocument/2006/relationships/slideLayout" Target="../slideLayouts/slideLayout86.xml"/><Relationship Id="rId19" Type="http://schemas.openxmlformats.org/officeDocument/2006/relationships/theme" Target="../theme/theme6.xml"/><Relationship Id="rId1" Type="http://schemas.openxmlformats.org/officeDocument/2006/relationships/slideLayout" Target="../slideLayouts/slideLayout69.xml"/><Relationship Id="rId2" Type="http://schemas.openxmlformats.org/officeDocument/2006/relationships/slideLayout" Target="../slideLayouts/slideLayout70.xml"/><Relationship Id="rId3" Type="http://schemas.openxmlformats.org/officeDocument/2006/relationships/slideLayout" Target="../slideLayouts/slideLayout71.xml"/><Relationship Id="rId4" Type="http://schemas.openxmlformats.org/officeDocument/2006/relationships/slideLayout" Target="../slideLayouts/slideLayout72.xml"/><Relationship Id="rId5" Type="http://schemas.openxmlformats.org/officeDocument/2006/relationships/slideLayout" Target="../slideLayouts/slideLayout73.xml"/><Relationship Id="rId6" Type="http://schemas.openxmlformats.org/officeDocument/2006/relationships/slideLayout" Target="../slideLayouts/slideLayout74.xml"/><Relationship Id="rId7" Type="http://schemas.openxmlformats.org/officeDocument/2006/relationships/slideLayout" Target="../slideLayouts/slideLayout75.xml"/><Relationship Id="rId8" Type="http://schemas.openxmlformats.org/officeDocument/2006/relationships/slideLayout" Target="../slideLayouts/slideLayout7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5.xml"/><Relationship Id="rId20" Type="http://schemas.openxmlformats.org/officeDocument/2006/relationships/image" Target="../media/image2.png"/><Relationship Id="rId10" Type="http://schemas.openxmlformats.org/officeDocument/2006/relationships/slideLayout" Target="../slideLayouts/slideLayout96.xml"/><Relationship Id="rId11" Type="http://schemas.openxmlformats.org/officeDocument/2006/relationships/slideLayout" Target="../slideLayouts/slideLayout97.xml"/><Relationship Id="rId12" Type="http://schemas.openxmlformats.org/officeDocument/2006/relationships/slideLayout" Target="../slideLayouts/slideLayout98.xml"/><Relationship Id="rId13" Type="http://schemas.openxmlformats.org/officeDocument/2006/relationships/slideLayout" Target="../slideLayouts/slideLayout99.xml"/><Relationship Id="rId14" Type="http://schemas.openxmlformats.org/officeDocument/2006/relationships/slideLayout" Target="../slideLayouts/slideLayout100.xml"/><Relationship Id="rId15" Type="http://schemas.openxmlformats.org/officeDocument/2006/relationships/slideLayout" Target="../slideLayouts/slideLayout101.xml"/><Relationship Id="rId16" Type="http://schemas.openxmlformats.org/officeDocument/2006/relationships/slideLayout" Target="../slideLayouts/slideLayout102.xml"/><Relationship Id="rId17" Type="http://schemas.openxmlformats.org/officeDocument/2006/relationships/slideLayout" Target="../slideLayouts/slideLayout103.xml"/><Relationship Id="rId18" Type="http://schemas.openxmlformats.org/officeDocument/2006/relationships/theme" Target="../theme/theme7.xml"/><Relationship Id="rId19" Type="http://schemas.openxmlformats.org/officeDocument/2006/relationships/image" Target="../media/image1.png"/><Relationship Id="rId1" Type="http://schemas.openxmlformats.org/officeDocument/2006/relationships/slideLayout" Target="../slideLayouts/slideLayout87.xml"/><Relationship Id="rId2" Type="http://schemas.openxmlformats.org/officeDocument/2006/relationships/slideLayout" Target="../slideLayouts/slideLayout88.xml"/><Relationship Id="rId3" Type="http://schemas.openxmlformats.org/officeDocument/2006/relationships/slideLayout" Target="../slideLayouts/slideLayout89.xml"/><Relationship Id="rId4" Type="http://schemas.openxmlformats.org/officeDocument/2006/relationships/slideLayout" Target="../slideLayouts/slideLayout90.xml"/><Relationship Id="rId5" Type="http://schemas.openxmlformats.org/officeDocument/2006/relationships/slideLayout" Target="../slideLayouts/slideLayout91.xml"/><Relationship Id="rId6" Type="http://schemas.openxmlformats.org/officeDocument/2006/relationships/slideLayout" Target="../slideLayouts/slideLayout92.xml"/><Relationship Id="rId7" Type="http://schemas.openxmlformats.org/officeDocument/2006/relationships/slideLayout" Target="../slideLayouts/slideLayout93.xml"/><Relationship Id="rId8" Type="http://schemas.openxmlformats.org/officeDocument/2006/relationships/slideLayout" Target="../slideLayouts/slideLayout94.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114.xml"/><Relationship Id="rId12" Type="http://schemas.openxmlformats.org/officeDocument/2006/relationships/slideLayout" Target="../slideLayouts/slideLayout115.xml"/><Relationship Id="rId13" Type="http://schemas.openxmlformats.org/officeDocument/2006/relationships/slideLayout" Target="../slideLayouts/slideLayout116.xml"/><Relationship Id="rId14" Type="http://schemas.openxmlformats.org/officeDocument/2006/relationships/theme" Target="../theme/theme8.xml"/><Relationship Id="rId15" Type="http://schemas.openxmlformats.org/officeDocument/2006/relationships/image" Target="../media/image4.png"/><Relationship Id="rId1" Type="http://schemas.openxmlformats.org/officeDocument/2006/relationships/slideLayout" Target="../slideLayouts/slideLayout104.xml"/><Relationship Id="rId2" Type="http://schemas.openxmlformats.org/officeDocument/2006/relationships/slideLayout" Target="../slideLayouts/slideLayout105.xml"/><Relationship Id="rId3" Type="http://schemas.openxmlformats.org/officeDocument/2006/relationships/slideLayout" Target="../slideLayouts/slideLayout106.xml"/><Relationship Id="rId4" Type="http://schemas.openxmlformats.org/officeDocument/2006/relationships/slideLayout" Target="../slideLayouts/slideLayout107.xml"/><Relationship Id="rId5" Type="http://schemas.openxmlformats.org/officeDocument/2006/relationships/slideLayout" Target="../slideLayouts/slideLayout108.xml"/><Relationship Id="rId6" Type="http://schemas.openxmlformats.org/officeDocument/2006/relationships/slideLayout" Target="../slideLayouts/slideLayout109.xml"/><Relationship Id="rId7" Type="http://schemas.openxmlformats.org/officeDocument/2006/relationships/slideLayout" Target="../slideLayouts/slideLayout110.xml"/><Relationship Id="rId8" Type="http://schemas.openxmlformats.org/officeDocument/2006/relationships/slideLayout" Target="../slideLayouts/slideLayout111.xml"/><Relationship Id="rId9" Type="http://schemas.openxmlformats.org/officeDocument/2006/relationships/slideLayout" Target="../slideLayouts/slideLayout112.xml"/><Relationship Id="rId10" Type="http://schemas.openxmlformats.org/officeDocument/2006/relationships/slideLayout" Target="../slideLayouts/slideLayout113.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5.xml"/><Relationship Id="rId20" Type="http://schemas.openxmlformats.org/officeDocument/2006/relationships/image" Target="../media/image1.png"/><Relationship Id="rId21" Type="http://schemas.openxmlformats.org/officeDocument/2006/relationships/image" Target="../media/image2.png"/><Relationship Id="rId10" Type="http://schemas.openxmlformats.org/officeDocument/2006/relationships/slideLayout" Target="../slideLayouts/slideLayout126.xml"/><Relationship Id="rId11" Type="http://schemas.openxmlformats.org/officeDocument/2006/relationships/slideLayout" Target="../slideLayouts/slideLayout127.xml"/><Relationship Id="rId12" Type="http://schemas.openxmlformats.org/officeDocument/2006/relationships/slideLayout" Target="../slideLayouts/slideLayout128.xml"/><Relationship Id="rId13" Type="http://schemas.openxmlformats.org/officeDocument/2006/relationships/slideLayout" Target="../slideLayouts/slideLayout129.xml"/><Relationship Id="rId14" Type="http://schemas.openxmlformats.org/officeDocument/2006/relationships/slideLayout" Target="../slideLayouts/slideLayout130.xml"/><Relationship Id="rId15" Type="http://schemas.openxmlformats.org/officeDocument/2006/relationships/slideLayout" Target="../slideLayouts/slideLayout131.xml"/><Relationship Id="rId16" Type="http://schemas.openxmlformats.org/officeDocument/2006/relationships/slideLayout" Target="../slideLayouts/slideLayout132.xml"/><Relationship Id="rId17" Type="http://schemas.openxmlformats.org/officeDocument/2006/relationships/slideLayout" Target="../slideLayouts/slideLayout133.xml"/><Relationship Id="rId18" Type="http://schemas.openxmlformats.org/officeDocument/2006/relationships/slideLayout" Target="../slideLayouts/slideLayout134.xml"/><Relationship Id="rId19" Type="http://schemas.openxmlformats.org/officeDocument/2006/relationships/theme" Target="../theme/theme9.xml"/><Relationship Id="rId1" Type="http://schemas.openxmlformats.org/officeDocument/2006/relationships/slideLayout" Target="../slideLayouts/slideLayout117.xml"/><Relationship Id="rId2" Type="http://schemas.openxmlformats.org/officeDocument/2006/relationships/slideLayout" Target="../slideLayouts/slideLayout118.xml"/><Relationship Id="rId3" Type="http://schemas.openxmlformats.org/officeDocument/2006/relationships/slideLayout" Target="../slideLayouts/slideLayout119.xml"/><Relationship Id="rId4" Type="http://schemas.openxmlformats.org/officeDocument/2006/relationships/slideLayout" Target="../slideLayouts/slideLayout120.xml"/><Relationship Id="rId5" Type="http://schemas.openxmlformats.org/officeDocument/2006/relationships/slideLayout" Target="../slideLayouts/slideLayout121.xml"/><Relationship Id="rId6" Type="http://schemas.openxmlformats.org/officeDocument/2006/relationships/slideLayout" Target="../slideLayouts/slideLayout122.xml"/><Relationship Id="rId7" Type="http://schemas.openxmlformats.org/officeDocument/2006/relationships/slideLayout" Target="../slideLayouts/slideLayout123.xml"/><Relationship Id="rId8" Type="http://schemas.openxmlformats.org/officeDocument/2006/relationships/slideLayout" Target="../slideLayouts/slideLayout1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296eb9e080_0_0"/>
          <p:cNvSpPr txBox="1">
            <a:spLocks noGrp="1"/>
          </p:cNvSpPr>
          <p:nvPr>
            <p:ph type="title"/>
          </p:nvPr>
        </p:nvSpPr>
        <p:spPr>
          <a:xfrm>
            <a:off x="873367" y="268426"/>
            <a:ext cx="9591600" cy="812700"/>
          </a:xfrm>
          <a:prstGeom prst="rect">
            <a:avLst/>
          </a:prstGeom>
          <a:noFill/>
          <a:ln>
            <a:noFill/>
          </a:ln>
        </p:spPr>
        <p:txBody>
          <a:bodyPr spcFirstLastPara="1" wrap="square" lIns="121860" tIns="121860" rIns="121860" bIns="121860" anchor="ctr" anchorCtr="0">
            <a:noAutofit/>
          </a:bodyPr>
          <a:lstStyle>
            <a:lvl1pPr marL="0" marR="0" lvl="0" indent="0" algn="l" rtl="0">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L="0" marR="0" lvl="1" indent="-120650" algn="l" rtl="0">
              <a:spcBef>
                <a:spcPts val="0"/>
              </a:spcBef>
              <a:spcAft>
                <a:spcPts val="0"/>
              </a:spcAft>
              <a:buClr>
                <a:schemeClr val="dk2"/>
              </a:buClr>
              <a:buSzPts val="1900"/>
              <a:buChar char="○"/>
              <a:defRPr sz="1900">
                <a:solidFill>
                  <a:schemeClr val="dk2"/>
                </a:solidFill>
              </a:defRPr>
            </a:lvl2pPr>
            <a:lvl3pPr marL="0" marR="0" lvl="2" indent="-120650" algn="l" rtl="0">
              <a:spcBef>
                <a:spcPts val="0"/>
              </a:spcBef>
              <a:spcAft>
                <a:spcPts val="0"/>
              </a:spcAft>
              <a:buClr>
                <a:schemeClr val="dk2"/>
              </a:buClr>
              <a:buSzPts val="1900"/>
              <a:buChar char="■"/>
              <a:defRPr sz="1900">
                <a:solidFill>
                  <a:schemeClr val="dk2"/>
                </a:solidFill>
              </a:defRPr>
            </a:lvl3pPr>
            <a:lvl4pPr marL="0" marR="0" lvl="3" indent="-120650" algn="l" rtl="0">
              <a:spcBef>
                <a:spcPts val="0"/>
              </a:spcBef>
              <a:spcAft>
                <a:spcPts val="0"/>
              </a:spcAft>
              <a:buClr>
                <a:schemeClr val="dk2"/>
              </a:buClr>
              <a:buSzPts val="1900"/>
              <a:buChar char="●"/>
              <a:defRPr sz="1900">
                <a:solidFill>
                  <a:schemeClr val="dk2"/>
                </a:solidFill>
              </a:defRPr>
            </a:lvl4pPr>
            <a:lvl5pPr marL="0" marR="0" lvl="4" indent="-120650" algn="l" rtl="0">
              <a:spcBef>
                <a:spcPts val="0"/>
              </a:spcBef>
              <a:spcAft>
                <a:spcPts val="0"/>
              </a:spcAft>
              <a:buClr>
                <a:schemeClr val="dk2"/>
              </a:buClr>
              <a:buSzPts val="1900"/>
              <a:buChar char="○"/>
              <a:defRPr sz="1900">
                <a:solidFill>
                  <a:schemeClr val="dk2"/>
                </a:solidFill>
              </a:defRPr>
            </a:lvl5pPr>
            <a:lvl6pPr marL="0" marR="0" lvl="5" indent="-120650" algn="l" rtl="0">
              <a:spcBef>
                <a:spcPts val="0"/>
              </a:spcBef>
              <a:spcAft>
                <a:spcPts val="0"/>
              </a:spcAft>
              <a:buClr>
                <a:schemeClr val="dk2"/>
              </a:buClr>
              <a:buSzPts val="1900"/>
              <a:buChar char="■"/>
              <a:defRPr sz="1900">
                <a:solidFill>
                  <a:schemeClr val="dk2"/>
                </a:solidFill>
              </a:defRPr>
            </a:lvl6pPr>
            <a:lvl7pPr marL="0" marR="0" lvl="6" indent="-120650" algn="l" rtl="0">
              <a:spcBef>
                <a:spcPts val="0"/>
              </a:spcBef>
              <a:spcAft>
                <a:spcPts val="0"/>
              </a:spcAft>
              <a:buClr>
                <a:schemeClr val="dk2"/>
              </a:buClr>
              <a:buSzPts val="1900"/>
              <a:buChar char="●"/>
              <a:defRPr sz="1900">
                <a:solidFill>
                  <a:schemeClr val="dk2"/>
                </a:solidFill>
              </a:defRPr>
            </a:lvl7pPr>
            <a:lvl8pPr marL="0" marR="0" lvl="7" indent="-120650" algn="l" rtl="0">
              <a:spcBef>
                <a:spcPts val="0"/>
              </a:spcBef>
              <a:spcAft>
                <a:spcPts val="0"/>
              </a:spcAft>
              <a:buClr>
                <a:schemeClr val="dk2"/>
              </a:buClr>
              <a:buSzPts val="1900"/>
              <a:buChar char="○"/>
              <a:defRPr sz="1900">
                <a:solidFill>
                  <a:schemeClr val="dk2"/>
                </a:solidFill>
              </a:defRPr>
            </a:lvl8pPr>
            <a:lvl9pPr marL="0" marR="0" lvl="8" indent="-120650" algn="l" rtl="0">
              <a:spcBef>
                <a:spcPts val="0"/>
              </a:spcBef>
              <a:spcAft>
                <a:spcPts val="0"/>
              </a:spcAft>
              <a:buClr>
                <a:schemeClr val="dk2"/>
              </a:buClr>
              <a:buSzPts val="1900"/>
              <a:buChar char="■"/>
              <a:defRPr sz="1900">
                <a:solidFill>
                  <a:schemeClr val="dk2"/>
                </a:solidFill>
              </a:defRPr>
            </a:lvl9pPr>
          </a:lstStyle>
          <a:p>
            <a:endParaRPr/>
          </a:p>
        </p:txBody>
      </p:sp>
      <p:sp>
        <p:nvSpPr>
          <p:cNvPr id="11" name="Google Shape;11;g1296eb9e080_0_0"/>
          <p:cNvSpPr txBox="1">
            <a:spLocks noGrp="1"/>
          </p:cNvSpPr>
          <p:nvPr>
            <p:ph type="body" idx="1"/>
          </p:nvPr>
        </p:nvSpPr>
        <p:spPr>
          <a:xfrm>
            <a:off x="1010003" y="1161075"/>
            <a:ext cx="10572300" cy="4965300"/>
          </a:xfrm>
          <a:prstGeom prst="rect">
            <a:avLst/>
          </a:prstGeom>
          <a:noFill/>
          <a:ln>
            <a:noFill/>
          </a:ln>
        </p:spPr>
        <p:txBody>
          <a:bodyPr spcFirstLastPara="1" wrap="square" lIns="121860" tIns="121860" rIns="121860" bIns="121860" anchor="t" anchorCtr="0">
            <a:noAutofit/>
          </a:bodyPr>
          <a:lstStyle>
            <a:lvl1pPr marL="457200" marR="0" lvl="0" indent="-349250" algn="l" rtl="0">
              <a:spcBef>
                <a:spcPts val="6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296eb9e080_0_0"/>
          <p:cNvSpPr txBox="1">
            <a:spLocks noGrp="1"/>
          </p:cNvSpPr>
          <p:nvPr>
            <p:ph type="sldNum" idx="12"/>
          </p:nvPr>
        </p:nvSpPr>
        <p:spPr>
          <a:xfrm>
            <a:off x="8737603" y="6356343"/>
            <a:ext cx="3126900" cy="365100"/>
          </a:xfrm>
          <a:prstGeom prst="rect">
            <a:avLst/>
          </a:prstGeom>
          <a:noFill/>
          <a:ln>
            <a:noFill/>
          </a:ln>
        </p:spPr>
        <p:txBody>
          <a:bodyPr spcFirstLastPara="1" wrap="square" lIns="121860" tIns="60905" rIns="121860" bIns="60905" anchor="ctr" anchorCtr="0">
            <a:noAutofit/>
          </a:bodyPr>
          <a:lstStyle>
            <a:lvl1pPr marL="0" marR="0" lvl="0" indent="0" algn="r" rtl="0">
              <a:spcBef>
                <a:spcPts val="0"/>
              </a:spcBef>
              <a:buNone/>
              <a:defRPr sz="1600" b="0" i="0" u="none" strike="noStrike" cap="none">
                <a:solidFill>
                  <a:srgbClr val="888888"/>
                </a:solidFill>
                <a:latin typeface="Open Sans"/>
                <a:ea typeface="Open Sans"/>
                <a:cs typeface="Open Sans"/>
                <a:sym typeface="Open Sans"/>
              </a:defRPr>
            </a:lvl1pPr>
            <a:lvl2pPr marL="0" marR="0" lvl="1" indent="0" algn="r" rtl="0">
              <a:spcBef>
                <a:spcPts val="0"/>
              </a:spcBef>
              <a:buNone/>
              <a:defRPr sz="1600" b="0" i="0" u="none" strike="noStrike" cap="none">
                <a:solidFill>
                  <a:srgbClr val="888888"/>
                </a:solidFill>
                <a:latin typeface="Open Sans"/>
                <a:ea typeface="Open Sans"/>
                <a:cs typeface="Open Sans"/>
                <a:sym typeface="Open Sans"/>
              </a:defRPr>
            </a:lvl2pPr>
            <a:lvl3pPr marL="0" marR="0" lvl="2" indent="0" algn="r" rtl="0">
              <a:spcBef>
                <a:spcPts val="0"/>
              </a:spcBef>
              <a:buNone/>
              <a:defRPr sz="1600" b="0" i="0" u="none" strike="noStrike" cap="none">
                <a:solidFill>
                  <a:srgbClr val="888888"/>
                </a:solidFill>
                <a:latin typeface="Open Sans"/>
                <a:ea typeface="Open Sans"/>
                <a:cs typeface="Open Sans"/>
                <a:sym typeface="Open Sans"/>
              </a:defRPr>
            </a:lvl3pPr>
            <a:lvl4pPr marL="0" marR="0" lvl="3" indent="0" algn="r" rtl="0">
              <a:spcBef>
                <a:spcPts val="0"/>
              </a:spcBef>
              <a:buNone/>
              <a:defRPr sz="1600" b="0" i="0" u="none" strike="noStrike" cap="none">
                <a:solidFill>
                  <a:srgbClr val="888888"/>
                </a:solidFill>
                <a:latin typeface="Open Sans"/>
                <a:ea typeface="Open Sans"/>
                <a:cs typeface="Open Sans"/>
                <a:sym typeface="Open Sans"/>
              </a:defRPr>
            </a:lvl4pPr>
            <a:lvl5pPr marL="0" marR="0" lvl="4" indent="0" algn="r" rtl="0">
              <a:spcBef>
                <a:spcPts val="0"/>
              </a:spcBef>
              <a:buNone/>
              <a:defRPr sz="1600" b="0" i="0" u="none" strike="noStrike" cap="none">
                <a:solidFill>
                  <a:srgbClr val="888888"/>
                </a:solidFill>
                <a:latin typeface="Open Sans"/>
                <a:ea typeface="Open Sans"/>
                <a:cs typeface="Open Sans"/>
                <a:sym typeface="Open Sans"/>
              </a:defRPr>
            </a:lvl5pPr>
            <a:lvl6pPr marL="0" marR="0" lvl="5" indent="0" algn="r" rtl="0">
              <a:spcBef>
                <a:spcPts val="0"/>
              </a:spcBef>
              <a:buNone/>
              <a:defRPr sz="1600" b="0" i="0" u="none" strike="noStrike" cap="none">
                <a:solidFill>
                  <a:srgbClr val="888888"/>
                </a:solidFill>
                <a:latin typeface="Open Sans"/>
                <a:ea typeface="Open Sans"/>
                <a:cs typeface="Open Sans"/>
                <a:sym typeface="Open Sans"/>
              </a:defRPr>
            </a:lvl6pPr>
            <a:lvl7pPr marL="0" marR="0" lvl="6" indent="0" algn="r" rtl="0">
              <a:spcBef>
                <a:spcPts val="0"/>
              </a:spcBef>
              <a:buNone/>
              <a:defRPr sz="1600" b="0" i="0" u="none" strike="noStrike" cap="none">
                <a:solidFill>
                  <a:srgbClr val="888888"/>
                </a:solidFill>
                <a:latin typeface="Open Sans"/>
                <a:ea typeface="Open Sans"/>
                <a:cs typeface="Open Sans"/>
                <a:sym typeface="Open Sans"/>
              </a:defRPr>
            </a:lvl7pPr>
            <a:lvl8pPr marL="0" marR="0" lvl="7" indent="0" algn="r" rtl="0">
              <a:spcBef>
                <a:spcPts val="0"/>
              </a:spcBef>
              <a:buNone/>
              <a:defRPr sz="1600" b="0" i="0" u="none" strike="noStrike" cap="none">
                <a:solidFill>
                  <a:srgbClr val="888888"/>
                </a:solidFill>
                <a:latin typeface="Open Sans"/>
                <a:ea typeface="Open Sans"/>
                <a:cs typeface="Open Sans"/>
                <a:sym typeface="Open Sans"/>
              </a:defRPr>
            </a:lvl8pPr>
            <a:lvl9pPr marL="0" marR="0" lvl="8" indent="0" algn="r" rtl="0">
              <a:spcBef>
                <a:spcPts val="0"/>
              </a:spcBef>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uk-UA" smtClean="0"/>
              <a:pPr/>
              <a:t>‹#›</a:t>
            </a:fld>
            <a:endParaRPr lang="uk-UA"/>
          </a:p>
        </p:txBody>
      </p:sp>
      <p:pic>
        <p:nvPicPr>
          <p:cNvPr id="13" name="Google Shape;13;g1296eb9e080_0_0"/>
          <p:cNvPicPr preferRelativeResize="0"/>
          <p:nvPr/>
        </p:nvPicPr>
        <p:blipFill>
          <a:blip r:embed="rId19">
            <a:alphaModFix/>
          </a:blip>
          <a:stretch>
            <a:fillRect/>
          </a:stretch>
        </p:blipFill>
        <p:spPr>
          <a:xfrm>
            <a:off x="11" y="-3211"/>
            <a:ext cx="583660" cy="6858000"/>
          </a:xfrm>
          <a:prstGeom prst="rect">
            <a:avLst/>
          </a:prstGeom>
          <a:noFill/>
          <a:ln>
            <a:noFill/>
          </a:ln>
        </p:spPr>
      </p:pic>
      <p:sp>
        <p:nvSpPr>
          <p:cNvPr id="14" name="Google Shape;14;g1296eb9e080_0_0"/>
          <p:cNvSpPr/>
          <p:nvPr/>
        </p:nvSpPr>
        <p:spPr>
          <a:xfrm>
            <a:off x="0" y="6282325"/>
            <a:ext cx="12192000" cy="609600"/>
          </a:xfrm>
          <a:prstGeom prst="rect">
            <a:avLst/>
          </a:prstGeom>
          <a:solidFill>
            <a:srgbClr val="D6F5FF"/>
          </a:solidFill>
          <a:ln>
            <a:noFill/>
          </a:ln>
        </p:spPr>
        <p:txBody>
          <a:bodyPr spcFirstLastPara="1" wrap="square" lIns="121860" tIns="60905" rIns="121860" bIns="6090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15" name="Google Shape;15;g1296eb9e080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marL="0" marR="0" lvl="0" indent="0" algn="r" rtl="0">
              <a:lnSpc>
                <a:spcPct val="100000"/>
              </a:lnSpc>
              <a:spcBef>
                <a:spcPts val="0"/>
              </a:spcBef>
              <a:spcAft>
                <a:spcPts val="0"/>
              </a:spcAft>
              <a:buClr>
                <a:srgbClr val="000000"/>
              </a:buClr>
              <a:buSzPts val="1300"/>
              <a:buFont typeface="Arial"/>
              <a:buNone/>
            </a:pPr>
            <a:r>
              <a:rPr lang="en-US" sz="1300" b="0" i="0" u="none" strike="noStrike" cap="none">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b="0" i="0" u="none" strike="noStrike" cap="none">
                <a:solidFill>
                  <a:srgbClr val="0B4596"/>
                </a:solidFill>
                <a:latin typeface="Arial Narrow"/>
                <a:ea typeface="Arial Narrow"/>
                <a:cs typeface="Arial Narrow"/>
                <a:sym typeface="Arial Narrow"/>
              </a:rPr>
              <a:pPr marL="0" marR="0" lvl="0" indent="0" algn="r" rtl="0">
                <a:lnSpc>
                  <a:spcPct val="100000"/>
                </a:lnSpc>
                <a:spcBef>
                  <a:spcPts val="0"/>
                </a:spcBef>
                <a:spcAft>
                  <a:spcPts val="0"/>
                </a:spcAft>
                <a:buClr>
                  <a:srgbClr val="000000"/>
                </a:buClr>
                <a:buSzPts val="1300"/>
                <a:buFont typeface="Arial"/>
                <a:buNone/>
              </a:pPr>
              <a:t>‹#›</a:t>
            </a:fld>
            <a:endParaRPr sz="1300" b="0" i="0" u="none" strike="noStrike" cap="none">
              <a:solidFill>
                <a:srgbClr val="0B4596"/>
              </a:solidFill>
              <a:latin typeface="Arial Narrow"/>
              <a:ea typeface="Arial Narrow"/>
              <a:cs typeface="Arial Narrow"/>
              <a:sym typeface="Arial Narrow"/>
            </a:endParaRPr>
          </a:p>
        </p:txBody>
      </p:sp>
      <p:pic>
        <p:nvPicPr>
          <p:cNvPr id="16" name="Google Shape;16;g1296eb9e080_0_0"/>
          <p:cNvPicPr preferRelativeResize="0"/>
          <p:nvPr/>
        </p:nvPicPr>
        <p:blipFill rotWithShape="1">
          <a:blip r:embed="rId20">
            <a:alphaModFix/>
          </a:blip>
          <a:srcRect/>
          <a:stretch/>
        </p:blipFill>
        <p:spPr>
          <a:xfrm>
            <a:off x="11147597" y="270285"/>
            <a:ext cx="809107" cy="809107"/>
          </a:xfrm>
          <a:prstGeom prst="rect">
            <a:avLst/>
          </a:prstGeom>
          <a:noFill/>
          <a:ln>
            <a:noFill/>
          </a:ln>
        </p:spPr>
      </p:pic>
      <p:pic>
        <p:nvPicPr>
          <p:cNvPr id="17" name="Google Shape;17;g1296eb9e080_0_0"/>
          <p:cNvPicPr preferRelativeResize="0"/>
          <p:nvPr/>
        </p:nvPicPr>
        <p:blipFill>
          <a:blip r:embed="rId21">
            <a:alphaModFix/>
          </a:blip>
          <a:stretch>
            <a:fillRect/>
          </a:stretch>
        </p:blipFill>
        <p:spPr>
          <a:xfrm>
            <a:off x="10267890" y="268461"/>
            <a:ext cx="812801" cy="81279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6" name="Picture 2" descr="noaalog"/>
          <p:cNvPicPr>
            <a:picLocks noChangeAspect="1" noChangeArrowheads="1"/>
          </p:cNvPicPr>
          <p:nvPr/>
        </p:nvPicPr>
        <p:blipFill>
          <a:blip r:embed="rId13" cstate="print"/>
          <a:srcRect/>
          <a:stretch>
            <a:fillRect/>
          </a:stretch>
        </p:blipFill>
        <p:spPr bwMode="auto">
          <a:xfrm>
            <a:off x="215902" y="387350"/>
            <a:ext cx="1013884" cy="762000"/>
          </a:xfrm>
          <a:prstGeom prst="rect">
            <a:avLst/>
          </a:prstGeom>
          <a:noFill/>
        </p:spPr>
      </p:pic>
      <p:sp>
        <p:nvSpPr>
          <p:cNvPr id="6148" name="Rectangle 4"/>
          <p:cNvSpPr>
            <a:spLocks noGrp="1" noChangeArrowheads="1"/>
          </p:cNvSpPr>
          <p:nvPr>
            <p:ph type="title"/>
          </p:nvPr>
        </p:nvSpPr>
        <p:spPr bwMode="auto">
          <a:xfrm>
            <a:off x="914400" y="0"/>
            <a:ext cx="103632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endParaRPr lang="en-US" smtClean="0"/>
          </a:p>
        </p:txBody>
      </p:sp>
      <p:sp>
        <p:nvSpPr>
          <p:cNvPr id="6149" name="Rectangle 5"/>
          <p:cNvSpPr>
            <a:spLocks noGrp="1" noChangeArrowheads="1"/>
          </p:cNvSpPr>
          <p:nvPr>
            <p:ph type="body" idx="1"/>
          </p:nvPr>
        </p:nvSpPr>
        <p:spPr bwMode="auto">
          <a:xfrm>
            <a:off x="914400" y="1981200"/>
            <a:ext cx="10363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4276230587"/>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hf hdr="0" ftr="0" dt="0"/>
  <p:txStyles>
    <p:titleStyle>
      <a:lvl1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9pPr>
    </p:titleStyle>
    <p:bodyStyle>
      <a:lvl1pPr marL="227013" indent="-227013" algn="l" rtl="0" eaLnBrk="0" fontAlgn="base" hangingPunct="0">
        <a:spcBef>
          <a:spcPct val="20000"/>
        </a:spcBef>
        <a:spcAft>
          <a:spcPct val="50000"/>
        </a:spcAft>
        <a:buClr>
          <a:srgbClr val="EAEAEA"/>
        </a:buClr>
        <a:buChar char="•"/>
        <a:defRPr sz="2000" b="1" u="sng">
          <a:solidFill>
            <a:schemeClr val="tx1"/>
          </a:solidFill>
          <a:effectLst>
            <a:outerShdw blurRad="38100" dist="38100" dir="2700000" algn="tl">
              <a:srgbClr val="000000"/>
            </a:outerShdw>
          </a:effectLst>
          <a:latin typeface="+mn-lt"/>
          <a:ea typeface="+mn-ea"/>
          <a:cs typeface="+mn-cs"/>
        </a:defRPr>
      </a:lvl1pPr>
      <a:lvl2pPr marL="631825" indent="-285750" algn="l" rtl="0" eaLnBrk="0" fontAlgn="base" hangingPunct="0">
        <a:spcBef>
          <a:spcPct val="20000"/>
        </a:spcBef>
        <a:spcAft>
          <a:spcPct val="50000"/>
        </a:spcAft>
        <a:buClr>
          <a:srgbClr val="EAEAEA"/>
        </a:buClr>
        <a:buChar char="–"/>
        <a:defRPr sz="2000" b="1" i="1">
          <a:solidFill>
            <a:schemeClr val="tx1"/>
          </a:solidFill>
          <a:effectLst>
            <a:outerShdw blurRad="38100" dist="38100" dir="2700000" algn="tl">
              <a:srgbClr val="000000"/>
            </a:outerShdw>
          </a:effectLst>
          <a:latin typeface="+mn-lt"/>
        </a:defRPr>
      </a:lvl2pPr>
      <a:lvl3pPr marL="969963" indent="-169863"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3pPr>
      <a:lvl4pPr marL="1428750" indent="-287338" algn="l" rtl="0" eaLnBrk="0" fontAlgn="base" hangingPunct="0">
        <a:spcBef>
          <a:spcPct val="20000"/>
        </a:spcBef>
        <a:spcAft>
          <a:spcPct val="50000"/>
        </a:spcAft>
        <a:buClr>
          <a:srgbClr val="FF0066"/>
        </a:buClr>
        <a:buChar char="–"/>
        <a:defRPr sz="2000" i="1">
          <a:solidFill>
            <a:schemeClr val="tx1"/>
          </a:solidFill>
          <a:effectLst>
            <a:outerShdw blurRad="38100" dist="38100" dir="2700000" algn="tl">
              <a:srgbClr val="000000"/>
            </a:outerShdw>
          </a:effectLst>
          <a:latin typeface="+mn-lt"/>
        </a:defRPr>
      </a:lvl4pPr>
      <a:lvl5pPr marL="1770063" indent="-227013"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5pPr>
      <a:lvl6pPr marL="2227263" indent="-227013"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6pPr>
      <a:lvl7pPr marL="2684463" indent="-227013"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7pPr>
      <a:lvl8pPr marL="3141663" indent="-227013"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8pPr>
      <a:lvl9pPr marL="3598863" indent="-227013"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13e1f191a52_0_1"/>
          <p:cNvSpPr txBox="1">
            <a:spLocks noGrp="1"/>
          </p:cNvSpPr>
          <p:nvPr>
            <p:ph type="title"/>
          </p:nvPr>
        </p:nvSpPr>
        <p:spPr>
          <a:xfrm>
            <a:off x="914400" y="0"/>
            <a:ext cx="10363200" cy="1143200"/>
          </a:xfrm>
          <a:prstGeom prst="rect">
            <a:avLst/>
          </a:prstGeom>
          <a:noFill/>
          <a:ln>
            <a:noFill/>
          </a:ln>
        </p:spPr>
        <p:txBody>
          <a:bodyPr spcFirstLastPara="1" wrap="square" lIns="91402" tIns="45698" rIns="91402" bIns="45698" anchor="ctr" anchorCtr="0">
            <a:noAutofit/>
          </a:bodyPr>
          <a:lstStyle>
            <a:lvl1pPr marR="0" lvl="0" algn="ctr" rtl="0">
              <a:lnSpc>
                <a:spcPct val="100000"/>
              </a:lnSpc>
              <a:spcBef>
                <a:spcPts val="0"/>
              </a:spcBef>
              <a:spcAft>
                <a:spcPts val="0"/>
              </a:spcAft>
              <a:buClr>
                <a:srgbClr val="000000"/>
              </a:buClr>
              <a:buSzPts val="1100"/>
              <a:buFont typeface="Arial"/>
              <a:buNone/>
              <a:defRPr sz="21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2pPr>
            <a:lvl3pPr marR="0" lvl="2"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3pPr>
            <a:lvl4pPr marR="0" lvl="3"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4pPr>
            <a:lvl5pPr marR="0" lvl="4"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5pPr>
            <a:lvl6pPr marR="0" lvl="5"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6pPr>
            <a:lvl7pPr marR="0" lvl="6"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7pPr>
            <a:lvl8pPr marR="0" lvl="7"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8pPr>
            <a:lvl9pPr marR="0" lvl="8"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9pPr>
          </a:lstStyle>
          <a:p>
            <a:endParaRPr/>
          </a:p>
        </p:txBody>
      </p:sp>
      <p:sp>
        <p:nvSpPr>
          <p:cNvPr id="11" name="Google Shape;11;g13e1f191a52_0_1"/>
          <p:cNvSpPr txBox="1">
            <a:spLocks noGrp="1"/>
          </p:cNvSpPr>
          <p:nvPr>
            <p:ph type="body" idx="1"/>
          </p:nvPr>
        </p:nvSpPr>
        <p:spPr>
          <a:xfrm>
            <a:off x="914400" y="1981200"/>
            <a:ext cx="10363200" cy="4114800"/>
          </a:xfrm>
          <a:prstGeom prst="rect">
            <a:avLst/>
          </a:prstGeom>
          <a:noFill/>
          <a:ln>
            <a:noFill/>
          </a:ln>
        </p:spPr>
        <p:txBody>
          <a:bodyPr spcFirstLastPara="1" wrap="square" lIns="91402" tIns="45698" rIns="91402" bIns="45698" anchor="t" anchorCtr="0">
            <a:noAutofit/>
          </a:bodyPr>
          <a:lstStyle>
            <a:lvl1pPr marL="457200" marR="0" lvl="0" indent="-323850" algn="l" rtl="0">
              <a:lnSpc>
                <a:spcPct val="100000"/>
              </a:lnSpc>
              <a:spcBef>
                <a:spcPts val="300"/>
              </a:spcBef>
              <a:spcAft>
                <a:spcPts val="0"/>
              </a:spcAft>
              <a:buClr>
                <a:schemeClr val="dk1"/>
              </a:buClr>
              <a:buSzPts val="1500"/>
              <a:buFont typeface="Arial"/>
              <a:buChar char="•"/>
              <a:defRPr sz="1500" b="1" i="0" u="sng" strike="noStrike" cap="none">
                <a:solidFill>
                  <a:schemeClr val="dk1"/>
                </a:solidFill>
                <a:latin typeface="Calibri"/>
                <a:ea typeface="Calibri"/>
                <a:cs typeface="Calibri"/>
                <a:sym typeface="Calibri"/>
              </a:defRPr>
            </a:lvl1pPr>
            <a:lvl2pPr marL="914400" marR="0" lvl="1" indent="-323850" algn="l" rtl="0">
              <a:lnSpc>
                <a:spcPct val="100000"/>
              </a:lnSpc>
              <a:spcBef>
                <a:spcPts val="800"/>
              </a:spcBef>
              <a:spcAft>
                <a:spcPts val="0"/>
              </a:spcAft>
              <a:buClr>
                <a:schemeClr val="dk1"/>
              </a:buClr>
              <a:buSzPts val="1500"/>
              <a:buFont typeface="Arial"/>
              <a:buChar char="•"/>
              <a:defRPr sz="1500" b="1" i="1" u="none" strike="noStrike" cap="none">
                <a:solidFill>
                  <a:schemeClr val="dk1"/>
                </a:solidFill>
                <a:latin typeface="Calibri"/>
                <a:ea typeface="Calibri"/>
                <a:cs typeface="Calibri"/>
                <a:sym typeface="Calibri"/>
              </a:defRPr>
            </a:lvl2pPr>
            <a:lvl3pPr marL="1371600" marR="0" lvl="2" indent="-323850" algn="l" rtl="0">
              <a:lnSpc>
                <a:spcPct val="100000"/>
              </a:lnSpc>
              <a:spcBef>
                <a:spcPts val="8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23850" algn="l" rtl="0">
              <a:lnSpc>
                <a:spcPct val="100000"/>
              </a:lnSpc>
              <a:spcBef>
                <a:spcPts val="800"/>
              </a:spcBef>
              <a:spcAft>
                <a:spcPts val="0"/>
              </a:spcAft>
              <a:buClr>
                <a:schemeClr val="dk1"/>
              </a:buClr>
              <a:buSzPts val="1500"/>
              <a:buFont typeface="Arial"/>
              <a:buChar char="•"/>
              <a:defRPr sz="1500" b="0" i="1" u="none" strike="noStrike" cap="none">
                <a:solidFill>
                  <a:schemeClr val="dk1"/>
                </a:solidFill>
                <a:latin typeface="Calibri"/>
                <a:ea typeface="Calibri"/>
                <a:cs typeface="Calibri"/>
                <a:sym typeface="Calibri"/>
              </a:defRPr>
            </a:lvl4pPr>
            <a:lvl5pPr marL="2286000" marR="0" lvl="4" indent="-323850" algn="l" rtl="0">
              <a:lnSpc>
                <a:spcPct val="100000"/>
              </a:lnSpc>
              <a:spcBef>
                <a:spcPts val="8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100000"/>
              </a:lnSpc>
              <a:spcBef>
                <a:spcPts val="800"/>
              </a:spcBef>
              <a:spcAft>
                <a:spcPts val="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6pPr>
            <a:lvl7pPr marL="3200400" marR="0" lvl="6" indent="-323850" algn="l" rtl="0">
              <a:lnSpc>
                <a:spcPct val="100000"/>
              </a:lnSpc>
              <a:spcBef>
                <a:spcPts val="800"/>
              </a:spcBef>
              <a:spcAft>
                <a:spcPts val="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7pPr>
            <a:lvl8pPr marL="3657600" marR="0" lvl="7" indent="-323850" algn="l" rtl="0">
              <a:lnSpc>
                <a:spcPct val="100000"/>
              </a:lnSpc>
              <a:spcBef>
                <a:spcPts val="800"/>
              </a:spcBef>
              <a:spcAft>
                <a:spcPts val="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8pPr>
            <a:lvl9pPr marL="4114800" marR="0" lvl="8" indent="-323850" algn="l" rtl="0">
              <a:lnSpc>
                <a:spcPct val="100000"/>
              </a:lnSpc>
              <a:spcBef>
                <a:spcPts val="800"/>
              </a:spcBef>
              <a:spcAft>
                <a:spcPts val="80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9pPr>
          </a:lstStyle>
          <a:p>
            <a:endParaRPr/>
          </a:p>
        </p:txBody>
      </p:sp>
      <p:pic>
        <p:nvPicPr>
          <p:cNvPr id="12" name="Google Shape;12;g13e1f191a52_0_1"/>
          <p:cNvPicPr preferRelativeResize="0"/>
          <p:nvPr/>
        </p:nvPicPr>
        <p:blipFill rotWithShape="1">
          <a:blip r:embed="rId15">
            <a:alphaModFix/>
          </a:blip>
          <a:srcRect/>
          <a:stretch/>
        </p:blipFill>
        <p:spPr>
          <a:xfrm>
            <a:off x="76222" y="24086"/>
            <a:ext cx="1042737" cy="1042737"/>
          </a:xfrm>
          <a:prstGeom prst="rect">
            <a:avLst/>
          </a:prstGeom>
          <a:noFill/>
          <a:ln>
            <a:noFill/>
          </a:ln>
        </p:spPr>
      </p:pic>
    </p:spTree>
    <p:extLst>
      <p:ext uri="{BB962C8B-B14F-4D97-AF65-F5344CB8AC3E}">
        <p14:creationId xmlns:p14="http://schemas.microsoft.com/office/powerpoint/2010/main" val="793557435"/>
      </p:ext>
    </p:extLst>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13e1f191a52_0_1"/>
          <p:cNvSpPr txBox="1">
            <a:spLocks noGrp="1"/>
          </p:cNvSpPr>
          <p:nvPr>
            <p:ph type="title"/>
          </p:nvPr>
        </p:nvSpPr>
        <p:spPr>
          <a:xfrm>
            <a:off x="914400" y="0"/>
            <a:ext cx="10363200" cy="1143200"/>
          </a:xfrm>
          <a:prstGeom prst="rect">
            <a:avLst/>
          </a:prstGeom>
          <a:noFill/>
          <a:ln>
            <a:noFill/>
          </a:ln>
        </p:spPr>
        <p:txBody>
          <a:bodyPr spcFirstLastPara="1" wrap="square" lIns="91408" tIns="45698" rIns="91408" bIns="45698" anchor="ctr" anchorCtr="0">
            <a:noAutofit/>
          </a:bodyPr>
          <a:lstStyle>
            <a:lvl1pPr marR="0" lvl="0" algn="ctr" rtl="0">
              <a:lnSpc>
                <a:spcPct val="100000"/>
              </a:lnSpc>
              <a:spcBef>
                <a:spcPts val="0"/>
              </a:spcBef>
              <a:spcAft>
                <a:spcPts val="0"/>
              </a:spcAft>
              <a:buClr>
                <a:srgbClr val="000000"/>
              </a:buClr>
              <a:buSzPts val="1100"/>
              <a:buFont typeface="Arial"/>
              <a:buNone/>
              <a:defRPr sz="21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2pPr>
            <a:lvl3pPr marR="0" lvl="2"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3pPr>
            <a:lvl4pPr marR="0" lvl="3"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4pPr>
            <a:lvl5pPr marR="0" lvl="4"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5pPr>
            <a:lvl6pPr marR="0" lvl="5"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6pPr>
            <a:lvl7pPr marR="0" lvl="6"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7pPr>
            <a:lvl8pPr marR="0" lvl="7"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8pPr>
            <a:lvl9pPr marR="0" lvl="8"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9pPr>
          </a:lstStyle>
          <a:p>
            <a:endParaRPr/>
          </a:p>
        </p:txBody>
      </p:sp>
      <p:sp>
        <p:nvSpPr>
          <p:cNvPr id="11" name="Google Shape;11;g13e1f191a52_0_1"/>
          <p:cNvSpPr txBox="1">
            <a:spLocks noGrp="1"/>
          </p:cNvSpPr>
          <p:nvPr>
            <p:ph type="body" idx="1"/>
          </p:nvPr>
        </p:nvSpPr>
        <p:spPr>
          <a:xfrm>
            <a:off x="914400" y="1981200"/>
            <a:ext cx="10363200" cy="4114800"/>
          </a:xfrm>
          <a:prstGeom prst="rect">
            <a:avLst/>
          </a:prstGeom>
          <a:noFill/>
          <a:ln>
            <a:noFill/>
          </a:ln>
        </p:spPr>
        <p:txBody>
          <a:bodyPr spcFirstLastPara="1" wrap="square" lIns="91408" tIns="45698" rIns="91408" bIns="45698" anchor="t" anchorCtr="0">
            <a:noAutofit/>
          </a:bodyPr>
          <a:lstStyle>
            <a:lvl1pPr marL="457200" marR="0" lvl="0" indent="-323850" algn="l" rtl="0">
              <a:lnSpc>
                <a:spcPct val="100000"/>
              </a:lnSpc>
              <a:spcBef>
                <a:spcPts val="300"/>
              </a:spcBef>
              <a:spcAft>
                <a:spcPts val="0"/>
              </a:spcAft>
              <a:buClr>
                <a:schemeClr val="dk1"/>
              </a:buClr>
              <a:buSzPts val="1500"/>
              <a:buFont typeface="Arial"/>
              <a:buChar char="•"/>
              <a:defRPr sz="1500" b="1" i="0" u="sng" strike="noStrike" cap="none">
                <a:solidFill>
                  <a:schemeClr val="dk1"/>
                </a:solidFill>
                <a:latin typeface="Calibri"/>
                <a:ea typeface="Calibri"/>
                <a:cs typeface="Calibri"/>
                <a:sym typeface="Calibri"/>
              </a:defRPr>
            </a:lvl1pPr>
            <a:lvl2pPr marL="914400" marR="0" lvl="1" indent="-323850" algn="l" rtl="0">
              <a:lnSpc>
                <a:spcPct val="100000"/>
              </a:lnSpc>
              <a:spcBef>
                <a:spcPts val="800"/>
              </a:spcBef>
              <a:spcAft>
                <a:spcPts val="0"/>
              </a:spcAft>
              <a:buClr>
                <a:schemeClr val="dk1"/>
              </a:buClr>
              <a:buSzPts val="1500"/>
              <a:buFont typeface="Arial"/>
              <a:buChar char="•"/>
              <a:defRPr sz="1500" b="1" i="1" u="none" strike="noStrike" cap="none">
                <a:solidFill>
                  <a:schemeClr val="dk1"/>
                </a:solidFill>
                <a:latin typeface="Calibri"/>
                <a:ea typeface="Calibri"/>
                <a:cs typeface="Calibri"/>
                <a:sym typeface="Calibri"/>
              </a:defRPr>
            </a:lvl2pPr>
            <a:lvl3pPr marL="1371600" marR="0" lvl="2" indent="-323850" algn="l" rtl="0">
              <a:lnSpc>
                <a:spcPct val="100000"/>
              </a:lnSpc>
              <a:spcBef>
                <a:spcPts val="8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23850" algn="l" rtl="0">
              <a:lnSpc>
                <a:spcPct val="100000"/>
              </a:lnSpc>
              <a:spcBef>
                <a:spcPts val="800"/>
              </a:spcBef>
              <a:spcAft>
                <a:spcPts val="0"/>
              </a:spcAft>
              <a:buClr>
                <a:schemeClr val="dk1"/>
              </a:buClr>
              <a:buSzPts val="1500"/>
              <a:buFont typeface="Arial"/>
              <a:buChar char="•"/>
              <a:defRPr sz="1500" b="0" i="1" u="none" strike="noStrike" cap="none">
                <a:solidFill>
                  <a:schemeClr val="dk1"/>
                </a:solidFill>
                <a:latin typeface="Calibri"/>
                <a:ea typeface="Calibri"/>
                <a:cs typeface="Calibri"/>
                <a:sym typeface="Calibri"/>
              </a:defRPr>
            </a:lvl4pPr>
            <a:lvl5pPr marL="2286000" marR="0" lvl="4" indent="-323850" algn="l" rtl="0">
              <a:lnSpc>
                <a:spcPct val="100000"/>
              </a:lnSpc>
              <a:spcBef>
                <a:spcPts val="8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100000"/>
              </a:lnSpc>
              <a:spcBef>
                <a:spcPts val="800"/>
              </a:spcBef>
              <a:spcAft>
                <a:spcPts val="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6pPr>
            <a:lvl7pPr marL="3200400" marR="0" lvl="6" indent="-323850" algn="l" rtl="0">
              <a:lnSpc>
                <a:spcPct val="100000"/>
              </a:lnSpc>
              <a:spcBef>
                <a:spcPts val="800"/>
              </a:spcBef>
              <a:spcAft>
                <a:spcPts val="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7pPr>
            <a:lvl8pPr marL="3657600" marR="0" lvl="7" indent="-323850" algn="l" rtl="0">
              <a:lnSpc>
                <a:spcPct val="100000"/>
              </a:lnSpc>
              <a:spcBef>
                <a:spcPts val="800"/>
              </a:spcBef>
              <a:spcAft>
                <a:spcPts val="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8pPr>
            <a:lvl9pPr marL="4114800" marR="0" lvl="8" indent="-323850" algn="l" rtl="0">
              <a:lnSpc>
                <a:spcPct val="100000"/>
              </a:lnSpc>
              <a:spcBef>
                <a:spcPts val="800"/>
              </a:spcBef>
              <a:spcAft>
                <a:spcPts val="80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9pPr>
          </a:lstStyle>
          <a:p>
            <a:endParaRPr/>
          </a:p>
        </p:txBody>
      </p:sp>
      <p:pic>
        <p:nvPicPr>
          <p:cNvPr id="12" name="Google Shape;12;g13e1f191a52_0_1"/>
          <p:cNvPicPr preferRelativeResize="0"/>
          <p:nvPr/>
        </p:nvPicPr>
        <p:blipFill rotWithShape="1">
          <a:blip r:embed="rId15">
            <a:alphaModFix/>
          </a:blip>
          <a:srcRect/>
          <a:stretch/>
        </p:blipFill>
        <p:spPr>
          <a:xfrm>
            <a:off x="76218" y="24082"/>
            <a:ext cx="1042737" cy="1042737"/>
          </a:xfrm>
          <a:prstGeom prst="rect">
            <a:avLst/>
          </a:prstGeom>
          <a:noFill/>
          <a:ln>
            <a:noFill/>
          </a:ln>
        </p:spPr>
      </p:pic>
    </p:spTree>
    <p:extLst>
      <p:ext uri="{BB962C8B-B14F-4D97-AF65-F5344CB8AC3E}">
        <p14:creationId xmlns:p14="http://schemas.microsoft.com/office/powerpoint/2010/main" val="3826029640"/>
      </p:ext>
    </p:extLst>
  </p:cSld>
  <p:clrMap bg1="lt1" tx1="dk1" bg2="dk2"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6" name="Picture 2" descr="noaalog"/>
          <p:cNvPicPr>
            <a:picLocks noChangeAspect="1" noChangeArrowheads="1"/>
          </p:cNvPicPr>
          <p:nvPr/>
        </p:nvPicPr>
        <p:blipFill>
          <a:blip r:embed="rId14" cstate="print"/>
          <a:srcRect/>
          <a:stretch>
            <a:fillRect/>
          </a:stretch>
        </p:blipFill>
        <p:spPr bwMode="auto">
          <a:xfrm>
            <a:off x="215903" y="387351"/>
            <a:ext cx="1013884" cy="762000"/>
          </a:xfrm>
          <a:prstGeom prst="rect">
            <a:avLst/>
          </a:prstGeom>
          <a:noFill/>
        </p:spPr>
      </p:pic>
      <p:sp>
        <p:nvSpPr>
          <p:cNvPr id="6148" name="Rectangle 4"/>
          <p:cNvSpPr>
            <a:spLocks noGrp="1" noChangeArrowheads="1"/>
          </p:cNvSpPr>
          <p:nvPr>
            <p:ph type="title"/>
          </p:nvPr>
        </p:nvSpPr>
        <p:spPr bwMode="auto">
          <a:xfrm>
            <a:off x="914400" y="0"/>
            <a:ext cx="10363200" cy="1143000"/>
          </a:xfrm>
          <a:prstGeom prst="rect">
            <a:avLst/>
          </a:prstGeom>
          <a:noFill/>
          <a:ln w="9525">
            <a:noFill/>
            <a:miter lim="800000"/>
            <a:headEnd/>
            <a:tailEnd/>
          </a:ln>
          <a:effectLst/>
        </p:spPr>
        <p:txBody>
          <a:bodyPr vert="horz" wrap="square" lIns="91418" tIns="45718" rIns="91418" bIns="45718" numCol="1" anchor="ctr" anchorCtr="0" compatLnSpc="1">
            <a:prstTxWarp prst="textNoShape">
              <a:avLst/>
            </a:prstTxWarp>
          </a:bodyPr>
          <a:lstStyle/>
          <a:p>
            <a:pPr lvl="0"/>
            <a:endParaRPr lang="en-US" smtClean="0"/>
          </a:p>
        </p:txBody>
      </p:sp>
      <p:sp>
        <p:nvSpPr>
          <p:cNvPr id="6149" name="Rectangle 5"/>
          <p:cNvSpPr>
            <a:spLocks noGrp="1" noChangeArrowheads="1"/>
          </p:cNvSpPr>
          <p:nvPr>
            <p:ph type="body" idx="1"/>
          </p:nvPr>
        </p:nvSpPr>
        <p:spPr bwMode="auto">
          <a:xfrm>
            <a:off x="914400" y="1981200"/>
            <a:ext cx="10363200" cy="4114800"/>
          </a:xfrm>
          <a:prstGeom prst="rect">
            <a:avLst/>
          </a:prstGeom>
          <a:noFill/>
          <a:ln w="9525">
            <a:noFill/>
            <a:miter lim="800000"/>
            <a:headEnd/>
            <a:tailEnd/>
          </a:ln>
          <a:effectLst/>
        </p:spPr>
        <p:txBody>
          <a:bodyPr vert="horz" wrap="square" lIns="91418" tIns="45718" rIns="91418" bIns="4571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38890252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hf hdr="0" ftr="0" dt="0"/>
  <p:txStyles>
    <p:titleStyle>
      <a:lvl1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5pPr>
      <a:lvl6pPr marL="457071"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6pPr>
      <a:lvl7pPr marL="914150"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7pPr>
      <a:lvl8pPr marL="1371226"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8pPr>
      <a:lvl9pPr marL="1828301" algn="ctr" rtl="0" eaLnBrk="0" fontAlgn="base" hangingPunct="0">
        <a:spcBef>
          <a:spcPct val="0"/>
        </a:spcBef>
        <a:spcAft>
          <a:spcPct val="0"/>
        </a:spcAft>
        <a:defRPr sz="2000" b="1">
          <a:solidFill>
            <a:srgbClr val="FFFF00"/>
          </a:solidFill>
          <a:effectLst>
            <a:outerShdw blurRad="38100" dist="38100" dir="2700000" algn="tl">
              <a:srgbClr val="000000"/>
            </a:outerShdw>
          </a:effectLst>
          <a:latin typeface="Times New Roman" pitchFamily="18" charset="0"/>
        </a:defRPr>
      </a:lvl9pPr>
    </p:titleStyle>
    <p:bodyStyle>
      <a:lvl1pPr marL="226954" indent="-226954" algn="l" rtl="0" eaLnBrk="0" fontAlgn="base" hangingPunct="0">
        <a:spcBef>
          <a:spcPct val="20000"/>
        </a:spcBef>
        <a:spcAft>
          <a:spcPct val="50000"/>
        </a:spcAft>
        <a:buClr>
          <a:srgbClr val="EAEAEA"/>
        </a:buClr>
        <a:buChar char="•"/>
        <a:defRPr sz="2000" b="1" u="sng">
          <a:solidFill>
            <a:schemeClr val="tx1"/>
          </a:solidFill>
          <a:effectLst>
            <a:outerShdw blurRad="38100" dist="38100" dir="2700000" algn="tl">
              <a:srgbClr val="000000"/>
            </a:outerShdw>
          </a:effectLst>
          <a:latin typeface="+mn-lt"/>
          <a:ea typeface="+mn-ea"/>
          <a:cs typeface="+mn-cs"/>
        </a:defRPr>
      </a:lvl1pPr>
      <a:lvl2pPr marL="631651" indent="-285677" algn="l" rtl="0" eaLnBrk="0" fontAlgn="base" hangingPunct="0">
        <a:spcBef>
          <a:spcPct val="20000"/>
        </a:spcBef>
        <a:spcAft>
          <a:spcPct val="50000"/>
        </a:spcAft>
        <a:buClr>
          <a:srgbClr val="EAEAEA"/>
        </a:buClr>
        <a:buChar char="–"/>
        <a:defRPr sz="2000" b="1" i="1">
          <a:solidFill>
            <a:schemeClr val="tx1"/>
          </a:solidFill>
          <a:effectLst>
            <a:outerShdw blurRad="38100" dist="38100" dir="2700000" algn="tl">
              <a:srgbClr val="000000"/>
            </a:outerShdw>
          </a:effectLst>
          <a:latin typeface="+mn-lt"/>
        </a:defRPr>
      </a:lvl2pPr>
      <a:lvl3pPr marL="969698" indent="-169818"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3pPr>
      <a:lvl4pPr marL="1428355" indent="-287251" algn="l" rtl="0" eaLnBrk="0" fontAlgn="base" hangingPunct="0">
        <a:spcBef>
          <a:spcPct val="20000"/>
        </a:spcBef>
        <a:spcAft>
          <a:spcPct val="50000"/>
        </a:spcAft>
        <a:buClr>
          <a:srgbClr val="FF0066"/>
        </a:buClr>
        <a:buChar char="–"/>
        <a:defRPr sz="2000" i="1">
          <a:solidFill>
            <a:schemeClr val="tx1"/>
          </a:solidFill>
          <a:effectLst>
            <a:outerShdw blurRad="38100" dist="38100" dir="2700000" algn="tl">
              <a:srgbClr val="000000"/>
            </a:outerShdw>
          </a:effectLst>
          <a:latin typeface="+mn-lt"/>
        </a:defRPr>
      </a:lvl4pPr>
      <a:lvl5pPr marL="1769578" indent="-226954"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5pPr>
      <a:lvl6pPr marL="2226647" indent="-226954"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6pPr>
      <a:lvl7pPr marL="2683729" indent="-226954"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7pPr>
      <a:lvl8pPr marL="3140797" indent="-226954"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8pPr>
      <a:lvl9pPr marL="3597873" indent="-226954" algn="l" rtl="0" eaLnBrk="0" fontAlgn="base" hangingPunct="0">
        <a:spcBef>
          <a:spcPct val="20000"/>
        </a:spcBef>
        <a:spcAft>
          <a:spcPct val="50000"/>
        </a:spcAft>
        <a:buClr>
          <a:srgbClr val="FF0066"/>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150" rtl="0" eaLnBrk="1" latinLnBrk="0" hangingPunct="1">
        <a:defRPr sz="1900" kern="1200">
          <a:solidFill>
            <a:schemeClr val="tx1"/>
          </a:solidFill>
          <a:latin typeface="+mn-lt"/>
          <a:ea typeface="+mn-ea"/>
          <a:cs typeface="+mn-cs"/>
        </a:defRPr>
      </a:lvl1pPr>
      <a:lvl2pPr marL="457071" algn="l" defTabSz="914150" rtl="0" eaLnBrk="1" latinLnBrk="0" hangingPunct="1">
        <a:defRPr sz="1900" kern="1200">
          <a:solidFill>
            <a:schemeClr val="tx1"/>
          </a:solidFill>
          <a:latin typeface="+mn-lt"/>
          <a:ea typeface="+mn-ea"/>
          <a:cs typeface="+mn-cs"/>
        </a:defRPr>
      </a:lvl2pPr>
      <a:lvl3pPr marL="914150" algn="l" defTabSz="914150" rtl="0" eaLnBrk="1" latinLnBrk="0" hangingPunct="1">
        <a:defRPr sz="1900" kern="1200">
          <a:solidFill>
            <a:schemeClr val="tx1"/>
          </a:solidFill>
          <a:latin typeface="+mn-lt"/>
          <a:ea typeface="+mn-ea"/>
          <a:cs typeface="+mn-cs"/>
        </a:defRPr>
      </a:lvl3pPr>
      <a:lvl4pPr marL="1371226" algn="l" defTabSz="914150" rtl="0" eaLnBrk="1" latinLnBrk="0" hangingPunct="1">
        <a:defRPr sz="1900" kern="1200">
          <a:solidFill>
            <a:schemeClr val="tx1"/>
          </a:solidFill>
          <a:latin typeface="+mn-lt"/>
          <a:ea typeface="+mn-ea"/>
          <a:cs typeface="+mn-cs"/>
        </a:defRPr>
      </a:lvl4pPr>
      <a:lvl5pPr marL="1828301" algn="l" defTabSz="914150" rtl="0" eaLnBrk="1" latinLnBrk="0" hangingPunct="1">
        <a:defRPr sz="1900" kern="1200">
          <a:solidFill>
            <a:schemeClr val="tx1"/>
          </a:solidFill>
          <a:latin typeface="+mn-lt"/>
          <a:ea typeface="+mn-ea"/>
          <a:cs typeface="+mn-cs"/>
        </a:defRPr>
      </a:lvl5pPr>
      <a:lvl6pPr marL="2285382" algn="l" defTabSz="914150" rtl="0" eaLnBrk="1" latinLnBrk="0" hangingPunct="1">
        <a:defRPr sz="1900" kern="1200">
          <a:solidFill>
            <a:schemeClr val="tx1"/>
          </a:solidFill>
          <a:latin typeface="+mn-lt"/>
          <a:ea typeface="+mn-ea"/>
          <a:cs typeface="+mn-cs"/>
        </a:defRPr>
      </a:lvl6pPr>
      <a:lvl7pPr marL="2742450" algn="l" defTabSz="914150" rtl="0" eaLnBrk="1" latinLnBrk="0" hangingPunct="1">
        <a:defRPr sz="1900" kern="1200">
          <a:solidFill>
            <a:schemeClr val="tx1"/>
          </a:solidFill>
          <a:latin typeface="+mn-lt"/>
          <a:ea typeface="+mn-ea"/>
          <a:cs typeface="+mn-cs"/>
        </a:defRPr>
      </a:lvl7pPr>
      <a:lvl8pPr marL="3199520" algn="l" defTabSz="914150" rtl="0" eaLnBrk="1" latinLnBrk="0" hangingPunct="1">
        <a:defRPr sz="1900" kern="1200">
          <a:solidFill>
            <a:schemeClr val="tx1"/>
          </a:solidFill>
          <a:latin typeface="+mn-lt"/>
          <a:ea typeface="+mn-ea"/>
          <a:cs typeface="+mn-cs"/>
        </a:defRPr>
      </a:lvl8pPr>
      <a:lvl9pPr marL="3656591" algn="l" defTabSz="914150"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8" descr="noaalog"/>
          <p:cNvPicPr preferRelativeResize="0"/>
          <p:nvPr/>
        </p:nvPicPr>
        <p:blipFill rotWithShape="1">
          <a:blip r:embed="rId15">
            <a:alphaModFix/>
          </a:blip>
          <a:srcRect/>
          <a:stretch/>
        </p:blipFill>
        <p:spPr>
          <a:xfrm>
            <a:off x="215900" y="387351"/>
            <a:ext cx="760413" cy="762000"/>
          </a:xfrm>
          <a:prstGeom prst="rect">
            <a:avLst/>
          </a:prstGeom>
          <a:noFill/>
          <a:ln>
            <a:noFill/>
          </a:ln>
        </p:spPr>
      </p:pic>
      <p:sp>
        <p:nvSpPr>
          <p:cNvPr id="11" name="Google Shape;11;p18"/>
          <p:cNvSpPr txBox="1">
            <a:spLocks noGrp="1"/>
          </p:cNvSpPr>
          <p:nvPr>
            <p:ph type="title"/>
          </p:nvPr>
        </p:nvSpPr>
        <p:spPr>
          <a:xfrm>
            <a:off x="914400" y="0"/>
            <a:ext cx="10363200" cy="1143200"/>
          </a:xfrm>
          <a:prstGeom prst="rect">
            <a:avLst/>
          </a:prstGeom>
          <a:noFill/>
          <a:ln>
            <a:noFill/>
          </a:ln>
        </p:spPr>
        <p:txBody>
          <a:bodyPr spcFirstLastPara="1" wrap="square" lIns="121876" tIns="60921" rIns="121876" bIns="60921" anchor="ctr" anchorCtr="0">
            <a:noAutofit/>
          </a:bodyPr>
          <a:lstStyle>
            <a:lvl1pPr marR="0" lvl="0"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1pPr>
            <a:lvl2pPr marR="0" lvl="1"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2pPr>
            <a:lvl3pPr marR="0" lvl="2"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3pPr>
            <a:lvl4pPr marR="0" lvl="3"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4pPr>
            <a:lvl5pPr marR="0" lvl="4"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5pPr>
            <a:lvl6pPr marR="0" lvl="5"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6pPr>
            <a:lvl7pPr marR="0" lvl="6"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7pPr>
            <a:lvl8pPr marR="0" lvl="7"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8pPr>
            <a:lvl9pPr marR="0" lvl="8"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9pPr>
          </a:lstStyle>
          <a:p>
            <a:endParaRPr/>
          </a:p>
        </p:txBody>
      </p:sp>
      <p:sp>
        <p:nvSpPr>
          <p:cNvPr id="12" name="Google Shape;12;p18"/>
          <p:cNvSpPr txBox="1">
            <a:spLocks noGrp="1"/>
          </p:cNvSpPr>
          <p:nvPr>
            <p:ph type="body" idx="1"/>
          </p:nvPr>
        </p:nvSpPr>
        <p:spPr>
          <a:xfrm>
            <a:off x="914400" y="1981200"/>
            <a:ext cx="10363200" cy="4114800"/>
          </a:xfrm>
          <a:prstGeom prst="rect">
            <a:avLst/>
          </a:prstGeom>
          <a:noFill/>
          <a:ln>
            <a:noFill/>
          </a:ln>
        </p:spPr>
        <p:txBody>
          <a:bodyPr spcFirstLastPara="1" wrap="square" lIns="121876" tIns="60921" rIns="121876" bIns="60921" anchor="t" anchorCtr="0">
            <a:noAutofit/>
          </a:bodyPr>
          <a:lstStyle>
            <a:lvl1pPr marL="457200" marR="0" lvl="0" indent="-355600" algn="l" rtl="0">
              <a:spcBef>
                <a:spcPts val="400"/>
              </a:spcBef>
              <a:spcAft>
                <a:spcPts val="0"/>
              </a:spcAft>
              <a:buClr>
                <a:srgbClr val="EAEAEA"/>
              </a:buClr>
              <a:buSzPts val="2000"/>
              <a:buFont typeface="Times New Roman"/>
              <a:buChar char="•"/>
              <a:defRPr sz="2000" b="1" i="0" u="sng" strike="noStrike" cap="none">
                <a:solidFill>
                  <a:schemeClr val="dk1"/>
                </a:solidFill>
                <a:latin typeface="Times New Roman"/>
                <a:ea typeface="Times New Roman"/>
                <a:cs typeface="Times New Roman"/>
                <a:sym typeface="Times New Roman"/>
              </a:defRPr>
            </a:lvl1pPr>
            <a:lvl2pPr marL="914400" marR="0" lvl="1" indent="-355600" algn="l" rtl="0">
              <a:spcBef>
                <a:spcPts val="1000"/>
              </a:spcBef>
              <a:spcAft>
                <a:spcPts val="0"/>
              </a:spcAft>
              <a:buClr>
                <a:srgbClr val="EAEAEA"/>
              </a:buClr>
              <a:buSzPts val="2000"/>
              <a:buFont typeface="Times New Roman"/>
              <a:buChar char="–"/>
              <a:defRPr sz="2000" b="1" i="1" u="none" strike="noStrike" cap="none">
                <a:solidFill>
                  <a:schemeClr val="dk1"/>
                </a:solidFill>
                <a:latin typeface="Times New Roman"/>
                <a:ea typeface="Times New Roman"/>
                <a:cs typeface="Times New Roman"/>
                <a:sym typeface="Times New Roman"/>
              </a:defRPr>
            </a:lvl2pPr>
            <a:lvl3pPr marL="1371600" marR="0" lvl="2"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3pPr>
            <a:lvl4pPr marL="1828800" marR="0" lvl="3" indent="-355600" algn="l" rtl="0">
              <a:spcBef>
                <a:spcPts val="1000"/>
              </a:spcBef>
              <a:spcAft>
                <a:spcPts val="0"/>
              </a:spcAft>
              <a:buClr>
                <a:srgbClr val="FF0066"/>
              </a:buClr>
              <a:buSzPts val="2000"/>
              <a:buFont typeface="Times New Roman"/>
              <a:buChar char="–"/>
              <a:defRPr sz="2000" b="0" i="1" u="none" strike="noStrike" cap="none">
                <a:solidFill>
                  <a:schemeClr val="dk1"/>
                </a:solidFill>
                <a:latin typeface="Times New Roman"/>
                <a:ea typeface="Times New Roman"/>
                <a:cs typeface="Times New Roman"/>
                <a:sym typeface="Times New Roman"/>
              </a:defRPr>
            </a:lvl4pPr>
            <a:lvl5pPr marL="2286000" marR="0" lvl="4"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5pPr>
            <a:lvl6pPr marL="2743200" marR="0" lvl="5"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6pPr>
            <a:lvl7pPr marL="3200400" marR="0" lvl="6"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7pPr>
            <a:lvl8pPr marL="3657600" marR="0" lvl="7"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8pPr>
            <a:lvl9pPr marL="4114800" marR="0" lvl="8" indent="-355600" algn="l" rtl="0">
              <a:spcBef>
                <a:spcPts val="1000"/>
              </a:spcBef>
              <a:spcAft>
                <a:spcPts val="100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13" name="Google Shape;13;p18"/>
          <p:cNvSpPr txBox="1">
            <a:spLocks noGrp="1"/>
          </p:cNvSpPr>
          <p:nvPr>
            <p:ph type="sldNum" idx="12"/>
          </p:nvPr>
        </p:nvSpPr>
        <p:spPr>
          <a:xfrm>
            <a:off x="11409045" y="6333135"/>
            <a:ext cx="731600" cy="524800"/>
          </a:xfrm>
          <a:prstGeom prst="rect">
            <a:avLst/>
          </a:prstGeom>
          <a:noFill/>
          <a:ln>
            <a:noFill/>
          </a:ln>
        </p:spPr>
        <p:txBody>
          <a:bodyPr spcFirstLastPara="1" wrap="square" lIns="121876" tIns="121876" rIns="121876" bIns="121876" anchor="t" anchorCtr="0">
            <a:noAutofit/>
          </a:bodyPr>
          <a:lstStyle>
            <a:lvl1pPr lvl="0" algn="r">
              <a:buNone/>
              <a:defRPr sz="1700">
                <a:solidFill>
                  <a:schemeClr val="dk1"/>
                </a:solidFill>
                <a:latin typeface="Times New Roman"/>
                <a:ea typeface="Times New Roman"/>
                <a:cs typeface="Times New Roman"/>
                <a:sym typeface="Times New Roman"/>
              </a:defRPr>
            </a:lvl1pPr>
            <a:lvl2pPr lvl="1" algn="r">
              <a:buNone/>
              <a:defRPr sz="1700">
                <a:solidFill>
                  <a:schemeClr val="dk1"/>
                </a:solidFill>
                <a:latin typeface="Times New Roman"/>
                <a:ea typeface="Times New Roman"/>
                <a:cs typeface="Times New Roman"/>
                <a:sym typeface="Times New Roman"/>
              </a:defRPr>
            </a:lvl2pPr>
            <a:lvl3pPr lvl="2" algn="r">
              <a:buNone/>
              <a:defRPr sz="1700">
                <a:solidFill>
                  <a:schemeClr val="dk1"/>
                </a:solidFill>
                <a:latin typeface="Times New Roman"/>
                <a:ea typeface="Times New Roman"/>
                <a:cs typeface="Times New Roman"/>
                <a:sym typeface="Times New Roman"/>
              </a:defRPr>
            </a:lvl3pPr>
            <a:lvl4pPr lvl="3" algn="r">
              <a:buNone/>
              <a:defRPr sz="1700">
                <a:solidFill>
                  <a:schemeClr val="dk1"/>
                </a:solidFill>
                <a:latin typeface="Times New Roman"/>
                <a:ea typeface="Times New Roman"/>
                <a:cs typeface="Times New Roman"/>
                <a:sym typeface="Times New Roman"/>
              </a:defRPr>
            </a:lvl4pPr>
            <a:lvl5pPr lvl="4" algn="r">
              <a:buNone/>
              <a:defRPr sz="1700">
                <a:solidFill>
                  <a:schemeClr val="dk1"/>
                </a:solidFill>
                <a:latin typeface="Times New Roman"/>
                <a:ea typeface="Times New Roman"/>
                <a:cs typeface="Times New Roman"/>
                <a:sym typeface="Times New Roman"/>
              </a:defRPr>
            </a:lvl5pPr>
            <a:lvl6pPr lvl="5" algn="r">
              <a:buNone/>
              <a:defRPr sz="1700">
                <a:solidFill>
                  <a:schemeClr val="dk1"/>
                </a:solidFill>
                <a:latin typeface="Times New Roman"/>
                <a:ea typeface="Times New Roman"/>
                <a:cs typeface="Times New Roman"/>
                <a:sym typeface="Times New Roman"/>
              </a:defRPr>
            </a:lvl6pPr>
            <a:lvl7pPr lvl="6" algn="r">
              <a:buNone/>
              <a:defRPr sz="1700">
                <a:solidFill>
                  <a:schemeClr val="dk1"/>
                </a:solidFill>
                <a:latin typeface="Times New Roman"/>
                <a:ea typeface="Times New Roman"/>
                <a:cs typeface="Times New Roman"/>
                <a:sym typeface="Times New Roman"/>
              </a:defRPr>
            </a:lvl7pPr>
            <a:lvl8pPr lvl="7" algn="r">
              <a:buNone/>
              <a:defRPr sz="1700">
                <a:solidFill>
                  <a:schemeClr val="dk1"/>
                </a:solidFill>
                <a:latin typeface="Times New Roman"/>
                <a:ea typeface="Times New Roman"/>
                <a:cs typeface="Times New Roman"/>
                <a:sym typeface="Times New Roman"/>
              </a:defRPr>
            </a:lvl8pPr>
            <a:lvl9pPr lvl="8" algn="r">
              <a:buNone/>
              <a:defRPr sz="1700">
                <a:solidFill>
                  <a:schemeClr val="dk1"/>
                </a:solidFill>
                <a:latin typeface="Times New Roman"/>
                <a:ea typeface="Times New Roman"/>
                <a:cs typeface="Times New Roman"/>
                <a:sym typeface="Times New Roman"/>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533243209"/>
      </p:ext>
    </p:extLst>
  </p:cSld>
  <p:clrMap bg1="lt1" tx1="dk1" bg2="dk2"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3daacd529d_0_0"/>
          <p:cNvSpPr txBox="1">
            <a:spLocks noGrp="1"/>
          </p:cNvSpPr>
          <p:nvPr>
            <p:ph type="title"/>
          </p:nvPr>
        </p:nvSpPr>
        <p:spPr>
          <a:xfrm>
            <a:off x="873367" y="268426"/>
            <a:ext cx="9591600" cy="812700"/>
          </a:xfrm>
          <a:prstGeom prst="rect">
            <a:avLst/>
          </a:prstGeom>
          <a:noFill/>
          <a:ln>
            <a:noFill/>
          </a:ln>
        </p:spPr>
        <p:txBody>
          <a:bodyPr spcFirstLastPara="1" wrap="square" lIns="121878" tIns="121878" rIns="121878" bIns="121878" anchor="ctr" anchorCtr="0">
            <a:noAutofit/>
          </a:bodyPr>
          <a:lstStyle>
            <a:lvl1pPr marR="0" lvl="0" algn="l" rtl="0">
              <a:lnSpc>
                <a:spcPct val="100000"/>
              </a:lnSpc>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R="0" lvl="1"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1" name="Google Shape;11;g13daacd529d_0_0"/>
          <p:cNvSpPr txBox="1">
            <a:spLocks noGrp="1"/>
          </p:cNvSpPr>
          <p:nvPr>
            <p:ph type="body" idx="1"/>
          </p:nvPr>
        </p:nvSpPr>
        <p:spPr>
          <a:xfrm>
            <a:off x="1010003" y="1161075"/>
            <a:ext cx="10572300" cy="4965300"/>
          </a:xfrm>
          <a:prstGeom prst="rect">
            <a:avLst/>
          </a:prstGeom>
          <a:noFill/>
          <a:ln>
            <a:noFill/>
          </a:ln>
        </p:spPr>
        <p:txBody>
          <a:bodyPr spcFirstLastPara="1" wrap="square" lIns="121878" tIns="121878" rIns="121878" bIns="121878" anchor="t" anchorCtr="0">
            <a:noAutofit/>
          </a:bodyPr>
          <a:lstStyle>
            <a:lvl1pPr marL="457200" marR="0" lvl="0" indent="-349250" algn="l" rtl="0">
              <a:lnSpc>
                <a:spcPct val="100000"/>
              </a:lnSpc>
              <a:spcBef>
                <a:spcPts val="7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lnSpc>
                <a:spcPct val="100000"/>
              </a:lnSpc>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lnSpc>
                <a:spcPct val="100000"/>
              </a:lnSpc>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lnSpc>
                <a:spcPct val="100000"/>
              </a:lnSpc>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3daacd529d_0_0"/>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pic>
        <p:nvPicPr>
          <p:cNvPr id="13" name="Google Shape;13;g13daacd529d_0_0"/>
          <p:cNvPicPr preferRelativeResize="0"/>
          <p:nvPr/>
        </p:nvPicPr>
        <p:blipFill rotWithShape="1">
          <a:blip r:embed="rId20">
            <a:alphaModFix/>
          </a:blip>
          <a:srcRect/>
          <a:stretch/>
        </p:blipFill>
        <p:spPr>
          <a:xfrm>
            <a:off x="11" y="-3211"/>
            <a:ext cx="583660" cy="6858000"/>
          </a:xfrm>
          <a:prstGeom prst="rect">
            <a:avLst/>
          </a:prstGeom>
          <a:noFill/>
          <a:ln>
            <a:noFill/>
          </a:ln>
        </p:spPr>
      </p:pic>
      <p:sp>
        <p:nvSpPr>
          <p:cNvPr id="14" name="Google Shape;14;g13daacd529d_0_0"/>
          <p:cNvSpPr/>
          <p:nvPr/>
        </p:nvSpPr>
        <p:spPr>
          <a:xfrm>
            <a:off x="0" y="6282325"/>
            <a:ext cx="12192000" cy="609600"/>
          </a:xfrm>
          <a:prstGeom prst="rect">
            <a:avLst/>
          </a:prstGeom>
          <a:solidFill>
            <a:srgbClr val="D6F5FF"/>
          </a:solidFill>
          <a:ln>
            <a:noFill/>
          </a:ln>
        </p:spPr>
        <p:txBody>
          <a:bodyPr spcFirstLastPara="1" wrap="square" lIns="121878" tIns="60914" rIns="121878" bIns="60914" anchor="ctr" anchorCtr="0">
            <a:noAutofit/>
          </a:bodyPr>
          <a:lstStyle/>
          <a:p>
            <a:pPr algn="ctr">
              <a:buSzPts val="2400"/>
            </a:pPr>
            <a:endParaRPr sz="2400">
              <a:solidFill>
                <a:srgbClr val="FFFFFF"/>
              </a:solidFill>
              <a:latin typeface="Calibri"/>
              <a:ea typeface="Calibri"/>
              <a:cs typeface="Calibri"/>
              <a:sym typeface="Calibri"/>
            </a:endParaRPr>
          </a:p>
        </p:txBody>
      </p:sp>
      <p:sp>
        <p:nvSpPr>
          <p:cNvPr id="15" name="Google Shape;15;g13daacd529d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algn="r">
              <a:buSzPts val="1300"/>
            </a:pPr>
            <a:r>
              <a:rPr lang="en-US" sz="1300">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a:solidFill>
                  <a:srgbClr val="0B4596"/>
                </a:solidFill>
                <a:latin typeface="Arial Narrow"/>
                <a:ea typeface="Arial Narrow"/>
                <a:cs typeface="Arial Narrow"/>
                <a:sym typeface="Arial Narrow"/>
              </a:rPr>
              <a:pPr algn="r">
                <a:buSzPts val="1300"/>
              </a:pPr>
              <a:t>‹#›</a:t>
            </a:fld>
            <a:endParaRPr sz="1300">
              <a:solidFill>
                <a:srgbClr val="0B4596"/>
              </a:solidFill>
              <a:latin typeface="Arial Narrow"/>
              <a:ea typeface="Arial Narrow"/>
              <a:cs typeface="Arial Narrow"/>
              <a:sym typeface="Arial Narrow"/>
            </a:endParaRPr>
          </a:p>
        </p:txBody>
      </p:sp>
      <p:pic>
        <p:nvPicPr>
          <p:cNvPr id="16" name="Google Shape;16;g13daacd529d_0_0"/>
          <p:cNvPicPr preferRelativeResize="0"/>
          <p:nvPr/>
        </p:nvPicPr>
        <p:blipFill rotWithShape="1">
          <a:blip r:embed="rId21">
            <a:alphaModFix/>
          </a:blip>
          <a:srcRect/>
          <a:stretch/>
        </p:blipFill>
        <p:spPr>
          <a:xfrm>
            <a:off x="11147597" y="270281"/>
            <a:ext cx="809107" cy="809107"/>
          </a:xfrm>
          <a:prstGeom prst="rect">
            <a:avLst/>
          </a:prstGeom>
          <a:noFill/>
          <a:ln>
            <a:noFill/>
          </a:ln>
        </p:spPr>
      </p:pic>
    </p:spTree>
    <p:extLst>
      <p:ext uri="{BB962C8B-B14F-4D97-AF65-F5344CB8AC3E}">
        <p14:creationId xmlns:p14="http://schemas.microsoft.com/office/powerpoint/2010/main" val="556679748"/>
      </p:ext>
    </p:extLst>
  </p:cSld>
  <p:clrMap bg1="lt1" tx1="dk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 id="2147483785"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3daacd529d_0_0"/>
          <p:cNvSpPr txBox="1">
            <a:spLocks noGrp="1"/>
          </p:cNvSpPr>
          <p:nvPr>
            <p:ph type="title"/>
          </p:nvPr>
        </p:nvSpPr>
        <p:spPr>
          <a:xfrm>
            <a:off x="873367" y="268426"/>
            <a:ext cx="9591600" cy="812700"/>
          </a:xfrm>
          <a:prstGeom prst="rect">
            <a:avLst/>
          </a:prstGeom>
          <a:noFill/>
          <a:ln>
            <a:noFill/>
          </a:ln>
        </p:spPr>
        <p:txBody>
          <a:bodyPr spcFirstLastPara="1" wrap="square" lIns="121878" tIns="121878" rIns="121878" bIns="121878" anchor="ctr" anchorCtr="0">
            <a:noAutofit/>
          </a:bodyPr>
          <a:lstStyle>
            <a:lvl1pPr marR="0" lvl="0" algn="l" rtl="0">
              <a:lnSpc>
                <a:spcPct val="100000"/>
              </a:lnSpc>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R="0" lvl="1"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1" name="Google Shape;11;g13daacd529d_0_0"/>
          <p:cNvSpPr txBox="1">
            <a:spLocks noGrp="1"/>
          </p:cNvSpPr>
          <p:nvPr>
            <p:ph type="body" idx="1"/>
          </p:nvPr>
        </p:nvSpPr>
        <p:spPr>
          <a:xfrm>
            <a:off x="1010003" y="1161075"/>
            <a:ext cx="10572300" cy="4965300"/>
          </a:xfrm>
          <a:prstGeom prst="rect">
            <a:avLst/>
          </a:prstGeom>
          <a:noFill/>
          <a:ln>
            <a:noFill/>
          </a:ln>
        </p:spPr>
        <p:txBody>
          <a:bodyPr spcFirstLastPara="1" wrap="square" lIns="121878" tIns="121878" rIns="121878" bIns="121878" anchor="t" anchorCtr="0">
            <a:noAutofit/>
          </a:bodyPr>
          <a:lstStyle>
            <a:lvl1pPr marL="457200" marR="0" lvl="0" indent="-349250" algn="l" rtl="0">
              <a:lnSpc>
                <a:spcPct val="100000"/>
              </a:lnSpc>
              <a:spcBef>
                <a:spcPts val="7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lnSpc>
                <a:spcPct val="100000"/>
              </a:lnSpc>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lnSpc>
                <a:spcPct val="100000"/>
              </a:lnSpc>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lnSpc>
                <a:spcPct val="100000"/>
              </a:lnSpc>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3daacd529d_0_0"/>
          <p:cNvSpPr txBox="1">
            <a:spLocks noGrp="1"/>
          </p:cNvSpPr>
          <p:nvPr>
            <p:ph type="sldNum" idx="12"/>
          </p:nvPr>
        </p:nvSpPr>
        <p:spPr>
          <a:xfrm>
            <a:off x="8737603" y="6356343"/>
            <a:ext cx="3126900" cy="365100"/>
          </a:xfrm>
          <a:prstGeom prst="rect">
            <a:avLst/>
          </a:prstGeom>
          <a:noFill/>
          <a:ln>
            <a:noFill/>
          </a:ln>
        </p:spPr>
        <p:txBody>
          <a:bodyPr spcFirstLastPara="1" wrap="square" lIns="121878" tIns="60914" rIns="121878" bIns="60914" anchor="ctr" anchorCtr="0">
            <a:noAutofit/>
          </a:bodyPr>
          <a:lstStyle>
            <a:lvl1pPr marL="0" marR="0" lvl="0"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pic>
        <p:nvPicPr>
          <p:cNvPr id="13" name="Google Shape;13;g13daacd529d_0_0"/>
          <p:cNvPicPr preferRelativeResize="0"/>
          <p:nvPr/>
        </p:nvPicPr>
        <p:blipFill rotWithShape="1">
          <a:blip r:embed="rId19">
            <a:alphaModFix/>
          </a:blip>
          <a:srcRect/>
          <a:stretch/>
        </p:blipFill>
        <p:spPr>
          <a:xfrm>
            <a:off x="11" y="-3211"/>
            <a:ext cx="583660" cy="6858000"/>
          </a:xfrm>
          <a:prstGeom prst="rect">
            <a:avLst/>
          </a:prstGeom>
          <a:noFill/>
          <a:ln>
            <a:noFill/>
          </a:ln>
        </p:spPr>
      </p:pic>
      <p:sp>
        <p:nvSpPr>
          <p:cNvPr id="14" name="Google Shape;14;g13daacd529d_0_0"/>
          <p:cNvSpPr/>
          <p:nvPr/>
        </p:nvSpPr>
        <p:spPr>
          <a:xfrm>
            <a:off x="0" y="6282325"/>
            <a:ext cx="12192000" cy="609600"/>
          </a:xfrm>
          <a:prstGeom prst="rect">
            <a:avLst/>
          </a:prstGeom>
          <a:solidFill>
            <a:srgbClr val="D6F5FF"/>
          </a:solidFill>
          <a:ln>
            <a:noFill/>
          </a:ln>
        </p:spPr>
        <p:txBody>
          <a:bodyPr spcFirstLastPara="1" wrap="square" lIns="121878" tIns="60914" rIns="121878" bIns="60914" anchor="ctr" anchorCtr="0">
            <a:noAutofit/>
          </a:bodyPr>
          <a:lstStyle/>
          <a:p>
            <a:pPr algn="ctr">
              <a:buSzPts val="2400"/>
            </a:pPr>
            <a:endParaRPr sz="2400">
              <a:solidFill>
                <a:srgbClr val="FFFFFF"/>
              </a:solidFill>
              <a:latin typeface="Calibri"/>
              <a:ea typeface="Calibri"/>
              <a:cs typeface="Calibri"/>
              <a:sym typeface="Calibri"/>
            </a:endParaRPr>
          </a:p>
        </p:txBody>
      </p:sp>
      <p:sp>
        <p:nvSpPr>
          <p:cNvPr id="15" name="Google Shape;15;g13daacd529d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algn="r">
              <a:buSzPts val="1300"/>
            </a:pPr>
            <a:r>
              <a:rPr lang="en-US" sz="1300">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a:solidFill>
                  <a:srgbClr val="0B4596"/>
                </a:solidFill>
                <a:latin typeface="Arial Narrow"/>
                <a:ea typeface="Arial Narrow"/>
                <a:cs typeface="Arial Narrow"/>
                <a:sym typeface="Arial Narrow"/>
              </a:rPr>
              <a:pPr algn="r">
                <a:buSzPts val="1300"/>
              </a:pPr>
              <a:t>‹#›</a:t>
            </a:fld>
            <a:endParaRPr sz="1300">
              <a:solidFill>
                <a:srgbClr val="0B4596"/>
              </a:solidFill>
              <a:latin typeface="Arial Narrow"/>
              <a:ea typeface="Arial Narrow"/>
              <a:cs typeface="Arial Narrow"/>
              <a:sym typeface="Arial Narrow"/>
            </a:endParaRPr>
          </a:p>
        </p:txBody>
      </p:sp>
      <p:pic>
        <p:nvPicPr>
          <p:cNvPr id="16" name="Google Shape;16;g13daacd529d_0_0"/>
          <p:cNvPicPr preferRelativeResize="0"/>
          <p:nvPr/>
        </p:nvPicPr>
        <p:blipFill rotWithShape="1">
          <a:blip r:embed="rId20">
            <a:alphaModFix/>
          </a:blip>
          <a:srcRect/>
          <a:stretch/>
        </p:blipFill>
        <p:spPr>
          <a:xfrm>
            <a:off x="11147597" y="270281"/>
            <a:ext cx="809107" cy="809107"/>
          </a:xfrm>
          <a:prstGeom prst="rect">
            <a:avLst/>
          </a:prstGeom>
          <a:noFill/>
          <a:ln>
            <a:noFill/>
          </a:ln>
        </p:spPr>
      </p:pic>
    </p:spTree>
    <p:extLst>
      <p:ext uri="{BB962C8B-B14F-4D97-AF65-F5344CB8AC3E}">
        <p14:creationId xmlns:p14="http://schemas.microsoft.com/office/powerpoint/2010/main" val="990942389"/>
      </p:ext>
    </p:extLst>
  </p:cSld>
  <p:clrMap bg1="lt1" tx1="dk1" bg2="dk2" tx2="lt2" accent1="accent1" accent2="accent2" accent3="accent3" accent4="accent4" accent5="accent5" accent6="accent6" hlink="hlink" folHlink="folHlink"/>
  <p:sldLayoutIdLst>
    <p:sldLayoutId id="2147483787" r:id="rId1"/>
    <p:sldLayoutId id="2147483788"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13e1f191a52_0_1"/>
          <p:cNvSpPr txBox="1">
            <a:spLocks noGrp="1"/>
          </p:cNvSpPr>
          <p:nvPr>
            <p:ph type="title"/>
          </p:nvPr>
        </p:nvSpPr>
        <p:spPr>
          <a:xfrm>
            <a:off x="914400" y="0"/>
            <a:ext cx="10363200" cy="1143200"/>
          </a:xfrm>
          <a:prstGeom prst="rect">
            <a:avLst/>
          </a:prstGeom>
          <a:noFill/>
          <a:ln>
            <a:noFill/>
          </a:ln>
        </p:spPr>
        <p:txBody>
          <a:bodyPr spcFirstLastPara="1" wrap="square" lIns="91428" tIns="45698" rIns="91428" bIns="45698" anchor="ctr" anchorCtr="0">
            <a:noAutofit/>
          </a:bodyPr>
          <a:lstStyle>
            <a:lvl1pPr marR="0" lvl="0" algn="ctr" rtl="0">
              <a:lnSpc>
                <a:spcPct val="100000"/>
              </a:lnSpc>
              <a:spcBef>
                <a:spcPts val="0"/>
              </a:spcBef>
              <a:spcAft>
                <a:spcPts val="0"/>
              </a:spcAft>
              <a:buClr>
                <a:srgbClr val="000000"/>
              </a:buClr>
              <a:buSzPts val="1100"/>
              <a:buFont typeface="Arial"/>
              <a:buNone/>
              <a:defRPr sz="21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2pPr>
            <a:lvl3pPr marR="0" lvl="2"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3pPr>
            <a:lvl4pPr marR="0" lvl="3"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4pPr>
            <a:lvl5pPr marR="0" lvl="4"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5pPr>
            <a:lvl6pPr marR="0" lvl="5"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6pPr>
            <a:lvl7pPr marR="0" lvl="6"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7pPr>
            <a:lvl8pPr marR="0" lvl="7"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8pPr>
            <a:lvl9pPr marR="0" lvl="8" algn="ctr" rtl="0">
              <a:lnSpc>
                <a:spcPct val="100000"/>
              </a:lnSpc>
              <a:spcBef>
                <a:spcPts val="0"/>
              </a:spcBef>
              <a:spcAft>
                <a:spcPts val="0"/>
              </a:spcAft>
              <a:buClr>
                <a:srgbClr val="000000"/>
              </a:buClr>
              <a:buSzPts val="1100"/>
              <a:buFont typeface="Arial"/>
              <a:buNone/>
              <a:defRPr sz="1500" b="1" i="0" u="none" strike="noStrike" cap="none">
                <a:solidFill>
                  <a:srgbClr val="FFFF00"/>
                </a:solidFill>
                <a:latin typeface="Times New Roman"/>
                <a:ea typeface="Times New Roman"/>
                <a:cs typeface="Times New Roman"/>
                <a:sym typeface="Times New Roman"/>
              </a:defRPr>
            </a:lvl9pPr>
          </a:lstStyle>
          <a:p>
            <a:endParaRPr/>
          </a:p>
        </p:txBody>
      </p:sp>
      <p:sp>
        <p:nvSpPr>
          <p:cNvPr id="11" name="Google Shape;11;g13e1f191a52_0_1"/>
          <p:cNvSpPr txBox="1">
            <a:spLocks noGrp="1"/>
          </p:cNvSpPr>
          <p:nvPr>
            <p:ph type="body" idx="1"/>
          </p:nvPr>
        </p:nvSpPr>
        <p:spPr>
          <a:xfrm>
            <a:off x="914400" y="1981200"/>
            <a:ext cx="10363200" cy="4114800"/>
          </a:xfrm>
          <a:prstGeom prst="rect">
            <a:avLst/>
          </a:prstGeom>
          <a:noFill/>
          <a:ln>
            <a:noFill/>
          </a:ln>
        </p:spPr>
        <p:txBody>
          <a:bodyPr spcFirstLastPara="1" wrap="square" lIns="91428" tIns="45698" rIns="91428" bIns="45698" anchor="t" anchorCtr="0">
            <a:noAutofit/>
          </a:bodyPr>
          <a:lstStyle>
            <a:lvl1pPr marL="457200" marR="0" lvl="0" indent="-323850" algn="l" rtl="0">
              <a:lnSpc>
                <a:spcPct val="100000"/>
              </a:lnSpc>
              <a:spcBef>
                <a:spcPts val="300"/>
              </a:spcBef>
              <a:spcAft>
                <a:spcPts val="0"/>
              </a:spcAft>
              <a:buClr>
                <a:schemeClr val="dk1"/>
              </a:buClr>
              <a:buSzPts val="1500"/>
              <a:buFont typeface="Arial"/>
              <a:buChar char="•"/>
              <a:defRPr sz="1500" b="1" i="0" u="sng" strike="noStrike" cap="none">
                <a:solidFill>
                  <a:schemeClr val="dk1"/>
                </a:solidFill>
                <a:latin typeface="Calibri"/>
                <a:ea typeface="Calibri"/>
                <a:cs typeface="Calibri"/>
                <a:sym typeface="Calibri"/>
              </a:defRPr>
            </a:lvl1pPr>
            <a:lvl2pPr marL="914400" marR="0" lvl="1" indent="-323850" algn="l" rtl="0">
              <a:lnSpc>
                <a:spcPct val="100000"/>
              </a:lnSpc>
              <a:spcBef>
                <a:spcPts val="800"/>
              </a:spcBef>
              <a:spcAft>
                <a:spcPts val="0"/>
              </a:spcAft>
              <a:buClr>
                <a:schemeClr val="dk1"/>
              </a:buClr>
              <a:buSzPts val="1500"/>
              <a:buFont typeface="Arial"/>
              <a:buChar char="•"/>
              <a:defRPr sz="1500" b="1" i="1" u="none" strike="noStrike" cap="none">
                <a:solidFill>
                  <a:schemeClr val="dk1"/>
                </a:solidFill>
                <a:latin typeface="Calibri"/>
                <a:ea typeface="Calibri"/>
                <a:cs typeface="Calibri"/>
                <a:sym typeface="Calibri"/>
              </a:defRPr>
            </a:lvl2pPr>
            <a:lvl3pPr marL="1371600" marR="0" lvl="2" indent="-323850" algn="l" rtl="0">
              <a:lnSpc>
                <a:spcPct val="100000"/>
              </a:lnSpc>
              <a:spcBef>
                <a:spcPts val="8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23850" algn="l" rtl="0">
              <a:lnSpc>
                <a:spcPct val="100000"/>
              </a:lnSpc>
              <a:spcBef>
                <a:spcPts val="800"/>
              </a:spcBef>
              <a:spcAft>
                <a:spcPts val="0"/>
              </a:spcAft>
              <a:buClr>
                <a:schemeClr val="dk1"/>
              </a:buClr>
              <a:buSzPts val="1500"/>
              <a:buFont typeface="Arial"/>
              <a:buChar char="•"/>
              <a:defRPr sz="1500" b="0" i="1" u="none" strike="noStrike" cap="none">
                <a:solidFill>
                  <a:schemeClr val="dk1"/>
                </a:solidFill>
                <a:latin typeface="Calibri"/>
                <a:ea typeface="Calibri"/>
                <a:cs typeface="Calibri"/>
                <a:sym typeface="Calibri"/>
              </a:defRPr>
            </a:lvl4pPr>
            <a:lvl5pPr marL="2286000" marR="0" lvl="4" indent="-323850" algn="l" rtl="0">
              <a:lnSpc>
                <a:spcPct val="100000"/>
              </a:lnSpc>
              <a:spcBef>
                <a:spcPts val="8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100000"/>
              </a:lnSpc>
              <a:spcBef>
                <a:spcPts val="800"/>
              </a:spcBef>
              <a:spcAft>
                <a:spcPts val="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6pPr>
            <a:lvl7pPr marL="3200400" marR="0" lvl="6" indent="-323850" algn="l" rtl="0">
              <a:lnSpc>
                <a:spcPct val="100000"/>
              </a:lnSpc>
              <a:spcBef>
                <a:spcPts val="800"/>
              </a:spcBef>
              <a:spcAft>
                <a:spcPts val="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7pPr>
            <a:lvl8pPr marL="3657600" marR="0" lvl="7" indent="-323850" algn="l" rtl="0">
              <a:lnSpc>
                <a:spcPct val="100000"/>
              </a:lnSpc>
              <a:spcBef>
                <a:spcPts val="800"/>
              </a:spcBef>
              <a:spcAft>
                <a:spcPts val="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8pPr>
            <a:lvl9pPr marL="4114800" marR="0" lvl="8" indent="-323850" algn="l" rtl="0">
              <a:lnSpc>
                <a:spcPct val="100000"/>
              </a:lnSpc>
              <a:spcBef>
                <a:spcPts val="800"/>
              </a:spcBef>
              <a:spcAft>
                <a:spcPts val="800"/>
              </a:spcAft>
              <a:buClr>
                <a:srgbClr val="FF0066"/>
              </a:buClr>
              <a:buSzPts val="1500"/>
              <a:buFont typeface="Times New Roman"/>
              <a:buChar char="»"/>
              <a:defRPr sz="1500" b="0" i="0" u="none" strike="noStrike" cap="none">
                <a:solidFill>
                  <a:schemeClr val="lt1"/>
                </a:solidFill>
                <a:latin typeface="Times New Roman"/>
                <a:ea typeface="Times New Roman"/>
                <a:cs typeface="Times New Roman"/>
                <a:sym typeface="Times New Roman"/>
              </a:defRPr>
            </a:lvl9pPr>
          </a:lstStyle>
          <a:p>
            <a:endParaRPr/>
          </a:p>
        </p:txBody>
      </p:sp>
      <p:pic>
        <p:nvPicPr>
          <p:cNvPr id="12" name="Google Shape;12;g13e1f191a52_0_1"/>
          <p:cNvPicPr preferRelativeResize="0"/>
          <p:nvPr/>
        </p:nvPicPr>
        <p:blipFill rotWithShape="1">
          <a:blip r:embed="rId15">
            <a:alphaModFix/>
          </a:blip>
          <a:srcRect/>
          <a:stretch/>
        </p:blipFill>
        <p:spPr>
          <a:xfrm>
            <a:off x="76202" y="24065"/>
            <a:ext cx="1042737" cy="1042737"/>
          </a:xfrm>
          <a:prstGeom prst="rect">
            <a:avLst/>
          </a:prstGeom>
          <a:noFill/>
          <a:ln>
            <a:noFill/>
          </a:ln>
        </p:spPr>
      </p:pic>
    </p:spTree>
    <p:extLst>
      <p:ext uri="{BB962C8B-B14F-4D97-AF65-F5344CB8AC3E}">
        <p14:creationId xmlns:p14="http://schemas.microsoft.com/office/powerpoint/2010/main" val="3722679066"/>
      </p:ext>
    </p:extLst>
  </p:cSld>
  <p:clrMap bg1="lt1" tx1="dk1" bg2="dk2" tx2="lt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3daacd529d_0_0"/>
          <p:cNvSpPr txBox="1">
            <a:spLocks noGrp="1"/>
          </p:cNvSpPr>
          <p:nvPr>
            <p:ph type="title"/>
          </p:nvPr>
        </p:nvSpPr>
        <p:spPr>
          <a:xfrm>
            <a:off x="873367" y="268425"/>
            <a:ext cx="9591600" cy="812700"/>
          </a:xfrm>
          <a:prstGeom prst="rect">
            <a:avLst/>
          </a:prstGeom>
          <a:noFill/>
          <a:ln>
            <a:noFill/>
          </a:ln>
        </p:spPr>
        <p:txBody>
          <a:bodyPr spcFirstLastPara="1" wrap="square" lIns="121897" tIns="121897" rIns="121897" bIns="121897" anchor="ctr" anchorCtr="0">
            <a:noAutofit/>
          </a:bodyPr>
          <a:lstStyle>
            <a:lvl1pPr marR="0" lvl="0" algn="l" rtl="0">
              <a:lnSpc>
                <a:spcPct val="100000"/>
              </a:lnSpc>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R="0" lvl="1"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1" name="Google Shape;11;g13daacd529d_0_0"/>
          <p:cNvSpPr txBox="1">
            <a:spLocks noGrp="1"/>
          </p:cNvSpPr>
          <p:nvPr>
            <p:ph type="body" idx="1"/>
          </p:nvPr>
        </p:nvSpPr>
        <p:spPr>
          <a:xfrm>
            <a:off x="1010001" y="1161075"/>
            <a:ext cx="10572300" cy="4965300"/>
          </a:xfrm>
          <a:prstGeom prst="rect">
            <a:avLst/>
          </a:prstGeom>
          <a:noFill/>
          <a:ln>
            <a:noFill/>
          </a:ln>
        </p:spPr>
        <p:txBody>
          <a:bodyPr spcFirstLastPara="1" wrap="square" lIns="121897" tIns="121897" rIns="121897" bIns="121897" anchor="t" anchorCtr="0">
            <a:noAutofit/>
          </a:bodyPr>
          <a:lstStyle>
            <a:lvl1pPr marL="457200" marR="0" lvl="0" indent="-349250" algn="l" rtl="0">
              <a:lnSpc>
                <a:spcPct val="100000"/>
              </a:lnSpc>
              <a:spcBef>
                <a:spcPts val="7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lnSpc>
                <a:spcPct val="100000"/>
              </a:lnSpc>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lnSpc>
                <a:spcPct val="100000"/>
              </a:lnSpc>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lnSpc>
                <a:spcPct val="100000"/>
              </a:lnSpc>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3daacd529d_0_0"/>
          <p:cNvSpPr txBox="1">
            <a:spLocks noGrp="1"/>
          </p:cNvSpPr>
          <p:nvPr>
            <p:ph type="sldNum" idx="12"/>
          </p:nvPr>
        </p:nvSpPr>
        <p:spPr>
          <a:xfrm>
            <a:off x="8737601" y="6356341"/>
            <a:ext cx="3126900" cy="365100"/>
          </a:xfrm>
          <a:prstGeom prst="rect">
            <a:avLst/>
          </a:prstGeom>
          <a:noFill/>
          <a:ln>
            <a:noFill/>
          </a:ln>
        </p:spPr>
        <p:txBody>
          <a:bodyPr spcFirstLastPara="1" wrap="square" lIns="121897" tIns="60924" rIns="121897" bIns="60924" anchor="ctr" anchorCtr="0">
            <a:noAutofit/>
          </a:bodyPr>
          <a:lstStyle>
            <a:lvl1pPr marL="0" marR="0" lvl="0"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pic>
        <p:nvPicPr>
          <p:cNvPr id="13" name="Google Shape;13;g13daacd529d_0_0"/>
          <p:cNvPicPr preferRelativeResize="0"/>
          <p:nvPr/>
        </p:nvPicPr>
        <p:blipFill rotWithShape="1">
          <a:blip r:embed="rId20">
            <a:alphaModFix/>
          </a:blip>
          <a:srcRect/>
          <a:stretch/>
        </p:blipFill>
        <p:spPr>
          <a:xfrm>
            <a:off x="11" y="-3211"/>
            <a:ext cx="583660" cy="6858000"/>
          </a:xfrm>
          <a:prstGeom prst="rect">
            <a:avLst/>
          </a:prstGeom>
          <a:noFill/>
          <a:ln>
            <a:noFill/>
          </a:ln>
        </p:spPr>
      </p:pic>
      <p:sp>
        <p:nvSpPr>
          <p:cNvPr id="14" name="Google Shape;14;g13daacd529d_0_0"/>
          <p:cNvSpPr/>
          <p:nvPr/>
        </p:nvSpPr>
        <p:spPr>
          <a:xfrm>
            <a:off x="0" y="6282325"/>
            <a:ext cx="12192000" cy="609600"/>
          </a:xfrm>
          <a:prstGeom prst="rect">
            <a:avLst/>
          </a:prstGeom>
          <a:solidFill>
            <a:srgbClr val="D6F5FF"/>
          </a:solidFill>
          <a:ln>
            <a:noFill/>
          </a:ln>
        </p:spPr>
        <p:txBody>
          <a:bodyPr spcFirstLastPara="1" wrap="square" lIns="121897" tIns="60924" rIns="121897" bIns="60924" anchor="ctr" anchorCtr="0">
            <a:noAutofit/>
          </a:bodyPr>
          <a:lstStyle/>
          <a:p>
            <a:pPr algn="ctr">
              <a:buSzPts val="2400"/>
            </a:pPr>
            <a:endParaRPr sz="2400">
              <a:solidFill>
                <a:srgbClr val="FFFFFF"/>
              </a:solidFill>
              <a:latin typeface="Calibri"/>
              <a:ea typeface="Calibri"/>
              <a:cs typeface="Calibri"/>
              <a:sym typeface="Calibri"/>
            </a:endParaRPr>
          </a:p>
        </p:txBody>
      </p:sp>
      <p:sp>
        <p:nvSpPr>
          <p:cNvPr id="15" name="Google Shape;15;g13daacd529d_0_0"/>
          <p:cNvSpPr txBox="1"/>
          <p:nvPr/>
        </p:nvSpPr>
        <p:spPr>
          <a:xfrm>
            <a:off x="1930401" y="6483539"/>
            <a:ext cx="9651900" cy="205200"/>
          </a:xfrm>
          <a:prstGeom prst="rect">
            <a:avLst/>
          </a:prstGeom>
          <a:noFill/>
          <a:ln>
            <a:noFill/>
          </a:ln>
        </p:spPr>
        <p:txBody>
          <a:bodyPr spcFirstLastPara="1" wrap="square" lIns="0" tIns="0" rIns="0" bIns="0" anchor="t" anchorCtr="0">
            <a:noAutofit/>
          </a:bodyPr>
          <a:lstStyle/>
          <a:p>
            <a:pPr algn="r">
              <a:buSzPts val="1300"/>
            </a:pPr>
            <a:r>
              <a:rPr lang="en-US" sz="1300">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a:solidFill>
                  <a:srgbClr val="0B4596"/>
                </a:solidFill>
                <a:latin typeface="Arial Narrow"/>
                <a:ea typeface="Arial Narrow"/>
                <a:cs typeface="Arial Narrow"/>
                <a:sym typeface="Arial Narrow"/>
              </a:rPr>
              <a:pPr algn="r">
                <a:buSzPts val="1300"/>
              </a:pPr>
              <a:t>‹#›</a:t>
            </a:fld>
            <a:endParaRPr sz="1300">
              <a:solidFill>
                <a:srgbClr val="0B4596"/>
              </a:solidFill>
              <a:latin typeface="Arial Narrow"/>
              <a:ea typeface="Arial Narrow"/>
              <a:cs typeface="Arial Narrow"/>
              <a:sym typeface="Arial Narrow"/>
            </a:endParaRPr>
          </a:p>
        </p:txBody>
      </p:sp>
      <p:pic>
        <p:nvPicPr>
          <p:cNvPr id="16" name="Google Shape;16;g13daacd529d_0_0"/>
          <p:cNvPicPr preferRelativeResize="0"/>
          <p:nvPr/>
        </p:nvPicPr>
        <p:blipFill rotWithShape="1">
          <a:blip r:embed="rId21">
            <a:alphaModFix/>
          </a:blip>
          <a:srcRect/>
          <a:stretch/>
        </p:blipFill>
        <p:spPr>
          <a:xfrm>
            <a:off x="11147596" y="270279"/>
            <a:ext cx="809107" cy="809107"/>
          </a:xfrm>
          <a:prstGeom prst="rect">
            <a:avLst/>
          </a:prstGeom>
          <a:noFill/>
          <a:ln>
            <a:noFill/>
          </a:ln>
        </p:spPr>
      </p:pic>
    </p:spTree>
    <p:extLst>
      <p:ext uri="{BB962C8B-B14F-4D97-AF65-F5344CB8AC3E}">
        <p14:creationId xmlns:p14="http://schemas.microsoft.com/office/powerpoint/2010/main" val="460566259"/>
      </p:ext>
    </p:extLst>
  </p:cSld>
  <p:clrMap bg1="lt1" tx1="dk1" bg2="dk2" tx2="lt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 id="2147483834" r:id="rId15"/>
    <p:sldLayoutId id="2147483835" r:id="rId16"/>
    <p:sldLayoutId id="2147483836" r:id="rId17"/>
    <p:sldLayoutId id="2147483837"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88.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7.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88.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88.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22.gif"/><Relationship Id="rId4" Type="http://schemas.openxmlformats.org/officeDocument/2006/relationships/image" Target="../media/image23.gif"/><Relationship Id="rId5" Type="http://schemas.openxmlformats.org/officeDocument/2006/relationships/image" Target="../media/image24.png"/><Relationship Id="rId1" Type="http://schemas.openxmlformats.org/officeDocument/2006/relationships/slideLayout" Target="../slideLayouts/slideLayout89.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gif"/><Relationship Id="rId5" Type="http://schemas.openxmlformats.org/officeDocument/2006/relationships/image" Target="../media/image27.gif"/><Relationship Id="rId6" Type="http://schemas.openxmlformats.org/officeDocument/2006/relationships/image" Target="../media/image28.png"/><Relationship Id="rId1" Type="http://schemas.openxmlformats.org/officeDocument/2006/relationships/slideLayout" Target="../slideLayouts/slideLayout88.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12.xml"/><Relationship Id="rId3" Type="http://schemas.openxmlformats.org/officeDocument/2006/relationships/image" Target="../media/image2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8.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5.xml"/><Relationship Id="rId3"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88.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gif"/><Relationship Id="rId5" Type="http://schemas.openxmlformats.org/officeDocument/2006/relationships/image" Target="../media/image35.png"/><Relationship Id="rId6" Type="http://schemas.openxmlformats.org/officeDocument/2006/relationships/image" Target="../media/image36.png"/><Relationship Id="rId1" Type="http://schemas.openxmlformats.org/officeDocument/2006/relationships/slideLayout" Target="../slideLayouts/slideLayout88.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chart" Target="../charts/chart2.xml"/><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image" Target="../media/image6.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16.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19.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3.png"/><Relationship Id="rId1" Type="http://schemas.openxmlformats.org/officeDocument/2006/relationships/slideLayout" Target="../slideLayouts/slideLayout19.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
          <p:cNvSpPr txBox="1">
            <a:spLocks noGrp="1"/>
          </p:cNvSpPr>
          <p:nvPr>
            <p:ph type="ctrTitle"/>
          </p:nvPr>
        </p:nvSpPr>
        <p:spPr>
          <a:xfrm>
            <a:off x="362547" y="846967"/>
            <a:ext cx="10295700" cy="2194500"/>
          </a:xfrm>
          <a:prstGeom prst="rect">
            <a:avLst/>
          </a:prstGeom>
          <a:noFill/>
          <a:ln>
            <a:noFill/>
          </a:ln>
        </p:spPr>
        <p:txBody>
          <a:bodyPr spcFirstLastPara="1" wrap="square" lIns="91394" tIns="45698" rIns="91394" bIns="45698" anchor="ctr" anchorCtr="0">
            <a:noAutofit/>
          </a:bodyPr>
          <a:lstStyle/>
          <a:p>
            <a:pPr algn="ctr">
              <a:buSzPts val="1400"/>
            </a:pPr>
            <a:r>
              <a:rPr lang="en-US" sz="4000" dirty="0"/>
              <a:t>NOAA’s </a:t>
            </a:r>
            <a:r>
              <a:rPr lang="en-US" sz="4000" dirty="0" smtClean="0"/>
              <a:t>August Update (8/4) for the</a:t>
            </a:r>
            <a:br>
              <a:rPr lang="en-US" sz="4000" dirty="0" smtClean="0"/>
            </a:br>
            <a:r>
              <a:rPr lang="en-US" sz="4000" dirty="0" smtClean="0"/>
              <a:t>2022 </a:t>
            </a:r>
            <a:r>
              <a:rPr lang="en-US" sz="4000" dirty="0"/>
              <a:t>Atlantic Hurricane </a:t>
            </a:r>
            <a:r>
              <a:rPr lang="en-US" sz="4000" dirty="0" smtClean="0"/>
              <a:t>Season Outlook: </a:t>
            </a:r>
            <a:r>
              <a:rPr lang="en-US" sz="4000" dirty="0"/>
              <a:t>Methodology &amp; Forecast Outlook</a:t>
            </a:r>
            <a:endParaRPr sz="4000" dirty="0"/>
          </a:p>
        </p:txBody>
      </p:sp>
      <p:sp>
        <p:nvSpPr>
          <p:cNvPr id="103" name="Google Shape;103;p1"/>
          <p:cNvSpPr txBox="1">
            <a:spLocks noGrp="1"/>
          </p:cNvSpPr>
          <p:nvPr>
            <p:ph type="subTitle" idx="1"/>
          </p:nvPr>
        </p:nvSpPr>
        <p:spPr>
          <a:xfrm>
            <a:off x="742230" y="3104135"/>
            <a:ext cx="10160415" cy="2087100"/>
          </a:xfrm>
          <a:prstGeom prst="rect">
            <a:avLst/>
          </a:prstGeom>
          <a:noFill/>
          <a:ln>
            <a:noFill/>
          </a:ln>
        </p:spPr>
        <p:txBody>
          <a:bodyPr spcFirstLastPara="1" wrap="square" lIns="91394" tIns="45698" rIns="91394" bIns="45698" anchor="t" anchorCtr="0">
            <a:noAutofit/>
          </a:bodyPr>
          <a:lstStyle/>
          <a:p>
            <a:pPr lvl="0" algn="ctr">
              <a:spcBef>
                <a:spcPts val="0"/>
              </a:spcBef>
              <a:buSzPts val="2000"/>
            </a:pPr>
            <a:r>
              <a:rPr lang="en-US" sz="2400" dirty="0">
                <a:solidFill>
                  <a:srgbClr val="FFFF00"/>
                </a:solidFill>
              </a:rPr>
              <a:t>Presented by Stanley Goldenberg  </a:t>
            </a:r>
            <a:r>
              <a:rPr lang="en-US" sz="2400" dirty="0">
                <a:solidFill>
                  <a:srgbClr val="00FFFF"/>
                </a:solidFill>
              </a:rPr>
              <a:t>NOAA/OAR/AOML/Hurricane Research Division </a:t>
            </a:r>
          </a:p>
          <a:p>
            <a:pPr algn="ctr">
              <a:spcBef>
                <a:spcPts val="0"/>
              </a:spcBef>
              <a:buSzPts val="2000"/>
            </a:pPr>
            <a:r>
              <a:rPr lang="en-US" sz="2400" dirty="0">
                <a:solidFill>
                  <a:srgbClr val="00FFFF"/>
                </a:solidFill>
              </a:rPr>
              <a:t>NOAA/ NWS/ NCEP/ CPC</a:t>
            </a:r>
            <a:endParaRPr lang="en-US" sz="2400" dirty="0">
              <a:solidFill>
                <a:srgbClr val="FFFF00"/>
              </a:solidFill>
            </a:endParaRPr>
          </a:p>
          <a:p>
            <a:pPr lvl="0" algn="ctr">
              <a:spcBef>
                <a:spcPts val="0"/>
              </a:spcBef>
              <a:buSzPts val="2000"/>
            </a:pPr>
            <a:r>
              <a:rPr lang="en-US" sz="2400" dirty="0">
                <a:solidFill>
                  <a:srgbClr val="FFFF00"/>
                </a:solidFill>
              </a:rPr>
              <a:t>Lead: Matthew </a:t>
            </a:r>
            <a:r>
              <a:rPr lang="en-US" sz="2400" dirty="0" err="1">
                <a:solidFill>
                  <a:srgbClr val="FFFF00"/>
                </a:solidFill>
              </a:rPr>
              <a:t>Rosencrans</a:t>
            </a:r>
            <a:r>
              <a:rPr lang="en-US" sz="2400" dirty="0">
                <a:solidFill>
                  <a:srgbClr val="FFFF00"/>
                </a:solidFill>
              </a:rPr>
              <a:t>, </a:t>
            </a:r>
            <a:r>
              <a:rPr lang="en-US" sz="2400" dirty="0" err="1">
                <a:solidFill>
                  <a:srgbClr val="FFFF00"/>
                </a:solidFill>
              </a:rPr>
              <a:t>Hui</a:t>
            </a:r>
            <a:r>
              <a:rPr lang="en-US" sz="2400" dirty="0">
                <a:solidFill>
                  <a:srgbClr val="FFFF00"/>
                </a:solidFill>
              </a:rPr>
              <a:t> Wang, Daniel </a:t>
            </a:r>
            <a:r>
              <a:rPr lang="en-US" sz="2400" dirty="0" err="1">
                <a:solidFill>
                  <a:srgbClr val="FFFF00"/>
                </a:solidFill>
              </a:rPr>
              <a:t>Harnos</a:t>
            </a:r>
            <a:endParaRPr lang="en-US" sz="2400" dirty="0">
              <a:solidFill>
                <a:srgbClr val="00FFFF"/>
              </a:solidFill>
            </a:endParaRPr>
          </a:p>
          <a:p>
            <a:pPr lvl="0" algn="ctr">
              <a:spcBef>
                <a:spcPts val="0"/>
              </a:spcBef>
              <a:buSzPts val="2000"/>
            </a:pPr>
            <a:r>
              <a:rPr lang="en-US" sz="2400" dirty="0">
                <a:solidFill>
                  <a:srgbClr val="00FFFF"/>
                </a:solidFill>
              </a:rPr>
              <a:t>NOAA/NWS/NCEP/National Hurricane Center</a:t>
            </a:r>
          </a:p>
          <a:p>
            <a:pPr lvl="0" algn="ctr">
              <a:spcBef>
                <a:spcPts val="0"/>
              </a:spcBef>
              <a:buSzPts val="2000"/>
            </a:pPr>
            <a:r>
              <a:rPr lang="en-US" sz="2400" dirty="0">
                <a:solidFill>
                  <a:srgbClr val="FFFF00"/>
                </a:solidFill>
              </a:rPr>
              <a:t>Chris </a:t>
            </a:r>
            <a:r>
              <a:rPr lang="en-US" sz="2400" dirty="0" err="1">
                <a:solidFill>
                  <a:srgbClr val="FFFF00"/>
                </a:solidFill>
              </a:rPr>
              <a:t>Landsea</a:t>
            </a:r>
            <a:r>
              <a:rPr lang="en-US" sz="2400" dirty="0">
                <a:solidFill>
                  <a:srgbClr val="FFFF00"/>
                </a:solidFill>
              </a:rPr>
              <a:t>, Richard Pasch, Eric Blake</a:t>
            </a:r>
            <a:endParaRPr lang="en-US" sz="800" dirty="0">
              <a:solidFill>
                <a:srgbClr val="FFFF00"/>
              </a:solidFill>
            </a:endParaRPr>
          </a:p>
          <a:p>
            <a:pPr lvl="0" algn="ctr">
              <a:spcBef>
                <a:spcPts val="0"/>
              </a:spcBef>
              <a:buSzPts val="2000"/>
            </a:pPr>
            <a:endParaRPr lang="en-US" sz="800" dirty="0">
              <a:solidFill>
                <a:srgbClr val="FFFF00"/>
              </a:solidFill>
            </a:endParaRPr>
          </a:p>
          <a:p>
            <a:pPr lvl="0" algn="ctr">
              <a:spcBef>
                <a:spcPts val="0"/>
              </a:spcBef>
              <a:buSzPts val="2000"/>
            </a:pPr>
            <a:r>
              <a:rPr lang="en-US" sz="2400" dirty="0">
                <a:solidFill>
                  <a:srgbClr val="FFFF00"/>
                </a:solidFill>
              </a:rPr>
              <a:t>Presented </a:t>
            </a:r>
            <a:r>
              <a:rPr lang="en-US" sz="2400" dirty="0" smtClean="0">
                <a:solidFill>
                  <a:srgbClr val="FFFF00"/>
                </a:solidFill>
              </a:rPr>
              <a:t>at HRD </a:t>
            </a:r>
            <a:r>
              <a:rPr lang="en-US" sz="2400" dirty="0">
                <a:solidFill>
                  <a:srgbClr val="FFFF00"/>
                </a:solidFill>
              </a:rPr>
              <a:t>Science Meeting </a:t>
            </a:r>
            <a:r>
              <a:rPr lang="en-US" sz="2400" dirty="0" smtClean="0">
                <a:solidFill>
                  <a:srgbClr val="FFFF00"/>
                </a:solidFill>
              </a:rPr>
              <a:t>11 August 2022</a:t>
            </a:r>
            <a:endParaRPr lang="en-US" sz="2400" dirty="0">
              <a:solidFill>
                <a:srgbClr val="00FFFF"/>
              </a:solidFill>
            </a:endParaRPr>
          </a:p>
          <a:p>
            <a:pPr lvl="0" algn="ctr">
              <a:spcBef>
                <a:spcPts val="0"/>
              </a:spcBef>
              <a:buSzPts val="2000"/>
            </a:pPr>
            <a:endParaRPr lang="en-US" sz="2400" dirty="0">
              <a:solidFill>
                <a:srgbClr val="00FFFF"/>
              </a:solidFill>
            </a:endParaRPr>
          </a:p>
        </p:txBody>
      </p:sp>
      <p:sp>
        <p:nvSpPr>
          <p:cNvPr id="104" name="Google Shape;104;p1"/>
          <p:cNvSpPr txBox="1"/>
          <p:nvPr/>
        </p:nvSpPr>
        <p:spPr>
          <a:xfrm>
            <a:off x="9737749" y="6031317"/>
            <a:ext cx="184151" cy="646291"/>
          </a:xfrm>
          <a:prstGeom prst="rect">
            <a:avLst/>
          </a:prstGeom>
          <a:noFill/>
          <a:ln>
            <a:noFill/>
          </a:ln>
        </p:spPr>
        <p:txBody>
          <a:bodyPr spcFirstLastPara="1" wrap="square" lIns="91394" tIns="45698" rIns="91394" bIns="45698" anchor="t" anchorCtr="0">
            <a:spAutoFit/>
          </a:bodyPr>
          <a:lstStyle/>
          <a:p>
            <a:pPr>
              <a:buSzPts val="2400"/>
            </a:pPr>
            <a:endParaRPr sz="3600">
              <a:solidFill>
                <a:schemeClr val="dk1"/>
              </a:solidFill>
              <a:latin typeface="Times New Roman"/>
              <a:ea typeface="Times New Roman"/>
              <a:cs typeface="Times New Roman"/>
              <a:sym typeface="Times New Roman"/>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5" descr="http://www2.cpc.ncep.noaa.gov/export/cpc-lw7-mlheureux/wd52ml/enso/figs/ssta_4-week-ave-global.png"/>
          <p:cNvPicPr preferRelativeResize="0"/>
          <p:nvPr/>
        </p:nvPicPr>
        <p:blipFill rotWithShape="1">
          <a:blip r:embed="rId3">
            <a:alphaModFix/>
          </a:blip>
          <a:srcRect l="7712" t="3001" r="6849" b="58997"/>
          <a:stretch/>
        </p:blipFill>
        <p:spPr>
          <a:xfrm>
            <a:off x="6474346" y="1529696"/>
            <a:ext cx="5029201" cy="2895600"/>
          </a:xfrm>
          <a:prstGeom prst="rect">
            <a:avLst/>
          </a:prstGeom>
          <a:noFill/>
          <a:ln>
            <a:noFill/>
          </a:ln>
        </p:spPr>
      </p:pic>
      <p:sp>
        <p:nvSpPr>
          <p:cNvPr id="142" name="Google Shape;142;p5"/>
          <p:cNvSpPr txBox="1">
            <a:spLocks noGrp="1"/>
          </p:cNvSpPr>
          <p:nvPr>
            <p:ph type="title"/>
          </p:nvPr>
        </p:nvSpPr>
        <p:spPr>
          <a:xfrm>
            <a:off x="609603" y="114471"/>
            <a:ext cx="10160100" cy="1143300"/>
          </a:xfrm>
          <a:prstGeom prst="rect">
            <a:avLst/>
          </a:prstGeom>
          <a:noFill/>
          <a:ln>
            <a:noFill/>
          </a:ln>
        </p:spPr>
        <p:txBody>
          <a:bodyPr spcFirstLastPara="1" wrap="square" lIns="91408" tIns="45698" rIns="91408" bIns="45698" anchor="ctr" anchorCtr="0">
            <a:normAutofit/>
          </a:bodyPr>
          <a:lstStyle/>
          <a:p>
            <a:pPr algn="ctr">
              <a:lnSpc>
                <a:spcPct val="90000"/>
              </a:lnSpc>
              <a:buClr>
                <a:schemeClr val="dk1"/>
              </a:buClr>
              <a:buSzPts val="4400"/>
            </a:pPr>
            <a:r>
              <a:rPr lang="en-US" sz="3600"/>
              <a:t>Sea-surface Temperature Anomalies </a:t>
            </a:r>
            <a:endParaRPr sz="3600"/>
          </a:p>
        </p:txBody>
      </p:sp>
      <p:pic>
        <p:nvPicPr>
          <p:cNvPr id="143" name="Google Shape;143;p5"/>
          <p:cNvPicPr preferRelativeResize="0"/>
          <p:nvPr/>
        </p:nvPicPr>
        <p:blipFill rotWithShape="1">
          <a:blip r:embed="rId4">
            <a:alphaModFix/>
          </a:blip>
          <a:srcRect/>
          <a:stretch/>
        </p:blipFill>
        <p:spPr>
          <a:xfrm>
            <a:off x="1070875" y="1505211"/>
            <a:ext cx="4883912" cy="2895600"/>
          </a:xfrm>
          <a:prstGeom prst="rect">
            <a:avLst/>
          </a:prstGeom>
          <a:noFill/>
          <a:ln>
            <a:noFill/>
          </a:ln>
        </p:spPr>
      </p:pic>
      <p:sp>
        <p:nvSpPr>
          <p:cNvPr id="144" name="Google Shape;144;p5"/>
          <p:cNvSpPr txBox="1"/>
          <p:nvPr/>
        </p:nvSpPr>
        <p:spPr>
          <a:xfrm>
            <a:off x="609600" y="4485634"/>
            <a:ext cx="11295000" cy="1508063"/>
          </a:xfrm>
          <a:prstGeom prst="rect">
            <a:avLst/>
          </a:prstGeom>
          <a:solidFill>
            <a:schemeClr val="lt1"/>
          </a:solidFill>
          <a:ln>
            <a:noFill/>
          </a:ln>
        </p:spPr>
        <p:txBody>
          <a:bodyPr spcFirstLastPara="1" wrap="square" lIns="91408" tIns="45698" rIns="91408" bIns="45698" anchor="t" anchorCtr="0">
            <a:spAutoFit/>
          </a:bodyPr>
          <a:lstStyle/>
          <a:p>
            <a:pPr marL="171418" indent="-215857">
              <a:buSzPts val="1600"/>
              <a:buFont typeface="Calibri"/>
              <a:buChar char="•"/>
            </a:pPr>
            <a:r>
              <a:rPr lang="en-US" sz="1900" b="1" dirty="0">
                <a:latin typeface="Calibri"/>
                <a:ea typeface="Calibri"/>
                <a:cs typeface="Calibri"/>
                <a:sym typeface="Calibri"/>
              </a:rPr>
              <a:t>(Left) La Niña is present (Black box), with mostly below normal SSTs across the Central Equatorial Pacific. Compared to 2021, the anomalies in 2022 are more strongly negative.  </a:t>
            </a:r>
            <a:endParaRPr sz="1900" b="1" dirty="0">
              <a:latin typeface="Calibri"/>
              <a:ea typeface="Calibri"/>
              <a:cs typeface="Calibri"/>
              <a:sym typeface="Calibri"/>
            </a:endParaRPr>
          </a:p>
          <a:p>
            <a:pPr marL="171418" indent="-114278">
              <a:buSzPts val="1400"/>
            </a:pPr>
            <a:endParaRPr sz="1600" dirty="0">
              <a:latin typeface="Calibri"/>
              <a:ea typeface="Calibri"/>
              <a:cs typeface="Calibri"/>
              <a:sym typeface="Calibri"/>
            </a:endParaRPr>
          </a:p>
          <a:p>
            <a:pPr marL="171418" indent="-215857">
              <a:buSzPts val="1600"/>
              <a:buFont typeface="Calibri"/>
              <a:buChar char="•"/>
            </a:pPr>
            <a:r>
              <a:rPr lang="en-US" sz="1900" b="1" dirty="0">
                <a:latin typeface="Calibri"/>
                <a:ea typeface="Calibri"/>
                <a:cs typeface="Calibri"/>
                <a:sym typeface="Calibri"/>
              </a:rPr>
              <a:t>(Left) SSTs in the MDR (Green box) are currently about +0.15°C above average, and are warmer than last year (-0.10 °C) at this time (Right). </a:t>
            </a:r>
            <a:endParaRPr sz="1900" b="1" dirty="0">
              <a:latin typeface="Calibri"/>
              <a:ea typeface="Calibri"/>
              <a:cs typeface="Calibri"/>
              <a:sym typeface="Calibri"/>
            </a:endParaRPr>
          </a:p>
        </p:txBody>
      </p:sp>
      <p:sp>
        <p:nvSpPr>
          <p:cNvPr id="145" name="Google Shape;145;p5"/>
          <p:cNvSpPr txBox="1"/>
          <p:nvPr/>
        </p:nvSpPr>
        <p:spPr>
          <a:xfrm>
            <a:off x="7327911" y="1024779"/>
            <a:ext cx="3403599" cy="461624"/>
          </a:xfrm>
          <a:prstGeom prst="rect">
            <a:avLst/>
          </a:prstGeom>
          <a:solidFill>
            <a:schemeClr val="lt1"/>
          </a:solidFill>
          <a:ln>
            <a:noFill/>
          </a:ln>
        </p:spPr>
        <p:txBody>
          <a:bodyPr spcFirstLastPara="1" wrap="square" lIns="91408" tIns="45698" rIns="91408" bIns="45698" anchor="t" anchorCtr="0">
            <a:spAutoFit/>
          </a:bodyPr>
          <a:lstStyle/>
          <a:p>
            <a:pPr>
              <a:buSzPts val="1600"/>
            </a:pPr>
            <a:r>
              <a:rPr lang="en-US" sz="2400" dirty="0">
                <a:latin typeface="Calibri"/>
                <a:ea typeface="Calibri"/>
                <a:cs typeface="Calibri"/>
                <a:sym typeface="Calibri"/>
              </a:rPr>
              <a:t>Last year at this time</a:t>
            </a:r>
            <a:endParaRPr sz="2000" dirty="0"/>
          </a:p>
        </p:txBody>
      </p:sp>
      <p:sp>
        <p:nvSpPr>
          <p:cNvPr id="146" name="Google Shape;146;p5"/>
          <p:cNvSpPr/>
          <p:nvPr/>
        </p:nvSpPr>
        <p:spPr>
          <a:xfrm>
            <a:off x="1676400" y="970267"/>
            <a:ext cx="4419600" cy="461624"/>
          </a:xfrm>
          <a:prstGeom prst="rect">
            <a:avLst/>
          </a:prstGeom>
          <a:solidFill>
            <a:schemeClr val="lt1"/>
          </a:solidFill>
          <a:ln>
            <a:noFill/>
          </a:ln>
        </p:spPr>
        <p:txBody>
          <a:bodyPr spcFirstLastPara="1" wrap="square" lIns="91408" tIns="45698" rIns="91408" bIns="45698" anchor="t" anchorCtr="0">
            <a:spAutoFit/>
          </a:bodyPr>
          <a:lstStyle/>
          <a:p>
            <a:pPr algn="ctr">
              <a:buSzPts val="1600"/>
            </a:pPr>
            <a:r>
              <a:rPr lang="en-US" sz="2400" dirty="0">
                <a:latin typeface="Calibri"/>
                <a:ea typeface="Calibri"/>
                <a:cs typeface="Calibri"/>
                <a:sym typeface="Calibri"/>
              </a:rPr>
              <a:t>Last 30 Days</a:t>
            </a:r>
            <a:endParaRPr sz="2000" dirty="0"/>
          </a:p>
        </p:txBody>
      </p:sp>
      <p:sp>
        <p:nvSpPr>
          <p:cNvPr id="147" name="Google Shape;147;p5"/>
          <p:cNvSpPr/>
          <p:nvPr/>
        </p:nvSpPr>
        <p:spPr>
          <a:xfrm>
            <a:off x="9822313" y="2560748"/>
            <a:ext cx="609600" cy="461624"/>
          </a:xfrm>
          <a:prstGeom prst="rect">
            <a:avLst/>
          </a:prstGeom>
          <a:noFill/>
          <a:ln w="28575" cap="flat" cmpd="sng">
            <a:solidFill>
              <a:srgbClr val="339933"/>
            </a:solidFill>
            <a:prstDash val="solid"/>
            <a:round/>
            <a:headEnd type="none" w="sm" len="sm"/>
            <a:tailEnd type="none" w="sm" len="sm"/>
          </a:ln>
        </p:spPr>
        <p:txBody>
          <a:bodyPr spcFirstLastPara="1" wrap="square" lIns="91408" tIns="45698" rIns="91408" bIns="45698" anchor="t" anchorCtr="0">
            <a:spAutoFit/>
          </a:bodyPr>
          <a:lstStyle/>
          <a:p>
            <a:pPr>
              <a:buSzPts val="2400"/>
            </a:pPr>
            <a:endParaRPr sz="2400" b="1" u="sng">
              <a:latin typeface="Times New Roman"/>
              <a:ea typeface="Times New Roman"/>
              <a:cs typeface="Times New Roman"/>
              <a:sym typeface="Times New Roman"/>
            </a:endParaRPr>
          </a:p>
        </p:txBody>
      </p:sp>
      <p:sp>
        <p:nvSpPr>
          <p:cNvPr id="148" name="Google Shape;148;p5"/>
          <p:cNvSpPr/>
          <p:nvPr/>
        </p:nvSpPr>
        <p:spPr>
          <a:xfrm>
            <a:off x="3733803" y="2469767"/>
            <a:ext cx="734100" cy="461700"/>
          </a:xfrm>
          <a:prstGeom prst="rect">
            <a:avLst/>
          </a:prstGeom>
          <a:noFill/>
          <a:ln>
            <a:noFill/>
          </a:ln>
        </p:spPr>
        <p:txBody>
          <a:bodyPr spcFirstLastPara="1" wrap="square" lIns="91408" tIns="45698" rIns="91408" bIns="45698" anchor="t" anchorCtr="0">
            <a:spAutoFit/>
          </a:bodyPr>
          <a:lstStyle/>
          <a:p>
            <a:pPr>
              <a:buSzPts val="2400"/>
            </a:pPr>
            <a:endParaRPr sz="2400" b="1" u="sng">
              <a:latin typeface="Times New Roman"/>
              <a:ea typeface="Times New Roman"/>
              <a:cs typeface="Times New Roman"/>
              <a:sym typeface="Times New Roman"/>
            </a:endParaRPr>
          </a:p>
        </p:txBody>
      </p:sp>
      <p:sp>
        <p:nvSpPr>
          <p:cNvPr id="149" name="Google Shape;149;p5"/>
          <p:cNvSpPr/>
          <p:nvPr/>
        </p:nvSpPr>
        <p:spPr>
          <a:xfrm>
            <a:off x="8931103" y="2730251"/>
            <a:ext cx="512100" cy="461624"/>
          </a:xfrm>
          <a:prstGeom prst="rect">
            <a:avLst/>
          </a:prstGeom>
          <a:noFill/>
          <a:ln w="2857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2400"/>
            </a:pPr>
            <a:endParaRPr sz="2400" b="1" u="sng">
              <a:latin typeface="Times New Roman"/>
              <a:ea typeface="Times New Roman"/>
              <a:cs typeface="Times New Roman"/>
              <a:sym typeface="Times New Roman"/>
            </a:endParaRPr>
          </a:p>
        </p:txBody>
      </p:sp>
      <p:sp>
        <p:nvSpPr>
          <p:cNvPr id="150" name="Google Shape;150;p5"/>
          <p:cNvSpPr/>
          <p:nvPr/>
        </p:nvSpPr>
        <p:spPr>
          <a:xfrm>
            <a:off x="4301965" y="2532531"/>
            <a:ext cx="609600" cy="461624"/>
          </a:xfrm>
          <a:prstGeom prst="rect">
            <a:avLst/>
          </a:prstGeom>
          <a:noFill/>
          <a:ln w="28575" cap="flat" cmpd="sng">
            <a:solidFill>
              <a:srgbClr val="339933"/>
            </a:solidFill>
            <a:prstDash val="solid"/>
            <a:round/>
            <a:headEnd type="none" w="sm" len="sm"/>
            <a:tailEnd type="none" w="sm" len="sm"/>
          </a:ln>
        </p:spPr>
        <p:txBody>
          <a:bodyPr spcFirstLastPara="1" wrap="square" lIns="91408" tIns="45698" rIns="91408" bIns="45698" anchor="t" anchorCtr="0">
            <a:spAutoFit/>
          </a:bodyPr>
          <a:lstStyle/>
          <a:p>
            <a:pPr>
              <a:buSzPts val="2400"/>
            </a:pPr>
            <a:endParaRPr sz="2400" b="1" u="sng">
              <a:latin typeface="Times New Roman"/>
              <a:ea typeface="Times New Roman"/>
              <a:cs typeface="Times New Roman"/>
              <a:sym typeface="Times New Roman"/>
            </a:endParaRPr>
          </a:p>
        </p:txBody>
      </p:sp>
      <p:sp>
        <p:nvSpPr>
          <p:cNvPr id="151" name="Google Shape;151;p5"/>
          <p:cNvSpPr/>
          <p:nvPr/>
        </p:nvSpPr>
        <p:spPr>
          <a:xfrm>
            <a:off x="3385751" y="2701975"/>
            <a:ext cx="512100" cy="461624"/>
          </a:xfrm>
          <a:prstGeom prst="rect">
            <a:avLst/>
          </a:prstGeom>
          <a:noFill/>
          <a:ln w="2857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2400"/>
            </a:pPr>
            <a:endParaRPr sz="2400" b="1" u="sng">
              <a:latin typeface="Times New Roman"/>
              <a:ea typeface="Times New Roman"/>
              <a:cs typeface="Times New Roman"/>
              <a:sym typeface="Times New Roman"/>
            </a:endParaRPr>
          </a:p>
        </p:txBody>
      </p:sp>
    </p:spTree>
    <p:extLst>
      <p:ext uri="{BB962C8B-B14F-4D97-AF65-F5344CB8AC3E}">
        <p14:creationId xmlns:p14="http://schemas.microsoft.com/office/powerpoint/2010/main" val="428020702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13"/>
          <p:cNvPicPr preferRelativeResize="0"/>
          <p:nvPr/>
        </p:nvPicPr>
        <p:blipFill rotWithShape="1">
          <a:blip r:embed="rId3">
            <a:alphaModFix/>
          </a:blip>
          <a:srcRect/>
          <a:stretch/>
        </p:blipFill>
        <p:spPr>
          <a:xfrm>
            <a:off x="2908977" y="1037225"/>
            <a:ext cx="7108675" cy="3976776"/>
          </a:xfrm>
          <a:prstGeom prst="rect">
            <a:avLst/>
          </a:prstGeom>
          <a:noFill/>
          <a:ln>
            <a:noFill/>
          </a:ln>
        </p:spPr>
      </p:pic>
      <p:sp>
        <p:nvSpPr>
          <p:cNvPr id="224" name="Google Shape;224;p13"/>
          <p:cNvSpPr txBox="1">
            <a:spLocks noGrp="1"/>
          </p:cNvSpPr>
          <p:nvPr>
            <p:ph type="title"/>
          </p:nvPr>
        </p:nvSpPr>
        <p:spPr>
          <a:xfrm>
            <a:off x="609603" y="3"/>
            <a:ext cx="10160100" cy="671100"/>
          </a:xfrm>
          <a:prstGeom prst="rect">
            <a:avLst/>
          </a:prstGeom>
          <a:noFill/>
          <a:ln>
            <a:noFill/>
          </a:ln>
        </p:spPr>
        <p:txBody>
          <a:bodyPr spcFirstLastPara="1" wrap="square" lIns="91408" tIns="45698" rIns="91408" bIns="45698" anchor="ctr" anchorCtr="0">
            <a:normAutofit/>
          </a:bodyPr>
          <a:lstStyle/>
          <a:p>
            <a:pPr algn="ctr">
              <a:lnSpc>
                <a:spcPct val="90000"/>
              </a:lnSpc>
              <a:buClr>
                <a:schemeClr val="dk1"/>
              </a:buClr>
              <a:buSzPts val="3600"/>
            </a:pPr>
            <a:r>
              <a:rPr lang="en-US" sz="3600"/>
              <a:t>CPC/ IRI ENSO Probability Forecast (July  14th)</a:t>
            </a:r>
            <a:endParaRPr sz="3600"/>
          </a:p>
        </p:txBody>
      </p:sp>
      <p:sp>
        <p:nvSpPr>
          <p:cNvPr id="225" name="Google Shape;225;p13"/>
          <p:cNvSpPr txBox="1"/>
          <p:nvPr/>
        </p:nvSpPr>
        <p:spPr>
          <a:xfrm>
            <a:off x="609600" y="5770253"/>
            <a:ext cx="11582400" cy="553955"/>
          </a:xfrm>
          <a:prstGeom prst="rect">
            <a:avLst/>
          </a:prstGeom>
          <a:noFill/>
          <a:ln w="9525" cap="flat" cmpd="sng">
            <a:solidFill>
              <a:srgbClr val="000000"/>
            </a:solidFill>
            <a:prstDash val="solid"/>
            <a:round/>
            <a:headEnd type="none" w="sm" len="sm"/>
            <a:tailEnd type="none" w="sm" len="sm"/>
          </a:ln>
        </p:spPr>
        <p:txBody>
          <a:bodyPr spcFirstLastPara="1" wrap="square" lIns="91408" tIns="45698" rIns="91408" bIns="45698" anchor="t" anchorCtr="0">
            <a:spAutoFit/>
          </a:bodyPr>
          <a:lstStyle/>
          <a:p>
            <a:pPr>
              <a:buSzPts val="1400"/>
            </a:pPr>
            <a:r>
              <a:rPr lang="en-US">
                <a:latin typeface="Calibri"/>
                <a:ea typeface="Calibri"/>
                <a:cs typeface="Calibri"/>
                <a:sym typeface="Calibri"/>
              </a:rPr>
              <a:t>Caption: Seasonal forecast probabilities for El Niño (Red bars), ENSO-Neutral (Grey bars), and La Niña (Blue bars). The climatological probabilities for these phases of ENSO are indicated by red, grey, and blue lines, respectively. Black dashed line indicates the 50% threshold.</a:t>
            </a:r>
            <a:endParaRPr>
              <a:latin typeface="Calibri"/>
              <a:ea typeface="Calibri"/>
              <a:cs typeface="Calibri"/>
              <a:sym typeface="Calibri"/>
            </a:endParaRPr>
          </a:p>
        </p:txBody>
      </p:sp>
      <p:sp>
        <p:nvSpPr>
          <p:cNvPr id="226" name="Google Shape;226;p13"/>
          <p:cNvSpPr/>
          <p:nvPr/>
        </p:nvSpPr>
        <p:spPr>
          <a:xfrm>
            <a:off x="609600" y="4914075"/>
            <a:ext cx="11582400" cy="856200"/>
          </a:xfrm>
          <a:prstGeom prst="rect">
            <a:avLst/>
          </a:prstGeom>
          <a:noFill/>
          <a:ln w="9525" cap="flat" cmpd="sng">
            <a:solidFill>
              <a:srgbClr val="000000"/>
            </a:solidFill>
            <a:prstDash val="solid"/>
            <a:round/>
            <a:headEnd type="none" w="sm" len="sm"/>
            <a:tailEnd type="none" w="sm" len="sm"/>
          </a:ln>
        </p:spPr>
        <p:txBody>
          <a:bodyPr spcFirstLastPara="1" wrap="square" lIns="91408" tIns="45698" rIns="91408" bIns="45698" anchor="t" anchorCtr="0">
            <a:spAutoFit/>
          </a:bodyPr>
          <a:lstStyle/>
          <a:p>
            <a:pPr>
              <a:buSzPts val="1400"/>
            </a:pPr>
            <a:r>
              <a:rPr lang="en-US" sz="1600">
                <a:latin typeface="Calibri"/>
                <a:ea typeface="Calibri"/>
                <a:cs typeface="Calibri"/>
                <a:sym typeface="Calibri"/>
              </a:rPr>
              <a:t>The official CPC/IRI forecast from July indicates La Niña as most likely through ASO 2022.</a:t>
            </a:r>
            <a:endParaRPr sz="1600">
              <a:latin typeface="Calibri"/>
              <a:ea typeface="Calibri"/>
              <a:cs typeface="Calibri"/>
              <a:sym typeface="Calibri"/>
            </a:endParaRPr>
          </a:p>
          <a:p>
            <a:pPr>
              <a:buSzPts val="1400"/>
            </a:pPr>
            <a:r>
              <a:rPr lang="en-US" sz="1600">
                <a:latin typeface="Calibri"/>
                <a:ea typeface="Calibri"/>
                <a:cs typeface="Calibri"/>
                <a:sym typeface="Calibri"/>
              </a:rPr>
              <a:t>Odds for La Niña during ASO have increased since the initial outlook. (</a:t>
            </a:r>
            <a:r>
              <a:rPr lang="en-US" sz="1600" b="1">
                <a:latin typeface="Calibri"/>
                <a:ea typeface="Calibri"/>
                <a:cs typeface="Calibri"/>
                <a:sym typeface="Calibri"/>
              </a:rPr>
              <a:t>to 62% from 58%</a:t>
            </a:r>
            <a:r>
              <a:rPr lang="en-US" sz="1600">
                <a:latin typeface="Calibri"/>
                <a:ea typeface="Calibri"/>
                <a:cs typeface="Calibri"/>
                <a:sym typeface="Calibri"/>
              </a:rPr>
              <a:t>)</a:t>
            </a:r>
            <a:endParaRPr sz="1600">
              <a:latin typeface="Calibri"/>
              <a:ea typeface="Calibri"/>
              <a:cs typeface="Calibri"/>
              <a:sym typeface="Calibri"/>
            </a:endParaRPr>
          </a:p>
          <a:p>
            <a:pPr>
              <a:buSzPts val="1400"/>
            </a:pPr>
            <a:r>
              <a:rPr lang="en-US" sz="1600">
                <a:latin typeface="Calibri"/>
                <a:ea typeface="Calibri"/>
                <a:cs typeface="Calibri"/>
                <a:sym typeface="Calibri"/>
              </a:rPr>
              <a:t>The outlook indicates a 50+% chance of La Niña through 2022.</a:t>
            </a:r>
            <a:endParaRPr sz="1600">
              <a:latin typeface="Calibri"/>
              <a:ea typeface="Calibri"/>
              <a:cs typeface="Calibri"/>
              <a:sym typeface="Calibri"/>
            </a:endParaRPr>
          </a:p>
        </p:txBody>
      </p:sp>
      <p:cxnSp>
        <p:nvCxnSpPr>
          <p:cNvPr id="227" name="Google Shape;227;p13"/>
          <p:cNvCxnSpPr>
            <a:stCxn id="226" idx="0"/>
          </p:cNvCxnSpPr>
          <p:nvPr/>
        </p:nvCxnSpPr>
        <p:spPr>
          <a:xfrm rot="10800000">
            <a:off x="5562903" y="4613775"/>
            <a:ext cx="837900" cy="300300"/>
          </a:xfrm>
          <a:prstGeom prst="straightConnector1">
            <a:avLst/>
          </a:prstGeom>
          <a:noFill/>
          <a:ln w="9525" cap="flat" cmpd="sng">
            <a:solidFill>
              <a:schemeClr val="dk1"/>
            </a:solidFill>
            <a:prstDash val="solid"/>
            <a:round/>
            <a:headEnd type="none" w="sm" len="sm"/>
            <a:tailEnd type="triangle" w="med" len="med"/>
          </a:ln>
        </p:spPr>
      </p:cxnSp>
    </p:spTree>
    <p:extLst>
      <p:ext uri="{BB962C8B-B14F-4D97-AF65-F5344CB8AC3E}">
        <p14:creationId xmlns:p14="http://schemas.microsoft.com/office/powerpoint/2010/main" val="428120020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p20"/>
          <p:cNvPicPr preferRelativeResize="0"/>
          <p:nvPr/>
        </p:nvPicPr>
        <p:blipFill rotWithShape="1">
          <a:blip r:embed="rId3">
            <a:alphaModFix/>
          </a:blip>
          <a:srcRect/>
          <a:stretch/>
        </p:blipFill>
        <p:spPr>
          <a:xfrm>
            <a:off x="890961" y="773151"/>
            <a:ext cx="4266025" cy="5522400"/>
          </a:xfrm>
          <a:prstGeom prst="rect">
            <a:avLst/>
          </a:prstGeom>
          <a:noFill/>
          <a:ln>
            <a:noFill/>
          </a:ln>
        </p:spPr>
      </p:pic>
      <p:pic>
        <p:nvPicPr>
          <p:cNvPr id="233" name="Google Shape;233;p20"/>
          <p:cNvPicPr preferRelativeResize="0"/>
          <p:nvPr/>
        </p:nvPicPr>
        <p:blipFill rotWithShape="1">
          <a:blip r:embed="rId4">
            <a:alphaModFix/>
          </a:blip>
          <a:srcRect t="5769" b="54659"/>
          <a:stretch/>
        </p:blipFill>
        <p:spPr>
          <a:xfrm>
            <a:off x="7722651" y="4065681"/>
            <a:ext cx="4419600" cy="2346875"/>
          </a:xfrm>
          <a:prstGeom prst="rect">
            <a:avLst/>
          </a:prstGeom>
          <a:noFill/>
          <a:ln>
            <a:noFill/>
          </a:ln>
        </p:spPr>
      </p:pic>
      <p:sp>
        <p:nvSpPr>
          <p:cNvPr id="234" name="Google Shape;234;p20"/>
          <p:cNvSpPr txBox="1">
            <a:spLocks noGrp="1"/>
          </p:cNvSpPr>
          <p:nvPr>
            <p:ph type="title"/>
          </p:nvPr>
        </p:nvSpPr>
        <p:spPr>
          <a:xfrm>
            <a:off x="599727" y="3"/>
            <a:ext cx="10160100" cy="700500"/>
          </a:xfrm>
          <a:prstGeom prst="rect">
            <a:avLst/>
          </a:prstGeom>
          <a:noFill/>
          <a:ln>
            <a:noFill/>
          </a:ln>
        </p:spPr>
        <p:txBody>
          <a:bodyPr spcFirstLastPara="1" wrap="square" lIns="91408" tIns="45698" rIns="91408" bIns="45698" anchor="ctr" anchorCtr="0">
            <a:normAutofit/>
          </a:bodyPr>
          <a:lstStyle/>
          <a:p>
            <a:pPr algn="ctr">
              <a:lnSpc>
                <a:spcPct val="90000"/>
              </a:lnSpc>
              <a:buClr>
                <a:schemeClr val="dk1"/>
              </a:buClr>
              <a:buSzPts val="4400"/>
            </a:pPr>
            <a:r>
              <a:rPr lang="en-US" sz="3600"/>
              <a:t>June 2022 SSTA in Main Development Region (MDR)</a:t>
            </a:r>
            <a:endParaRPr sz="3600"/>
          </a:p>
        </p:txBody>
      </p:sp>
      <p:sp>
        <p:nvSpPr>
          <p:cNvPr id="235" name="Google Shape;235;p20"/>
          <p:cNvSpPr txBox="1"/>
          <p:nvPr/>
        </p:nvSpPr>
        <p:spPr>
          <a:xfrm>
            <a:off x="6096001" y="1988627"/>
            <a:ext cx="5257800" cy="20625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600"/>
            </a:pPr>
            <a:r>
              <a:rPr lang="en-US" sz="1600">
                <a:latin typeface="Calibri"/>
                <a:ea typeface="Calibri"/>
                <a:cs typeface="Calibri"/>
                <a:sym typeface="Calibri"/>
              </a:rPr>
              <a:t>Area-averaged SSTs in the MDR were about 0.15 °C above average during June.</a:t>
            </a:r>
            <a:endParaRPr/>
          </a:p>
          <a:p>
            <a:pPr>
              <a:buSzPts val="1600"/>
            </a:pPr>
            <a:endParaRPr sz="1600">
              <a:latin typeface="Calibri"/>
              <a:ea typeface="Calibri"/>
              <a:cs typeface="Calibri"/>
              <a:sym typeface="Calibri"/>
            </a:endParaRPr>
          </a:p>
          <a:p>
            <a:pPr>
              <a:buSzPts val="1600"/>
            </a:pPr>
            <a:r>
              <a:rPr lang="en-US" sz="1600">
                <a:latin typeface="Calibri"/>
                <a:ea typeface="Calibri"/>
                <a:cs typeface="Calibri"/>
                <a:sym typeface="Calibri"/>
              </a:rPr>
              <a:t>SSTA’s in the MDR were about +0.04°C warmer than those for the global Tropics. </a:t>
            </a:r>
            <a:endParaRPr sz="1600">
              <a:latin typeface="Calibri"/>
              <a:ea typeface="Calibri"/>
              <a:cs typeface="Calibri"/>
              <a:sym typeface="Calibri"/>
            </a:endParaRPr>
          </a:p>
          <a:p>
            <a:pPr>
              <a:buSzPts val="1600"/>
            </a:pPr>
            <a:endParaRPr sz="1600">
              <a:latin typeface="Calibri"/>
              <a:ea typeface="Calibri"/>
              <a:cs typeface="Calibri"/>
              <a:sym typeface="Calibri"/>
            </a:endParaRPr>
          </a:p>
          <a:p>
            <a:pPr>
              <a:buSzPts val="1600"/>
            </a:pPr>
            <a:r>
              <a:rPr lang="en-US" sz="1600">
                <a:latin typeface="Calibri"/>
                <a:ea typeface="Calibri"/>
                <a:cs typeface="Calibri"/>
                <a:sym typeface="Calibri"/>
              </a:rPr>
              <a:t>Very different story last year (-0.04C in MDR and -0.09C from Global Tropics)</a:t>
            </a:r>
            <a:endParaRPr sz="1600">
              <a:latin typeface="Calibri"/>
              <a:ea typeface="Calibri"/>
              <a:cs typeface="Calibri"/>
              <a:sym typeface="Calibri"/>
            </a:endParaRPr>
          </a:p>
        </p:txBody>
      </p:sp>
      <p:cxnSp>
        <p:nvCxnSpPr>
          <p:cNvPr id="236" name="Google Shape;236;p20"/>
          <p:cNvCxnSpPr>
            <a:stCxn id="235" idx="1"/>
          </p:cNvCxnSpPr>
          <p:nvPr/>
        </p:nvCxnSpPr>
        <p:spPr>
          <a:xfrm rot="10800000">
            <a:off x="3522303" y="2579476"/>
            <a:ext cx="2573700" cy="440400"/>
          </a:xfrm>
          <a:prstGeom prst="straightConnector1">
            <a:avLst/>
          </a:prstGeom>
          <a:noFill/>
          <a:ln w="9525" cap="flat" cmpd="sng">
            <a:solidFill>
              <a:schemeClr val="dk1"/>
            </a:solidFill>
            <a:prstDash val="solid"/>
            <a:round/>
            <a:headEnd type="none" w="sm" len="sm"/>
            <a:tailEnd type="triangle" w="med" len="med"/>
          </a:ln>
        </p:spPr>
      </p:cxnSp>
      <p:cxnSp>
        <p:nvCxnSpPr>
          <p:cNvPr id="237" name="Google Shape;237;p20"/>
          <p:cNvCxnSpPr>
            <a:stCxn id="235" idx="1"/>
          </p:cNvCxnSpPr>
          <p:nvPr/>
        </p:nvCxnSpPr>
        <p:spPr>
          <a:xfrm flipH="1">
            <a:off x="4309503" y="3019876"/>
            <a:ext cx="1786500" cy="885600"/>
          </a:xfrm>
          <a:prstGeom prst="straightConnector1">
            <a:avLst/>
          </a:prstGeom>
          <a:noFill/>
          <a:ln w="9525" cap="flat" cmpd="sng">
            <a:solidFill>
              <a:schemeClr val="dk1"/>
            </a:solidFill>
            <a:prstDash val="solid"/>
            <a:round/>
            <a:headEnd type="none" w="sm" len="sm"/>
            <a:tailEnd type="triangle" w="med" len="med"/>
          </a:ln>
        </p:spPr>
      </p:cxnSp>
      <p:cxnSp>
        <p:nvCxnSpPr>
          <p:cNvPr id="238" name="Google Shape;238;p20"/>
          <p:cNvCxnSpPr>
            <a:stCxn id="235" idx="1"/>
          </p:cNvCxnSpPr>
          <p:nvPr/>
        </p:nvCxnSpPr>
        <p:spPr>
          <a:xfrm flipH="1">
            <a:off x="4278601" y="3019878"/>
            <a:ext cx="1817400" cy="2273700"/>
          </a:xfrm>
          <a:prstGeom prst="straightConnector1">
            <a:avLst/>
          </a:prstGeom>
          <a:noFill/>
          <a:ln w="9525" cap="flat" cmpd="sng">
            <a:solidFill>
              <a:schemeClr val="dk1"/>
            </a:solidFill>
            <a:prstDash val="solid"/>
            <a:round/>
            <a:headEnd type="none" w="sm" len="sm"/>
            <a:tailEnd type="triangle" w="med" len="med"/>
          </a:ln>
        </p:spPr>
      </p:cxnSp>
    </p:spTree>
    <p:extLst>
      <p:ext uri="{BB962C8B-B14F-4D97-AF65-F5344CB8AC3E}">
        <p14:creationId xmlns:p14="http://schemas.microsoft.com/office/powerpoint/2010/main" val="362186107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21"/>
          <p:cNvPicPr preferRelativeResize="0"/>
          <p:nvPr/>
        </p:nvPicPr>
        <p:blipFill rotWithShape="1">
          <a:blip r:embed="rId3">
            <a:alphaModFix/>
          </a:blip>
          <a:srcRect t="46053" b="9458"/>
          <a:stretch/>
        </p:blipFill>
        <p:spPr>
          <a:xfrm>
            <a:off x="8000270" y="4475462"/>
            <a:ext cx="3983889" cy="1939151"/>
          </a:xfrm>
          <a:prstGeom prst="rect">
            <a:avLst/>
          </a:prstGeom>
          <a:noFill/>
          <a:ln>
            <a:noFill/>
          </a:ln>
        </p:spPr>
      </p:pic>
      <p:sp>
        <p:nvSpPr>
          <p:cNvPr id="245" name="Google Shape;245;p21"/>
          <p:cNvSpPr txBox="1">
            <a:spLocks noGrp="1"/>
          </p:cNvSpPr>
          <p:nvPr>
            <p:ph type="title"/>
          </p:nvPr>
        </p:nvSpPr>
        <p:spPr>
          <a:xfrm>
            <a:off x="1471051" y="2"/>
            <a:ext cx="9249900" cy="651300"/>
          </a:xfrm>
          <a:prstGeom prst="rect">
            <a:avLst/>
          </a:prstGeom>
          <a:noFill/>
          <a:ln>
            <a:noFill/>
          </a:ln>
        </p:spPr>
        <p:txBody>
          <a:bodyPr spcFirstLastPara="1" wrap="square" lIns="91408" tIns="45698" rIns="91408" bIns="45698" anchor="ctr" anchorCtr="0">
            <a:noAutofit/>
          </a:bodyPr>
          <a:lstStyle/>
          <a:p>
            <a:pPr algn="ctr">
              <a:lnSpc>
                <a:spcPct val="90000"/>
              </a:lnSpc>
              <a:buClr>
                <a:schemeClr val="dk1"/>
              </a:buClr>
              <a:buSzPts val="4400"/>
            </a:pPr>
            <a:r>
              <a:rPr lang="en-US" sz="3600"/>
              <a:t>Observed Low-level Circulation</a:t>
            </a:r>
            <a:endParaRPr sz="3600"/>
          </a:p>
        </p:txBody>
      </p:sp>
      <p:sp>
        <p:nvSpPr>
          <p:cNvPr id="246" name="Google Shape;246;p21"/>
          <p:cNvSpPr txBox="1"/>
          <p:nvPr/>
        </p:nvSpPr>
        <p:spPr>
          <a:xfrm>
            <a:off x="7023103" y="1296650"/>
            <a:ext cx="5168900" cy="3477833"/>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400"/>
            </a:pPr>
            <a:r>
              <a:rPr lang="en-US" sz="1900" dirty="0">
                <a:latin typeface="Calibri"/>
                <a:ea typeface="Calibri"/>
                <a:cs typeface="Calibri"/>
                <a:sym typeface="Calibri"/>
              </a:rPr>
              <a:t>African Easterly Jet axis is near to just north of 15N. Anomalous cyclonic shear across eastern MDR.  (Slightly weaker than last year)</a:t>
            </a:r>
            <a:endParaRPr sz="1900" dirty="0">
              <a:latin typeface="Calibri"/>
              <a:ea typeface="Calibri"/>
              <a:cs typeface="Calibri"/>
              <a:sym typeface="Calibri"/>
            </a:endParaRPr>
          </a:p>
          <a:p>
            <a:pPr>
              <a:buSzPts val="1400"/>
            </a:pPr>
            <a:endParaRPr dirty="0">
              <a:latin typeface="Calibri"/>
              <a:ea typeface="Calibri"/>
              <a:cs typeface="Calibri"/>
              <a:sym typeface="Calibri"/>
            </a:endParaRPr>
          </a:p>
          <a:p>
            <a:pPr>
              <a:buSzPts val="1400"/>
            </a:pPr>
            <a:r>
              <a:rPr lang="en-US" sz="1900" dirty="0">
                <a:latin typeface="Calibri"/>
                <a:ea typeface="Calibri"/>
                <a:cs typeface="Calibri"/>
                <a:sym typeface="Calibri"/>
              </a:rPr>
              <a:t>Westerly wind anomalies (Green Box) are present across the tropical Atlantic. (Slightly weaker than last year)</a:t>
            </a:r>
            <a:endParaRPr sz="1900" dirty="0">
              <a:latin typeface="Calibri"/>
              <a:ea typeface="Calibri"/>
              <a:cs typeface="Calibri"/>
              <a:sym typeface="Calibri"/>
            </a:endParaRPr>
          </a:p>
          <a:p>
            <a:pPr>
              <a:buSzPts val="1400"/>
            </a:pPr>
            <a:endParaRPr dirty="0">
              <a:latin typeface="Calibri"/>
              <a:ea typeface="Calibri"/>
              <a:cs typeface="Calibri"/>
              <a:sym typeface="Calibri"/>
            </a:endParaRPr>
          </a:p>
          <a:p>
            <a:pPr>
              <a:buSzPts val="1400"/>
            </a:pPr>
            <a:r>
              <a:rPr lang="en-US" sz="1900" b="1" i="1" dirty="0">
                <a:solidFill>
                  <a:srgbClr val="0000FF"/>
                </a:solidFill>
                <a:latin typeface="Calibri"/>
                <a:ea typeface="Calibri"/>
                <a:cs typeface="Calibri"/>
                <a:sym typeface="Calibri"/>
              </a:rPr>
              <a:t>These patterns are typical of the ongoing high-activity era that began in 1995. </a:t>
            </a:r>
            <a:r>
              <a:rPr lang="en-US" sz="1900" dirty="0">
                <a:latin typeface="Calibri"/>
                <a:ea typeface="Calibri"/>
                <a:cs typeface="Calibri"/>
                <a:sym typeface="Calibri"/>
              </a:rPr>
              <a:t>They are associated with an enhanced west African monsoon system.</a:t>
            </a:r>
            <a:endParaRPr sz="1900" dirty="0"/>
          </a:p>
        </p:txBody>
      </p:sp>
      <p:pic>
        <p:nvPicPr>
          <p:cNvPr id="247" name="Google Shape;247;p21"/>
          <p:cNvPicPr preferRelativeResize="0"/>
          <p:nvPr/>
        </p:nvPicPr>
        <p:blipFill>
          <a:blip r:embed="rId4">
            <a:alphaModFix/>
          </a:blip>
          <a:stretch>
            <a:fillRect/>
          </a:stretch>
        </p:blipFill>
        <p:spPr>
          <a:xfrm>
            <a:off x="1401200" y="813477"/>
            <a:ext cx="4916125" cy="5434651"/>
          </a:xfrm>
          <a:prstGeom prst="rect">
            <a:avLst/>
          </a:prstGeom>
          <a:noFill/>
          <a:ln>
            <a:noFill/>
          </a:ln>
        </p:spPr>
      </p:pic>
      <p:sp>
        <p:nvSpPr>
          <p:cNvPr id="248" name="Google Shape;248;p21"/>
          <p:cNvSpPr/>
          <p:nvPr/>
        </p:nvSpPr>
        <p:spPr>
          <a:xfrm>
            <a:off x="3789151" y="4802775"/>
            <a:ext cx="877800" cy="461624"/>
          </a:xfrm>
          <a:prstGeom prst="rect">
            <a:avLst/>
          </a:prstGeom>
          <a:noFill/>
          <a:ln w="28575" cap="flat" cmpd="sng">
            <a:solidFill>
              <a:srgbClr val="008000"/>
            </a:solidFill>
            <a:prstDash val="solid"/>
            <a:round/>
            <a:headEnd type="none" w="sm" len="sm"/>
            <a:tailEnd type="none" w="sm" len="sm"/>
          </a:ln>
        </p:spPr>
        <p:txBody>
          <a:bodyPr spcFirstLastPara="1" wrap="square" lIns="91408" tIns="45698" rIns="91408" bIns="45698" anchor="t" anchorCtr="0">
            <a:spAutoFit/>
          </a:bodyPr>
          <a:lstStyle/>
          <a:p>
            <a:pPr>
              <a:buSzPts val="2400"/>
            </a:pPr>
            <a:endParaRPr sz="2400" b="1" u="sng">
              <a:latin typeface="Times New Roman"/>
              <a:ea typeface="Times New Roman"/>
              <a:cs typeface="Times New Roman"/>
              <a:sym typeface="Times New Roman"/>
            </a:endParaRPr>
          </a:p>
        </p:txBody>
      </p:sp>
      <p:cxnSp>
        <p:nvCxnSpPr>
          <p:cNvPr id="249" name="Google Shape;249;p21"/>
          <p:cNvCxnSpPr/>
          <p:nvPr/>
        </p:nvCxnSpPr>
        <p:spPr>
          <a:xfrm flipH="1">
            <a:off x="4549108" y="2933701"/>
            <a:ext cx="2423192" cy="1842083"/>
          </a:xfrm>
          <a:prstGeom prst="straightConnector1">
            <a:avLst/>
          </a:prstGeom>
          <a:noFill/>
          <a:ln w="28575" cap="flat" cmpd="sng">
            <a:solidFill>
              <a:schemeClr val="dk1"/>
            </a:solidFill>
            <a:prstDash val="solid"/>
            <a:round/>
            <a:headEnd type="none" w="sm" len="sm"/>
            <a:tailEnd type="triangle" w="med" len="med"/>
          </a:ln>
        </p:spPr>
      </p:cxnSp>
      <p:cxnSp>
        <p:nvCxnSpPr>
          <p:cNvPr id="250" name="Google Shape;250;p21"/>
          <p:cNvCxnSpPr/>
          <p:nvPr/>
        </p:nvCxnSpPr>
        <p:spPr>
          <a:xfrm rot="10800000">
            <a:off x="4104637" y="2607684"/>
            <a:ext cx="339731" cy="848717"/>
          </a:xfrm>
          <a:prstGeom prst="straightConnector1">
            <a:avLst/>
          </a:prstGeom>
          <a:noFill/>
          <a:ln w="9525" cap="flat" cmpd="sng">
            <a:solidFill>
              <a:schemeClr val="lt2"/>
            </a:solidFill>
            <a:prstDash val="solid"/>
            <a:round/>
            <a:headEnd type="none" w="sm" len="sm"/>
            <a:tailEnd type="triangle" w="med" len="med"/>
          </a:ln>
        </p:spPr>
      </p:cxnSp>
      <p:sp>
        <p:nvSpPr>
          <p:cNvPr id="251" name="Google Shape;251;p21"/>
          <p:cNvSpPr/>
          <p:nvPr/>
        </p:nvSpPr>
        <p:spPr>
          <a:xfrm>
            <a:off x="10720501" y="4723048"/>
            <a:ext cx="457200" cy="461624"/>
          </a:xfrm>
          <a:prstGeom prst="rect">
            <a:avLst/>
          </a:prstGeom>
          <a:noFill/>
          <a:ln w="28575" cap="flat" cmpd="sng">
            <a:solidFill>
              <a:srgbClr val="FF0000"/>
            </a:solidFill>
            <a:prstDash val="solid"/>
            <a:round/>
            <a:headEnd type="none" w="sm" len="sm"/>
            <a:tailEnd type="none" w="sm" len="sm"/>
          </a:ln>
        </p:spPr>
        <p:txBody>
          <a:bodyPr spcFirstLastPara="1" wrap="square" lIns="91408" tIns="45698" rIns="91408" bIns="45698" anchor="t" anchorCtr="0">
            <a:spAutoFit/>
          </a:bodyPr>
          <a:lstStyle/>
          <a:p>
            <a:pPr>
              <a:buSzPts val="2400"/>
            </a:pPr>
            <a:endParaRPr sz="2400" b="1" u="sng">
              <a:latin typeface="Times New Roman"/>
              <a:ea typeface="Times New Roman"/>
              <a:cs typeface="Times New Roman"/>
              <a:sym typeface="Times New Roman"/>
            </a:endParaRPr>
          </a:p>
        </p:txBody>
      </p:sp>
      <p:cxnSp>
        <p:nvCxnSpPr>
          <p:cNvPr id="252" name="Google Shape;252;p21"/>
          <p:cNvCxnSpPr/>
          <p:nvPr/>
        </p:nvCxnSpPr>
        <p:spPr>
          <a:xfrm flipH="1">
            <a:off x="4475286" y="1854200"/>
            <a:ext cx="2522425" cy="497525"/>
          </a:xfrm>
          <a:prstGeom prst="straightConnector1">
            <a:avLst/>
          </a:prstGeom>
          <a:noFill/>
          <a:ln w="28575" cap="flat" cmpd="sng">
            <a:solidFill>
              <a:schemeClr val="dk1"/>
            </a:solidFill>
            <a:prstDash val="solid"/>
            <a:round/>
            <a:headEnd type="none" w="sm" len="sm"/>
            <a:tailEnd type="triangle" w="med" len="med"/>
          </a:ln>
        </p:spPr>
      </p:cxnSp>
      <p:sp>
        <p:nvSpPr>
          <p:cNvPr id="253" name="Google Shape;253;p21"/>
          <p:cNvSpPr/>
          <p:nvPr/>
        </p:nvSpPr>
        <p:spPr>
          <a:xfrm>
            <a:off x="10035375" y="5733925"/>
            <a:ext cx="789300" cy="334800"/>
          </a:xfrm>
          <a:prstGeom prst="rect">
            <a:avLst/>
          </a:prstGeom>
          <a:noFill/>
          <a:ln w="28575" cap="flat" cmpd="sng">
            <a:solidFill>
              <a:srgbClr val="008000"/>
            </a:solidFill>
            <a:prstDash val="solid"/>
            <a:round/>
            <a:headEnd type="none" w="sm" len="sm"/>
            <a:tailEnd type="none" w="sm" len="sm"/>
          </a:ln>
        </p:spPr>
        <p:txBody>
          <a:bodyPr spcFirstLastPara="1" wrap="square" lIns="91408" tIns="45698" rIns="91408" bIns="45698" anchor="t" anchorCtr="0">
            <a:noAutofit/>
          </a:bodyPr>
          <a:lstStyle/>
          <a:p>
            <a:pPr>
              <a:buSzPts val="2400"/>
            </a:pPr>
            <a:endParaRPr sz="2400" b="1" u="sng">
              <a:latin typeface="Times New Roman"/>
              <a:ea typeface="Times New Roman"/>
              <a:cs typeface="Times New Roman"/>
              <a:sym typeface="Times New Roman"/>
            </a:endParaRPr>
          </a:p>
        </p:txBody>
      </p:sp>
    </p:spTree>
    <p:extLst>
      <p:ext uri="{BB962C8B-B14F-4D97-AF65-F5344CB8AC3E}">
        <p14:creationId xmlns:p14="http://schemas.microsoft.com/office/powerpoint/2010/main" val="383223193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pic>
        <p:nvPicPr>
          <p:cNvPr id="300" name="Google Shape;300;p15"/>
          <p:cNvPicPr preferRelativeResize="0"/>
          <p:nvPr/>
        </p:nvPicPr>
        <p:blipFill rotWithShape="1">
          <a:blip r:embed="rId3">
            <a:alphaModFix/>
          </a:blip>
          <a:srcRect l="15499" t="55252" r="8782" b="573"/>
          <a:stretch/>
        </p:blipFill>
        <p:spPr>
          <a:xfrm>
            <a:off x="6538611" y="3981044"/>
            <a:ext cx="4434551" cy="2162451"/>
          </a:xfrm>
          <a:prstGeom prst="rect">
            <a:avLst/>
          </a:prstGeom>
          <a:noFill/>
          <a:ln>
            <a:noFill/>
          </a:ln>
        </p:spPr>
      </p:pic>
      <p:pic>
        <p:nvPicPr>
          <p:cNvPr id="301" name="Google Shape;301;p15" descr="Map&#10;&#10;Description automatically generated"/>
          <p:cNvPicPr preferRelativeResize="0"/>
          <p:nvPr/>
        </p:nvPicPr>
        <p:blipFill rotWithShape="1">
          <a:blip r:embed="rId4">
            <a:alphaModFix/>
          </a:blip>
          <a:srcRect l="13861" t="12277" r="17304" b="46326"/>
          <a:stretch/>
        </p:blipFill>
        <p:spPr>
          <a:xfrm>
            <a:off x="2297832" y="3971186"/>
            <a:ext cx="4302009" cy="1999119"/>
          </a:xfrm>
          <a:prstGeom prst="rect">
            <a:avLst/>
          </a:prstGeom>
          <a:noFill/>
          <a:ln>
            <a:noFill/>
          </a:ln>
        </p:spPr>
      </p:pic>
      <p:sp>
        <p:nvSpPr>
          <p:cNvPr id="302" name="Google Shape;302;p15"/>
          <p:cNvSpPr txBox="1">
            <a:spLocks noGrp="1"/>
          </p:cNvSpPr>
          <p:nvPr>
            <p:ph type="title"/>
          </p:nvPr>
        </p:nvSpPr>
        <p:spPr>
          <a:xfrm>
            <a:off x="1371610" y="177533"/>
            <a:ext cx="9492447" cy="533400"/>
          </a:xfrm>
          <a:prstGeom prst="rect">
            <a:avLst/>
          </a:prstGeom>
          <a:noFill/>
          <a:ln>
            <a:noFill/>
          </a:ln>
        </p:spPr>
        <p:txBody>
          <a:bodyPr spcFirstLastPara="1" wrap="square" lIns="91408" tIns="45698" rIns="91408" bIns="45698" anchor="ctr" anchorCtr="0">
            <a:normAutofit fontScale="90000"/>
          </a:bodyPr>
          <a:lstStyle/>
          <a:p>
            <a:pPr algn="ctr">
              <a:lnSpc>
                <a:spcPct val="90000"/>
              </a:lnSpc>
              <a:buSzPct val="91666"/>
            </a:pPr>
            <a:r>
              <a:rPr lang="en-US">
                <a:solidFill>
                  <a:schemeClr val="dk2"/>
                </a:solidFill>
              </a:rPr>
              <a:t>CFS: SSTA Forecasts for ASO</a:t>
            </a:r>
            <a:endParaRPr>
              <a:solidFill>
                <a:schemeClr val="dk2"/>
              </a:solidFill>
            </a:endParaRPr>
          </a:p>
        </p:txBody>
      </p:sp>
      <p:sp>
        <p:nvSpPr>
          <p:cNvPr id="303" name="Google Shape;303;p15"/>
          <p:cNvSpPr txBox="1"/>
          <p:nvPr/>
        </p:nvSpPr>
        <p:spPr>
          <a:xfrm>
            <a:off x="3496875" y="3363337"/>
            <a:ext cx="6320119" cy="323123"/>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lgn="ctr">
              <a:buSzPts val="1400"/>
            </a:pPr>
            <a:r>
              <a:rPr lang="en-US">
                <a:latin typeface="Calibri"/>
                <a:ea typeface="Calibri"/>
                <a:cs typeface="Calibri"/>
                <a:sym typeface="Calibri"/>
              </a:rPr>
              <a:t>CFS Hi-Res model predicts La Niña.  Warmer Atlantic MDR than in Apr</a:t>
            </a:r>
            <a:endParaRPr/>
          </a:p>
        </p:txBody>
      </p:sp>
      <p:sp>
        <p:nvSpPr>
          <p:cNvPr id="304" name="Google Shape;304;p15"/>
          <p:cNvSpPr/>
          <p:nvPr/>
        </p:nvSpPr>
        <p:spPr>
          <a:xfrm>
            <a:off x="596249" y="1881251"/>
            <a:ext cx="1829451" cy="830956"/>
          </a:xfrm>
          <a:prstGeom prst="rect">
            <a:avLst/>
          </a:prstGeom>
          <a:solidFill>
            <a:schemeClr val="lt1"/>
          </a:solidFill>
          <a:ln>
            <a:noFill/>
          </a:ln>
        </p:spPr>
        <p:txBody>
          <a:bodyPr spcFirstLastPara="1" wrap="square" lIns="91408" tIns="45698" rIns="91408" bIns="45698" anchor="t" anchorCtr="0">
            <a:spAutoFit/>
          </a:bodyPr>
          <a:lstStyle/>
          <a:p>
            <a:pPr algn="ctr">
              <a:buSzPts val="1600"/>
            </a:pPr>
            <a:r>
              <a:rPr lang="en-US" sz="2400" dirty="0">
                <a:latin typeface="Calibri"/>
                <a:ea typeface="Calibri"/>
                <a:cs typeface="Calibri"/>
                <a:sym typeface="Calibri"/>
              </a:rPr>
              <a:t>CFS-Hi Res </a:t>
            </a:r>
            <a:endParaRPr sz="2400" dirty="0">
              <a:latin typeface="Calibri"/>
              <a:ea typeface="Calibri"/>
              <a:cs typeface="Calibri"/>
              <a:sym typeface="Calibri"/>
            </a:endParaRPr>
          </a:p>
          <a:p>
            <a:pPr algn="ctr">
              <a:buSzPts val="1600"/>
            </a:pPr>
            <a:r>
              <a:rPr lang="en-US" sz="2400" dirty="0">
                <a:latin typeface="Calibri"/>
                <a:ea typeface="Calibri"/>
                <a:cs typeface="Calibri"/>
                <a:sym typeface="Calibri"/>
              </a:rPr>
              <a:t>(T-382)</a:t>
            </a:r>
            <a:endParaRPr sz="2000" dirty="0"/>
          </a:p>
        </p:txBody>
      </p:sp>
      <p:sp>
        <p:nvSpPr>
          <p:cNvPr id="305" name="Google Shape;305;p15"/>
          <p:cNvSpPr/>
          <p:nvPr/>
        </p:nvSpPr>
        <p:spPr>
          <a:xfrm>
            <a:off x="572321" y="4460675"/>
            <a:ext cx="1777179" cy="1200288"/>
          </a:xfrm>
          <a:prstGeom prst="rect">
            <a:avLst/>
          </a:prstGeom>
          <a:solidFill>
            <a:schemeClr val="lt1"/>
          </a:solidFill>
          <a:ln>
            <a:noFill/>
          </a:ln>
        </p:spPr>
        <p:txBody>
          <a:bodyPr spcFirstLastPara="1" wrap="square" lIns="91408" tIns="45698" rIns="91408" bIns="45698" anchor="t" anchorCtr="0">
            <a:spAutoFit/>
          </a:bodyPr>
          <a:lstStyle/>
          <a:p>
            <a:pPr algn="ctr">
              <a:buSzPts val="1600"/>
            </a:pPr>
            <a:r>
              <a:rPr lang="en-US" sz="2400" dirty="0">
                <a:latin typeface="Calibri"/>
                <a:ea typeface="Calibri"/>
                <a:cs typeface="Calibri"/>
                <a:sym typeface="Calibri"/>
              </a:rPr>
              <a:t>CFS-Low Res **</a:t>
            </a:r>
            <a:endParaRPr sz="2400" dirty="0">
              <a:latin typeface="Calibri"/>
              <a:ea typeface="Calibri"/>
              <a:cs typeface="Calibri"/>
              <a:sym typeface="Calibri"/>
            </a:endParaRPr>
          </a:p>
          <a:p>
            <a:pPr algn="ctr">
              <a:buSzPts val="1600"/>
            </a:pPr>
            <a:r>
              <a:rPr lang="en-US" sz="2400" dirty="0">
                <a:latin typeface="Calibri"/>
                <a:ea typeface="Calibri"/>
                <a:cs typeface="Calibri"/>
                <a:sym typeface="Calibri"/>
              </a:rPr>
              <a:t>(T-128)</a:t>
            </a:r>
            <a:endParaRPr sz="2000" dirty="0"/>
          </a:p>
        </p:txBody>
      </p:sp>
      <p:sp>
        <p:nvSpPr>
          <p:cNvPr id="306" name="Google Shape;306;p15"/>
          <p:cNvSpPr txBox="1"/>
          <p:nvPr/>
        </p:nvSpPr>
        <p:spPr>
          <a:xfrm>
            <a:off x="2560024" y="5956957"/>
            <a:ext cx="7959000" cy="323123"/>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lgn="ctr">
              <a:buSzPts val="1400"/>
            </a:pPr>
            <a:r>
              <a:rPr lang="en-US">
                <a:latin typeface="Calibri"/>
                <a:ea typeface="Calibri"/>
                <a:cs typeface="Calibri"/>
                <a:sym typeface="Calibri"/>
              </a:rPr>
              <a:t>CFS low-res model is predicting La Niña, along with near average SSTs in the MDR.</a:t>
            </a:r>
            <a:endParaRPr/>
          </a:p>
        </p:txBody>
      </p:sp>
      <p:sp>
        <p:nvSpPr>
          <p:cNvPr id="307" name="Google Shape;307;p15"/>
          <p:cNvSpPr/>
          <p:nvPr/>
        </p:nvSpPr>
        <p:spPr>
          <a:xfrm>
            <a:off x="6712327" y="3882837"/>
            <a:ext cx="3509480" cy="338555"/>
          </a:xfrm>
          <a:prstGeom prst="rect">
            <a:avLst/>
          </a:prstGeom>
          <a:solidFill>
            <a:schemeClr val="lt1"/>
          </a:solidFill>
          <a:ln>
            <a:noFill/>
          </a:ln>
        </p:spPr>
        <p:txBody>
          <a:bodyPr spcFirstLastPara="1" wrap="square" lIns="91408" tIns="45698" rIns="91408" bIns="45698" anchor="t" anchorCtr="0">
            <a:spAutoFit/>
          </a:bodyPr>
          <a:lstStyle/>
          <a:p>
            <a:pPr algn="ctr">
              <a:buSzPts val="1600"/>
            </a:pPr>
            <a:r>
              <a:rPr lang="en-US" sz="1600">
                <a:latin typeface="Calibri"/>
                <a:ea typeface="Calibri"/>
                <a:cs typeface="Calibri"/>
                <a:sym typeface="Calibri"/>
              </a:rPr>
              <a:t>Issued in July</a:t>
            </a:r>
            <a:endParaRPr/>
          </a:p>
        </p:txBody>
      </p:sp>
      <p:sp>
        <p:nvSpPr>
          <p:cNvPr id="308" name="Google Shape;308;p15"/>
          <p:cNvSpPr/>
          <p:nvPr/>
        </p:nvSpPr>
        <p:spPr>
          <a:xfrm>
            <a:off x="2898743" y="3865969"/>
            <a:ext cx="3509400" cy="338513"/>
          </a:xfrm>
          <a:prstGeom prst="rect">
            <a:avLst/>
          </a:prstGeom>
          <a:solidFill>
            <a:schemeClr val="lt1"/>
          </a:solidFill>
          <a:ln>
            <a:noFill/>
          </a:ln>
        </p:spPr>
        <p:txBody>
          <a:bodyPr spcFirstLastPara="1" wrap="square" lIns="91408" tIns="45698" rIns="91408" bIns="45698" anchor="t" anchorCtr="0">
            <a:spAutoFit/>
          </a:bodyPr>
          <a:lstStyle/>
          <a:p>
            <a:pPr algn="ctr">
              <a:buSzPts val="1600"/>
            </a:pPr>
            <a:r>
              <a:rPr lang="en-US" sz="1600">
                <a:latin typeface="Calibri"/>
                <a:ea typeface="Calibri"/>
                <a:cs typeface="Calibri"/>
                <a:sym typeface="Calibri"/>
              </a:rPr>
              <a:t>Issued in April</a:t>
            </a:r>
            <a:endParaRPr/>
          </a:p>
        </p:txBody>
      </p:sp>
      <p:sp>
        <p:nvSpPr>
          <p:cNvPr id="309" name="Google Shape;309;p15"/>
          <p:cNvSpPr txBox="1"/>
          <p:nvPr/>
        </p:nvSpPr>
        <p:spPr>
          <a:xfrm>
            <a:off x="8109303" y="5261301"/>
            <a:ext cx="732300" cy="553955"/>
          </a:xfrm>
          <a:prstGeom prst="rect">
            <a:avLst/>
          </a:prstGeom>
          <a:solidFill>
            <a:schemeClr val="lt1"/>
          </a:solidFill>
          <a:ln>
            <a:noFill/>
          </a:ln>
        </p:spPr>
        <p:txBody>
          <a:bodyPr spcFirstLastPara="1" wrap="square" lIns="91408" tIns="45698" rIns="91408" bIns="45698" anchor="t" anchorCtr="0">
            <a:spAutoFit/>
          </a:bodyPr>
          <a:lstStyle/>
          <a:p>
            <a:pPr>
              <a:buSzPts val="1400"/>
            </a:pPr>
            <a:r>
              <a:rPr lang="en-US">
                <a:latin typeface="Calibri"/>
                <a:ea typeface="Calibri"/>
                <a:cs typeface="Calibri"/>
                <a:sym typeface="Calibri"/>
              </a:rPr>
              <a:t>La Niña </a:t>
            </a:r>
            <a:endParaRPr/>
          </a:p>
        </p:txBody>
      </p:sp>
      <p:sp>
        <p:nvSpPr>
          <p:cNvPr id="310" name="Google Shape;310;p15"/>
          <p:cNvSpPr/>
          <p:nvPr/>
        </p:nvSpPr>
        <p:spPr>
          <a:xfrm>
            <a:off x="8109288" y="5047223"/>
            <a:ext cx="636000" cy="173700"/>
          </a:xfrm>
          <a:prstGeom prst="rect">
            <a:avLst/>
          </a:prstGeom>
          <a:noFill/>
          <a:ln w="28575" cap="flat" cmpd="sng">
            <a:solidFill>
              <a:schemeClr val="dk1"/>
            </a:solidFill>
            <a:prstDash val="solid"/>
            <a:round/>
            <a:headEnd type="none" w="sm" len="sm"/>
            <a:tailEnd type="none" w="sm" len="sm"/>
          </a:ln>
        </p:spPr>
        <p:txBody>
          <a:bodyPr spcFirstLastPara="1" wrap="square" lIns="91408" tIns="45698" rIns="91408" bIns="45698" anchor="t" anchorCtr="0">
            <a:noAutofit/>
          </a:bodyPr>
          <a:lstStyle/>
          <a:p>
            <a:pPr>
              <a:buSzPts val="2400"/>
            </a:pPr>
            <a:endParaRPr sz="2400" b="1" u="sng">
              <a:latin typeface="Times New Roman"/>
              <a:ea typeface="Times New Roman"/>
              <a:cs typeface="Times New Roman"/>
              <a:sym typeface="Times New Roman"/>
            </a:endParaRPr>
          </a:p>
        </p:txBody>
      </p:sp>
      <p:pic>
        <p:nvPicPr>
          <p:cNvPr id="311" name="Google Shape;311;p15"/>
          <p:cNvPicPr preferRelativeResize="0"/>
          <p:nvPr/>
        </p:nvPicPr>
        <p:blipFill rotWithShape="1">
          <a:blip r:embed="rId5">
            <a:alphaModFix/>
          </a:blip>
          <a:srcRect b="49814"/>
          <a:stretch/>
        </p:blipFill>
        <p:spPr>
          <a:xfrm>
            <a:off x="2471925" y="759700"/>
            <a:ext cx="8155525" cy="2603627"/>
          </a:xfrm>
          <a:prstGeom prst="rect">
            <a:avLst/>
          </a:prstGeom>
          <a:noFill/>
          <a:ln>
            <a:noFill/>
          </a:ln>
        </p:spPr>
      </p:pic>
      <p:sp>
        <p:nvSpPr>
          <p:cNvPr id="312" name="Google Shape;312;p15"/>
          <p:cNvSpPr txBox="1"/>
          <p:nvPr/>
        </p:nvSpPr>
        <p:spPr>
          <a:xfrm>
            <a:off x="8389727" y="2278928"/>
            <a:ext cx="732300" cy="553955"/>
          </a:xfrm>
          <a:prstGeom prst="rect">
            <a:avLst/>
          </a:prstGeom>
          <a:solidFill>
            <a:schemeClr val="lt1"/>
          </a:solidFill>
          <a:ln>
            <a:noFill/>
          </a:ln>
        </p:spPr>
        <p:txBody>
          <a:bodyPr spcFirstLastPara="1" wrap="square" lIns="91408" tIns="45698" rIns="91408" bIns="45698" anchor="t" anchorCtr="0">
            <a:spAutoFit/>
          </a:bodyPr>
          <a:lstStyle/>
          <a:p>
            <a:pPr>
              <a:buSzPts val="1400"/>
            </a:pPr>
            <a:r>
              <a:rPr lang="en-US">
                <a:latin typeface="Calibri"/>
                <a:ea typeface="Calibri"/>
                <a:cs typeface="Calibri"/>
                <a:sym typeface="Calibri"/>
              </a:rPr>
              <a:t>La Nina</a:t>
            </a:r>
            <a:endParaRPr>
              <a:latin typeface="Calibri"/>
              <a:ea typeface="Calibri"/>
              <a:cs typeface="Calibri"/>
              <a:sym typeface="Calibri"/>
            </a:endParaRPr>
          </a:p>
        </p:txBody>
      </p:sp>
      <p:sp>
        <p:nvSpPr>
          <p:cNvPr id="313" name="Google Shape;313;p15"/>
          <p:cNvSpPr/>
          <p:nvPr/>
        </p:nvSpPr>
        <p:spPr>
          <a:xfrm>
            <a:off x="8535499" y="2105251"/>
            <a:ext cx="538500" cy="173700"/>
          </a:xfrm>
          <a:prstGeom prst="rect">
            <a:avLst/>
          </a:prstGeom>
          <a:noFill/>
          <a:ln w="28575" cap="flat" cmpd="sng">
            <a:solidFill>
              <a:schemeClr val="dk1"/>
            </a:solidFill>
            <a:prstDash val="solid"/>
            <a:round/>
            <a:headEnd type="none" w="sm" len="sm"/>
            <a:tailEnd type="none" w="sm" len="sm"/>
          </a:ln>
        </p:spPr>
        <p:txBody>
          <a:bodyPr spcFirstLastPara="1" wrap="square" lIns="91408" tIns="45698" rIns="91408" bIns="45698" anchor="t" anchorCtr="0">
            <a:noAutofit/>
          </a:bodyPr>
          <a:lstStyle/>
          <a:p>
            <a:pPr>
              <a:buSzPts val="2400"/>
            </a:pPr>
            <a:endParaRPr sz="2400" b="1" u="sng">
              <a:latin typeface="Times New Roman"/>
              <a:ea typeface="Times New Roman"/>
              <a:cs typeface="Times New Roman"/>
              <a:sym typeface="Times New Roman"/>
            </a:endParaRPr>
          </a:p>
        </p:txBody>
      </p:sp>
    </p:spTree>
    <p:extLst>
      <p:ext uri="{BB962C8B-B14F-4D97-AF65-F5344CB8AC3E}">
        <p14:creationId xmlns:p14="http://schemas.microsoft.com/office/powerpoint/2010/main" val="234977507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pic>
        <p:nvPicPr>
          <p:cNvPr id="342" name="Google Shape;342;p25"/>
          <p:cNvPicPr preferRelativeResize="0"/>
          <p:nvPr/>
        </p:nvPicPr>
        <p:blipFill rotWithShape="1">
          <a:blip r:embed="rId3">
            <a:alphaModFix/>
          </a:blip>
          <a:srcRect/>
          <a:stretch/>
        </p:blipFill>
        <p:spPr>
          <a:xfrm>
            <a:off x="8107036" y="3829210"/>
            <a:ext cx="3960001" cy="2373825"/>
          </a:xfrm>
          <a:prstGeom prst="rect">
            <a:avLst/>
          </a:prstGeom>
          <a:noFill/>
          <a:ln>
            <a:noFill/>
          </a:ln>
        </p:spPr>
      </p:pic>
      <p:pic>
        <p:nvPicPr>
          <p:cNvPr id="343" name="Google Shape;343;p25" descr="Diagram, calendar&#10;&#10;Description automatically generated"/>
          <p:cNvPicPr preferRelativeResize="0"/>
          <p:nvPr/>
        </p:nvPicPr>
        <p:blipFill rotWithShape="1">
          <a:blip r:embed="rId4">
            <a:alphaModFix/>
          </a:blip>
          <a:srcRect l="49048" t="7916" r="5648" b="49769"/>
          <a:stretch/>
        </p:blipFill>
        <p:spPr>
          <a:xfrm>
            <a:off x="4569675" y="1238086"/>
            <a:ext cx="3440000" cy="2373825"/>
          </a:xfrm>
          <a:prstGeom prst="rect">
            <a:avLst/>
          </a:prstGeom>
          <a:noFill/>
          <a:ln>
            <a:noFill/>
          </a:ln>
        </p:spPr>
      </p:pic>
      <p:sp>
        <p:nvSpPr>
          <p:cNvPr id="344" name="Google Shape;344;p25"/>
          <p:cNvSpPr txBox="1">
            <a:spLocks noGrp="1"/>
          </p:cNvSpPr>
          <p:nvPr>
            <p:ph type="title"/>
          </p:nvPr>
        </p:nvSpPr>
        <p:spPr>
          <a:xfrm>
            <a:off x="152400" y="0"/>
            <a:ext cx="11201400" cy="538800"/>
          </a:xfrm>
          <a:prstGeom prst="rect">
            <a:avLst/>
          </a:prstGeom>
          <a:noFill/>
          <a:ln>
            <a:noFill/>
          </a:ln>
        </p:spPr>
        <p:txBody>
          <a:bodyPr spcFirstLastPara="1" wrap="square" lIns="91408" tIns="45698" rIns="91408" bIns="45698" anchor="ctr" anchorCtr="0">
            <a:noAutofit/>
          </a:bodyPr>
          <a:lstStyle/>
          <a:p>
            <a:pPr algn="ctr">
              <a:lnSpc>
                <a:spcPct val="90000"/>
              </a:lnSpc>
              <a:buClr>
                <a:schemeClr val="dk1"/>
              </a:buClr>
              <a:buSzPts val="3960"/>
            </a:pPr>
            <a:r>
              <a:rPr lang="en-US" sz="3600"/>
              <a:t>200-850 hPa Vertical Wind Shear and Anomalies</a:t>
            </a:r>
            <a:endParaRPr sz="3600"/>
          </a:p>
        </p:txBody>
      </p:sp>
      <p:sp>
        <p:nvSpPr>
          <p:cNvPr id="345" name="Google Shape;345;p25"/>
          <p:cNvSpPr txBox="1"/>
          <p:nvPr/>
        </p:nvSpPr>
        <p:spPr>
          <a:xfrm>
            <a:off x="649075" y="4051103"/>
            <a:ext cx="3781500" cy="784788"/>
          </a:xfrm>
          <a:prstGeom prst="rect">
            <a:avLst/>
          </a:prstGeom>
          <a:no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400"/>
            </a:pPr>
            <a:r>
              <a:rPr lang="en-US">
                <a:latin typeface="Calibri"/>
                <a:ea typeface="Calibri"/>
                <a:cs typeface="Calibri"/>
                <a:sym typeface="Calibri"/>
              </a:rPr>
              <a:t>Vertical wind shear has been weaker than average across the Gulf of Mexico and mixed over the MDR.</a:t>
            </a:r>
            <a:endParaRPr>
              <a:latin typeface="Calibri"/>
              <a:ea typeface="Calibri"/>
              <a:cs typeface="Calibri"/>
              <a:sym typeface="Calibri"/>
            </a:endParaRPr>
          </a:p>
        </p:txBody>
      </p:sp>
      <p:sp>
        <p:nvSpPr>
          <p:cNvPr id="346" name="Google Shape;346;p25"/>
          <p:cNvSpPr txBox="1"/>
          <p:nvPr/>
        </p:nvSpPr>
        <p:spPr>
          <a:xfrm>
            <a:off x="1828803" y="987003"/>
            <a:ext cx="1170900" cy="338700"/>
          </a:xfrm>
          <a:prstGeom prst="rect">
            <a:avLst/>
          </a:prstGeom>
          <a:solidFill>
            <a:schemeClr val="lt1"/>
          </a:solidFill>
          <a:ln>
            <a:noFill/>
          </a:ln>
        </p:spPr>
        <p:txBody>
          <a:bodyPr spcFirstLastPara="1" wrap="square" lIns="91408" tIns="45698" rIns="91408" bIns="45698" anchor="t" anchorCtr="0">
            <a:spAutoFit/>
          </a:bodyPr>
          <a:lstStyle/>
          <a:p>
            <a:pPr>
              <a:buSzPts val="1600"/>
            </a:pPr>
            <a:r>
              <a:rPr lang="en-US" sz="1600" b="1">
                <a:latin typeface="Calibri"/>
                <a:ea typeface="Calibri"/>
                <a:cs typeface="Calibri"/>
                <a:sym typeface="Calibri"/>
              </a:rPr>
              <a:t>Observed</a:t>
            </a:r>
            <a:endParaRPr b="1"/>
          </a:p>
        </p:txBody>
      </p:sp>
      <p:sp>
        <p:nvSpPr>
          <p:cNvPr id="347" name="Google Shape;347;p25"/>
          <p:cNvSpPr txBox="1"/>
          <p:nvPr/>
        </p:nvSpPr>
        <p:spPr>
          <a:xfrm>
            <a:off x="4754851" y="3829210"/>
            <a:ext cx="3276000" cy="1938948"/>
          </a:xfrm>
          <a:prstGeom prst="rect">
            <a:avLst/>
          </a:prstGeom>
          <a:no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400"/>
            </a:pPr>
            <a:r>
              <a:rPr lang="en-US">
                <a:latin typeface="Calibri"/>
                <a:ea typeface="Calibri"/>
                <a:cs typeface="Calibri"/>
                <a:sym typeface="Calibri"/>
              </a:rPr>
              <a:t>CFS-HiRes predicts slightly  below normal shear but mixed pattern.</a:t>
            </a:r>
            <a:endParaRPr>
              <a:latin typeface="Calibri"/>
              <a:ea typeface="Calibri"/>
              <a:cs typeface="Calibri"/>
              <a:sym typeface="Calibri"/>
            </a:endParaRPr>
          </a:p>
          <a:p>
            <a:pPr>
              <a:buSzPts val="1400"/>
            </a:pPr>
            <a:endParaRPr>
              <a:latin typeface="Calibri"/>
              <a:ea typeface="Calibri"/>
              <a:cs typeface="Calibri"/>
              <a:sym typeface="Calibri"/>
            </a:endParaRPr>
          </a:p>
          <a:p>
            <a:pPr>
              <a:buSzPts val="1400"/>
            </a:pPr>
            <a:r>
              <a:rPr lang="en-US">
                <a:latin typeface="Calibri"/>
                <a:ea typeface="Calibri"/>
                <a:cs typeface="Calibri"/>
                <a:sym typeface="Calibri"/>
              </a:rPr>
              <a:t>CFS predicts slightly below normal shear.</a:t>
            </a:r>
            <a:endParaRPr>
              <a:latin typeface="Calibri"/>
              <a:ea typeface="Calibri"/>
              <a:cs typeface="Calibri"/>
              <a:sym typeface="Calibri"/>
            </a:endParaRPr>
          </a:p>
          <a:p>
            <a:pPr>
              <a:buSzPts val="1400"/>
            </a:pPr>
            <a:endParaRPr>
              <a:latin typeface="Calibri"/>
              <a:ea typeface="Calibri"/>
              <a:cs typeface="Calibri"/>
              <a:sym typeface="Calibri"/>
            </a:endParaRPr>
          </a:p>
          <a:p>
            <a:pPr>
              <a:buSzPts val="1400"/>
            </a:pPr>
            <a:r>
              <a:rPr lang="en-US">
                <a:latin typeface="Calibri"/>
                <a:ea typeface="Calibri"/>
                <a:cs typeface="Calibri"/>
                <a:sym typeface="Calibri"/>
              </a:rPr>
              <a:t>NMME predicts well below normal shear. </a:t>
            </a:r>
            <a:endParaRPr>
              <a:latin typeface="Calibri"/>
              <a:ea typeface="Calibri"/>
              <a:cs typeface="Calibri"/>
              <a:sym typeface="Calibri"/>
            </a:endParaRPr>
          </a:p>
        </p:txBody>
      </p:sp>
      <p:pic>
        <p:nvPicPr>
          <p:cNvPr id="348" name="Google Shape;348;p25"/>
          <p:cNvPicPr preferRelativeResize="0"/>
          <p:nvPr/>
        </p:nvPicPr>
        <p:blipFill rotWithShape="1">
          <a:blip r:embed="rId5">
            <a:alphaModFix/>
          </a:blip>
          <a:srcRect l="12729" t="54345" r="16116" b="4364"/>
          <a:stretch/>
        </p:blipFill>
        <p:spPr>
          <a:xfrm>
            <a:off x="8030749" y="1226651"/>
            <a:ext cx="4036275" cy="2059476"/>
          </a:xfrm>
          <a:prstGeom prst="rect">
            <a:avLst/>
          </a:prstGeom>
          <a:noFill/>
          <a:ln>
            <a:noFill/>
          </a:ln>
        </p:spPr>
      </p:pic>
      <p:sp>
        <p:nvSpPr>
          <p:cNvPr id="349" name="Google Shape;349;p25"/>
          <p:cNvSpPr txBox="1"/>
          <p:nvPr/>
        </p:nvSpPr>
        <p:spPr>
          <a:xfrm>
            <a:off x="8191025" y="927551"/>
            <a:ext cx="3960000" cy="415464"/>
          </a:xfrm>
          <a:prstGeom prst="rect">
            <a:avLst/>
          </a:prstGeom>
          <a:noFill/>
          <a:ln>
            <a:noFill/>
          </a:ln>
        </p:spPr>
        <p:txBody>
          <a:bodyPr spcFirstLastPara="1" wrap="square" lIns="91408" tIns="91408" rIns="91408" bIns="91408" anchor="t" anchorCtr="0">
            <a:spAutoFit/>
          </a:bodyPr>
          <a:lstStyle/>
          <a:p>
            <a:pPr algn="ctr">
              <a:buSzPts val="1400"/>
            </a:pPr>
            <a:r>
              <a:rPr lang="en-US" b="1">
                <a:latin typeface="Open Sans"/>
                <a:ea typeface="Open Sans"/>
                <a:cs typeface="Open Sans"/>
                <a:sym typeface="Open Sans"/>
              </a:rPr>
              <a:t>CFS</a:t>
            </a:r>
            <a:endParaRPr b="1">
              <a:latin typeface="Open Sans"/>
              <a:ea typeface="Open Sans"/>
              <a:cs typeface="Open Sans"/>
              <a:sym typeface="Open Sans"/>
            </a:endParaRPr>
          </a:p>
        </p:txBody>
      </p:sp>
      <p:sp>
        <p:nvSpPr>
          <p:cNvPr id="350" name="Google Shape;350;p25"/>
          <p:cNvSpPr txBox="1"/>
          <p:nvPr/>
        </p:nvSpPr>
        <p:spPr>
          <a:xfrm>
            <a:off x="4754851" y="927551"/>
            <a:ext cx="3136200" cy="415464"/>
          </a:xfrm>
          <a:prstGeom prst="rect">
            <a:avLst/>
          </a:prstGeom>
          <a:noFill/>
          <a:ln>
            <a:noFill/>
          </a:ln>
        </p:spPr>
        <p:txBody>
          <a:bodyPr spcFirstLastPara="1" wrap="square" lIns="91408" tIns="91408" rIns="91408" bIns="91408" anchor="t" anchorCtr="0">
            <a:spAutoFit/>
          </a:bodyPr>
          <a:lstStyle/>
          <a:p>
            <a:pPr algn="ctr">
              <a:buSzPts val="1400"/>
            </a:pPr>
            <a:r>
              <a:rPr lang="en-US" b="1">
                <a:latin typeface="Open Sans"/>
                <a:ea typeface="Open Sans"/>
                <a:cs typeface="Open Sans"/>
                <a:sym typeface="Open Sans"/>
              </a:rPr>
              <a:t>CFS Hi Res</a:t>
            </a:r>
            <a:endParaRPr b="1">
              <a:latin typeface="Open Sans"/>
              <a:ea typeface="Open Sans"/>
              <a:cs typeface="Open Sans"/>
              <a:sym typeface="Open Sans"/>
            </a:endParaRPr>
          </a:p>
        </p:txBody>
      </p:sp>
      <p:cxnSp>
        <p:nvCxnSpPr>
          <p:cNvPr id="351" name="Google Shape;351;p25"/>
          <p:cNvCxnSpPr/>
          <p:nvPr/>
        </p:nvCxnSpPr>
        <p:spPr>
          <a:xfrm rot="10800000" flipH="1">
            <a:off x="5486400" y="2585500"/>
            <a:ext cx="1420800" cy="1312200"/>
          </a:xfrm>
          <a:prstGeom prst="straightConnector1">
            <a:avLst/>
          </a:prstGeom>
          <a:noFill/>
          <a:ln w="9525" cap="flat" cmpd="sng">
            <a:solidFill>
              <a:schemeClr val="dk2"/>
            </a:solidFill>
            <a:prstDash val="solid"/>
            <a:round/>
            <a:headEnd type="none" w="sm" len="sm"/>
            <a:tailEnd type="triangle" w="med" len="med"/>
          </a:ln>
        </p:spPr>
      </p:cxnSp>
      <p:cxnSp>
        <p:nvCxnSpPr>
          <p:cNvPr id="352" name="Google Shape;352;p25"/>
          <p:cNvCxnSpPr/>
          <p:nvPr/>
        </p:nvCxnSpPr>
        <p:spPr>
          <a:xfrm rot="10800000" flipH="1">
            <a:off x="7716475" y="2683900"/>
            <a:ext cx="2151300" cy="1855200"/>
          </a:xfrm>
          <a:prstGeom prst="straightConnector1">
            <a:avLst/>
          </a:prstGeom>
          <a:noFill/>
          <a:ln w="9525" cap="flat" cmpd="sng">
            <a:solidFill>
              <a:schemeClr val="dk2"/>
            </a:solidFill>
            <a:prstDash val="solid"/>
            <a:round/>
            <a:headEnd type="none" w="sm" len="sm"/>
            <a:tailEnd type="triangle" w="med" len="med"/>
          </a:ln>
        </p:spPr>
      </p:cxnSp>
      <p:cxnSp>
        <p:nvCxnSpPr>
          <p:cNvPr id="353" name="Google Shape;353;p25"/>
          <p:cNvCxnSpPr/>
          <p:nvPr/>
        </p:nvCxnSpPr>
        <p:spPr>
          <a:xfrm>
            <a:off x="7874375" y="5111427"/>
            <a:ext cx="2427300" cy="256500"/>
          </a:xfrm>
          <a:prstGeom prst="straightConnector1">
            <a:avLst/>
          </a:prstGeom>
          <a:noFill/>
          <a:ln w="9525" cap="flat" cmpd="sng">
            <a:solidFill>
              <a:schemeClr val="dk2"/>
            </a:solidFill>
            <a:prstDash val="solid"/>
            <a:round/>
            <a:headEnd type="none" w="sm" len="sm"/>
            <a:tailEnd type="triangle" w="med" len="med"/>
          </a:ln>
        </p:spPr>
      </p:cxnSp>
      <p:sp>
        <p:nvSpPr>
          <p:cNvPr id="354" name="Google Shape;354;p25"/>
          <p:cNvSpPr txBox="1"/>
          <p:nvPr/>
        </p:nvSpPr>
        <p:spPr>
          <a:xfrm>
            <a:off x="7803300" y="3591825"/>
            <a:ext cx="3960000" cy="415464"/>
          </a:xfrm>
          <a:prstGeom prst="rect">
            <a:avLst/>
          </a:prstGeom>
          <a:noFill/>
          <a:ln>
            <a:noFill/>
          </a:ln>
        </p:spPr>
        <p:txBody>
          <a:bodyPr spcFirstLastPara="1" wrap="square" lIns="91408" tIns="91408" rIns="91408" bIns="91408" anchor="t" anchorCtr="0">
            <a:spAutoFit/>
          </a:bodyPr>
          <a:lstStyle/>
          <a:p>
            <a:pPr algn="ctr">
              <a:buSzPts val="1400"/>
            </a:pPr>
            <a:r>
              <a:rPr lang="en-US" b="1">
                <a:latin typeface="Open Sans"/>
                <a:ea typeface="Open Sans"/>
                <a:cs typeface="Open Sans"/>
                <a:sym typeface="Open Sans"/>
              </a:rPr>
              <a:t>NMME</a:t>
            </a:r>
            <a:endParaRPr b="1">
              <a:latin typeface="Open Sans"/>
              <a:ea typeface="Open Sans"/>
              <a:cs typeface="Open Sans"/>
              <a:sym typeface="Open Sans"/>
            </a:endParaRPr>
          </a:p>
        </p:txBody>
      </p:sp>
      <p:pic>
        <p:nvPicPr>
          <p:cNvPr id="355" name="Google Shape;355;p25"/>
          <p:cNvPicPr preferRelativeResize="0"/>
          <p:nvPr/>
        </p:nvPicPr>
        <p:blipFill rotWithShape="1">
          <a:blip r:embed="rId6">
            <a:alphaModFix/>
          </a:blip>
          <a:srcRect t="44692" b="11061"/>
          <a:stretch/>
        </p:blipFill>
        <p:spPr>
          <a:xfrm>
            <a:off x="592051" y="1324686"/>
            <a:ext cx="3917600" cy="2427425"/>
          </a:xfrm>
          <a:prstGeom prst="rect">
            <a:avLst/>
          </a:prstGeom>
          <a:noFill/>
          <a:ln>
            <a:noFill/>
          </a:ln>
        </p:spPr>
      </p:pic>
      <p:pic>
        <p:nvPicPr>
          <p:cNvPr id="356" name="Google Shape;356;p25"/>
          <p:cNvPicPr preferRelativeResize="0"/>
          <p:nvPr/>
        </p:nvPicPr>
        <p:blipFill rotWithShape="1">
          <a:blip r:embed="rId5">
            <a:alphaModFix/>
          </a:blip>
          <a:srcRect l="83988" t="54345" r="12680" b="-2021"/>
          <a:stretch/>
        </p:blipFill>
        <p:spPr>
          <a:xfrm rot="5400000">
            <a:off x="9963174" y="2233448"/>
            <a:ext cx="171449" cy="2276825"/>
          </a:xfrm>
          <a:prstGeom prst="rect">
            <a:avLst/>
          </a:prstGeom>
          <a:noFill/>
          <a:ln>
            <a:noFill/>
          </a:ln>
        </p:spPr>
      </p:pic>
      <p:sp>
        <p:nvSpPr>
          <p:cNvPr id="357" name="Google Shape;357;p25"/>
          <p:cNvSpPr txBox="1"/>
          <p:nvPr/>
        </p:nvSpPr>
        <p:spPr>
          <a:xfrm>
            <a:off x="9210675" y="3333036"/>
            <a:ext cx="2619300" cy="328265"/>
          </a:xfrm>
          <a:prstGeom prst="rect">
            <a:avLst/>
          </a:prstGeom>
          <a:noFill/>
          <a:ln>
            <a:noFill/>
          </a:ln>
        </p:spPr>
        <p:txBody>
          <a:bodyPr spcFirstLastPara="1" wrap="square" lIns="91408" tIns="91408" rIns="91408" bIns="91408" anchor="t" anchorCtr="0">
            <a:spAutoFit/>
          </a:bodyPr>
          <a:lstStyle/>
          <a:p>
            <a:r>
              <a:rPr lang="en-US" sz="900">
                <a:latin typeface="Open Sans"/>
                <a:ea typeface="Open Sans"/>
                <a:cs typeface="Open Sans"/>
                <a:sym typeface="Open Sans"/>
              </a:rPr>
              <a:t>-3 - 2 -1 -.5  .5   1  2   4   6   8 10</a:t>
            </a:r>
            <a:endParaRPr sz="900">
              <a:latin typeface="Open Sans"/>
              <a:ea typeface="Open Sans"/>
              <a:cs typeface="Open Sans"/>
              <a:sym typeface="Open Sans"/>
            </a:endParaRPr>
          </a:p>
        </p:txBody>
      </p:sp>
    </p:spTree>
    <p:extLst>
      <p:ext uri="{BB962C8B-B14F-4D97-AF65-F5344CB8AC3E}">
        <p14:creationId xmlns:p14="http://schemas.microsoft.com/office/powerpoint/2010/main" val="204584900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g13e1f191a52_0_77"/>
          <p:cNvSpPr txBox="1">
            <a:spLocks noGrp="1"/>
          </p:cNvSpPr>
          <p:nvPr>
            <p:ph type="title"/>
          </p:nvPr>
        </p:nvSpPr>
        <p:spPr>
          <a:xfrm>
            <a:off x="343100" y="0"/>
            <a:ext cx="11506000" cy="851200"/>
          </a:xfrm>
          <a:prstGeom prst="rect">
            <a:avLst/>
          </a:prstGeom>
          <a:noFill/>
          <a:ln>
            <a:noFill/>
          </a:ln>
        </p:spPr>
        <p:txBody>
          <a:bodyPr spcFirstLastPara="1" wrap="square" lIns="91426" tIns="45698" rIns="91426" bIns="45698" anchor="ctr" anchorCtr="0">
            <a:noAutofit/>
          </a:bodyPr>
          <a:lstStyle/>
          <a:p>
            <a:r>
              <a:rPr lang="en-US" sz="3100"/>
              <a:t>Expected Atlantic Conditions During August-October 2022</a:t>
            </a:r>
            <a:endParaRPr sz="3100"/>
          </a:p>
        </p:txBody>
      </p:sp>
      <p:sp>
        <p:nvSpPr>
          <p:cNvPr id="84" name="Google Shape;84;g13e1f191a52_0_77"/>
          <p:cNvSpPr/>
          <p:nvPr/>
        </p:nvSpPr>
        <p:spPr>
          <a:xfrm>
            <a:off x="952500" y="979533"/>
            <a:ext cx="10654000" cy="954000"/>
          </a:xfrm>
          <a:prstGeom prst="rect">
            <a:avLst/>
          </a:prstGeom>
          <a:noFill/>
          <a:ln w="9525" cap="flat" cmpd="sng">
            <a:solidFill>
              <a:schemeClr val="dk1"/>
            </a:solidFill>
            <a:prstDash val="solid"/>
            <a:round/>
            <a:headEnd type="none" w="sm" len="sm"/>
            <a:tailEnd type="none" w="sm" len="sm"/>
          </a:ln>
        </p:spPr>
        <p:txBody>
          <a:bodyPr spcFirstLastPara="1" wrap="square" lIns="91426" tIns="45698" rIns="91426" bIns="45698" anchor="t" anchorCtr="0">
            <a:noAutofit/>
          </a:bodyPr>
          <a:lstStyle/>
          <a:p>
            <a:pPr>
              <a:buSzPts val="1100"/>
            </a:pPr>
            <a:r>
              <a:rPr lang="en-US">
                <a:latin typeface="Calibri"/>
                <a:ea typeface="Calibri"/>
                <a:cs typeface="Calibri"/>
                <a:sym typeface="Calibri"/>
              </a:rPr>
              <a:t>Ongoing high-activity era conditions favor more hurricane activity. These conditions include:</a:t>
            </a:r>
            <a:endParaRPr>
              <a:latin typeface="Calibri"/>
              <a:ea typeface="Calibri"/>
              <a:cs typeface="Calibri"/>
              <a:sym typeface="Calibri"/>
            </a:endParaRPr>
          </a:p>
          <a:p>
            <a:pPr marL="287843" indent="-296311">
              <a:buSzPts val="1100"/>
              <a:buFont typeface="Calibri"/>
              <a:buChar char="•"/>
            </a:pPr>
            <a:r>
              <a:rPr lang="en-US">
                <a:latin typeface="Calibri"/>
                <a:ea typeface="Calibri"/>
                <a:cs typeface="Calibri"/>
                <a:sym typeface="Calibri"/>
              </a:rPr>
              <a:t>Above-average sea surface temperatures in the Main Development Region.</a:t>
            </a:r>
            <a:endParaRPr>
              <a:latin typeface="Calibri"/>
              <a:ea typeface="Calibri"/>
              <a:cs typeface="Calibri"/>
              <a:sym typeface="Calibri"/>
            </a:endParaRPr>
          </a:p>
          <a:p>
            <a:pPr marL="287843" indent="-296311">
              <a:buSzPts val="1100"/>
              <a:buFont typeface="Calibri"/>
              <a:buChar char="•"/>
            </a:pPr>
            <a:r>
              <a:rPr lang="en-US">
                <a:latin typeface="Calibri"/>
                <a:ea typeface="Calibri"/>
                <a:cs typeface="Calibri"/>
                <a:sym typeface="Calibri"/>
              </a:rPr>
              <a:t>Weaker trade winds, weaker vertical wind shear, and a stronger, wetter West African monsoon.</a:t>
            </a:r>
            <a:endParaRPr>
              <a:latin typeface="Calibri"/>
              <a:ea typeface="Calibri"/>
              <a:cs typeface="Calibri"/>
              <a:sym typeface="Calibri"/>
            </a:endParaRPr>
          </a:p>
          <a:p>
            <a:pPr>
              <a:buSzPts val="1100"/>
            </a:pPr>
            <a:r>
              <a:rPr lang="en-US">
                <a:latin typeface="Calibri"/>
                <a:ea typeface="Calibri"/>
                <a:cs typeface="Calibri"/>
                <a:sym typeface="Calibri"/>
              </a:rPr>
              <a:t>Additionally, with La Niña favored, there would be no suppression of, or potentially a reinforcement of, the high-activity era conditions.</a:t>
            </a:r>
            <a:endParaRPr>
              <a:latin typeface="Calibri"/>
              <a:ea typeface="Calibri"/>
              <a:cs typeface="Calibri"/>
              <a:sym typeface="Calibri"/>
            </a:endParaRPr>
          </a:p>
        </p:txBody>
      </p:sp>
      <p:pic>
        <p:nvPicPr>
          <p:cNvPr id="85" name="Google Shape;85;g13e1f191a52_0_77"/>
          <p:cNvPicPr preferRelativeResize="0"/>
          <p:nvPr/>
        </p:nvPicPr>
        <p:blipFill rotWithShape="1">
          <a:blip r:embed="rId3">
            <a:alphaModFix/>
          </a:blip>
          <a:srcRect t="6933" b="6613"/>
          <a:stretch/>
        </p:blipFill>
        <p:spPr>
          <a:xfrm>
            <a:off x="2097040" y="2062033"/>
            <a:ext cx="8189967" cy="4795971"/>
          </a:xfrm>
          <a:prstGeom prst="rect">
            <a:avLst/>
          </a:prstGeom>
          <a:noFill/>
          <a:ln>
            <a:noFill/>
          </a:ln>
        </p:spPr>
      </p:pic>
      <p:sp>
        <p:nvSpPr>
          <p:cNvPr id="86" name="Google Shape;86;g13e1f191a52_0_77"/>
          <p:cNvSpPr/>
          <p:nvPr/>
        </p:nvSpPr>
        <p:spPr>
          <a:xfrm>
            <a:off x="2412509" y="4332445"/>
            <a:ext cx="5854800" cy="957200"/>
          </a:xfrm>
          <a:prstGeom prst="ellipse">
            <a:avLst/>
          </a:prstGeom>
          <a:solidFill>
            <a:srgbClr val="FF0000">
              <a:alpha val="48630"/>
            </a:srgbClr>
          </a:solidFill>
          <a:ln>
            <a:noFill/>
          </a:ln>
        </p:spPr>
        <p:txBody>
          <a:bodyPr spcFirstLastPara="1" wrap="square" lIns="91426" tIns="45698" rIns="91426" bIns="45698" anchor="t" anchorCtr="0">
            <a:noAutofit/>
          </a:bodyPr>
          <a:lstStyle/>
          <a:p>
            <a:pPr>
              <a:buSzPts val="1400"/>
            </a:pPr>
            <a:endParaRPr sz="1900">
              <a:solidFill>
                <a:srgbClr val="FFFFFF"/>
              </a:solidFill>
              <a:latin typeface="Times New Roman"/>
              <a:ea typeface="Times New Roman"/>
              <a:cs typeface="Times New Roman"/>
              <a:sym typeface="Times New Roman"/>
            </a:endParaRPr>
          </a:p>
        </p:txBody>
      </p:sp>
      <p:sp>
        <p:nvSpPr>
          <p:cNvPr id="87" name="Google Shape;87;g13e1f191a52_0_77"/>
          <p:cNvSpPr/>
          <p:nvPr/>
        </p:nvSpPr>
        <p:spPr>
          <a:xfrm>
            <a:off x="2485900" y="4247035"/>
            <a:ext cx="5708000" cy="1124400"/>
          </a:xfrm>
          <a:prstGeom prst="rect">
            <a:avLst/>
          </a:prstGeom>
          <a:noFill/>
          <a:ln w="28575" cap="flat" cmpd="sng">
            <a:solidFill>
              <a:srgbClr val="FFFF00"/>
            </a:solidFill>
            <a:prstDash val="solid"/>
            <a:round/>
            <a:headEnd type="none" w="sm" len="sm"/>
            <a:tailEnd type="none" w="sm" len="sm"/>
          </a:ln>
        </p:spPr>
        <p:txBody>
          <a:bodyPr spcFirstLastPara="1" wrap="square" lIns="91426" tIns="45698" rIns="91426" bIns="45698" anchor="t" anchorCtr="0">
            <a:noAutofit/>
          </a:bodyPr>
          <a:lstStyle/>
          <a:p>
            <a:pPr>
              <a:buSzPts val="1400"/>
            </a:pPr>
            <a:endParaRPr sz="1900">
              <a:solidFill>
                <a:srgbClr val="FFFFFF"/>
              </a:solidFill>
              <a:latin typeface="Times New Roman"/>
              <a:ea typeface="Times New Roman"/>
              <a:cs typeface="Times New Roman"/>
              <a:sym typeface="Times New Roman"/>
            </a:endParaRPr>
          </a:p>
        </p:txBody>
      </p:sp>
      <p:sp>
        <p:nvSpPr>
          <p:cNvPr id="88" name="Google Shape;88;g13e1f191a52_0_77"/>
          <p:cNvSpPr txBox="1"/>
          <p:nvPr/>
        </p:nvSpPr>
        <p:spPr>
          <a:xfrm>
            <a:off x="2395327" y="5354943"/>
            <a:ext cx="4651600" cy="384679"/>
          </a:xfrm>
          <a:prstGeom prst="rect">
            <a:avLst/>
          </a:prstGeom>
          <a:noFill/>
          <a:ln>
            <a:noFill/>
          </a:ln>
        </p:spPr>
        <p:txBody>
          <a:bodyPr spcFirstLastPara="1" wrap="square" lIns="91426" tIns="45698" rIns="91426" bIns="45698" anchor="t" anchorCtr="0">
            <a:spAutoFit/>
          </a:bodyPr>
          <a:lstStyle/>
          <a:p>
            <a:pPr>
              <a:buSzPts val="1100"/>
            </a:pPr>
            <a:r>
              <a:rPr lang="en-US" sz="1900" b="1">
                <a:solidFill>
                  <a:srgbClr val="FFFF00"/>
                </a:solidFill>
              </a:rPr>
              <a:t>Atlantic Main Development Region</a:t>
            </a:r>
            <a:endParaRPr sz="1900"/>
          </a:p>
        </p:txBody>
      </p:sp>
      <p:sp>
        <p:nvSpPr>
          <p:cNvPr id="89" name="Google Shape;89;g13e1f191a52_0_77"/>
          <p:cNvSpPr/>
          <p:nvPr/>
        </p:nvSpPr>
        <p:spPr>
          <a:xfrm>
            <a:off x="2425733" y="4363933"/>
            <a:ext cx="2498000" cy="923600"/>
          </a:xfrm>
          <a:prstGeom prst="rect">
            <a:avLst/>
          </a:prstGeom>
          <a:noFill/>
          <a:ln>
            <a:noFill/>
          </a:ln>
        </p:spPr>
        <p:txBody>
          <a:bodyPr spcFirstLastPara="1" wrap="square" lIns="91426" tIns="45698" rIns="91426" bIns="45698" anchor="t" anchorCtr="0">
            <a:noAutofit/>
          </a:bodyPr>
          <a:lstStyle/>
          <a:p>
            <a:pPr>
              <a:buSzPts val="1100"/>
            </a:pPr>
            <a:r>
              <a:rPr lang="en-US" sz="1900">
                <a:solidFill>
                  <a:srgbClr val="FFFFFF"/>
                </a:solidFill>
              </a:rPr>
              <a:t>Near- or weaker-than-average vertical wind shear</a:t>
            </a:r>
            <a:endParaRPr sz="1900"/>
          </a:p>
        </p:txBody>
      </p:sp>
      <p:sp>
        <p:nvSpPr>
          <p:cNvPr id="90" name="Google Shape;90;g13e1f191a52_0_77"/>
          <p:cNvSpPr txBox="1"/>
          <p:nvPr/>
        </p:nvSpPr>
        <p:spPr>
          <a:xfrm>
            <a:off x="3155631" y="2396919"/>
            <a:ext cx="6015200" cy="707843"/>
          </a:xfrm>
          <a:prstGeom prst="rect">
            <a:avLst/>
          </a:prstGeom>
          <a:noFill/>
          <a:ln w="9525" cap="flat" cmpd="sng">
            <a:solidFill>
              <a:srgbClr val="FFFFFF"/>
            </a:solidFill>
            <a:prstDash val="solid"/>
            <a:miter lim="800000"/>
            <a:headEnd type="none" w="sm" len="sm"/>
            <a:tailEnd type="none" w="sm" len="sm"/>
          </a:ln>
        </p:spPr>
        <p:txBody>
          <a:bodyPr spcFirstLastPara="1" wrap="square" lIns="91426" tIns="45698" rIns="91426" bIns="45698" anchor="t" anchorCtr="0">
            <a:spAutoFit/>
          </a:bodyPr>
          <a:lstStyle/>
          <a:p>
            <a:pPr algn="ctr">
              <a:buSzPts val="1200"/>
            </a:pPr>
            <a:r>
              <a:rPr lang="en-US" sz="2000" dirty="0">
                <a:solidFill>
                  <a:srgbClr val="FFFFFF"/>
                </a:solidFill>
                <a:latin typeface="Times New Roman"/>
                <a:ea typeface="Times New Roman"/>
                <a:cs typeface="Times New Roman"/>
                <a:sym typeface="Times New Roman"/>
              </a:rPr>
              <a:t>Expected ongoing high-activity era conditions </a:t>
            </a:r>
            <a:br>
              <a:rPr lang="en-US" sz="2000" dirty="0">
                <a:solidFill>
                  <a:srgbClr val="FFFFFF"/>
                </a:solidFill>
                <a:latin typeface="Times New Roman"/>
                <a:ea typeface="Times New Roman"/>
                <a:cs typeface="Times New Roman"/>
                <a:sym typeface="Times New Roman"/>
              </a:rPr>
            </a:br>
            <a:r>
              <a:rPr lang="en-US" sz="2000" dirty="0">
                <a:solidFill>
                  <a:srgbClr val="FFFFFF"/>
                </a:solidFill>
                <a:latin typeface="Times New Roman"/>
                <a:ea typeface="Times New Roman"/>
                <a:cs typeface="Times New Roman"/>
                <a:sym typeface="Times New Roman"/>
              </a:rPr>
              <a:t>(warm phase of AMV) and La Niña </a:t>
            </a:r>
            <a:endParaRPr sz="2800" dirty="0"/>
          </a:p>
        </p:txBody>
      </p:sp>
      <p:sp>
        <p:nvSpPr>
          <p:cNvPr id="91" name="Google Shape;91;g13e1f191a52_0_77"/>
          <p:cNvSpPr/>
          <p:nvPr/>
        </p:nvSpPr>
        <p:spPr>
          <a:xfrm>
            <a:off x="3964971" y="3959387"/>
            <a:ext cx="3944400" cy="369200"/>
          </a:xfrm>
          <a:prstGeom prst="rect">
            <a:avLst/>
          </a:prstGeom>
          <a:noFill/>
          <a:ln>
            <a:noFill/>
          </a:ln>
        </p:spPr>
        <p:txBody>
          <a:bodyPr spcFirstLastPara="1" wrap="square" lIns="91426" tIns="45698" rIns="91426" bIns="45698" anchor="t" anchorCtr="0">
            <a:noAutofit/>
          </a:bodyPr>
          <a:lstStyle/>
          <a:p>
            <a:pPr>
              <a:buSzPts val="1100"/>
            </a:pPr>
            <a:r>
              <a:rPr lang="en-US" sz="1900">
                <a:solidFill>
                  <a:srgbClr val="FFFFFF"/>
                </a:solidFill>
              </a:rPr>
              <a:t>Above-average SSTs</a:t>
            </a:r>
            <a:endParaRPr sz="1900"/>
          </a:p>
        </p:txBody>
      </p:sp>
      <p:sp>
        <p:nvSpPr>
          <p:cNvPr id="92" name="Google Shape;92;g13e1f191a52_0_77"/>
          <p:cNvSpPr/>
          <p:nvPr/>
        </p:nvSpPr>
        <p:spPr>
          <a:xfrm>
            <a:off x="8284559" y="4712588"/>
            <a:ext cx="1825600" cy="1241600"/>
          </a:xfrm>
          <a:prstGeom prst="ellipse">
            <a:avLst/>
          </a:prstGeom>
          <a:solidFill>
            <a:srgbClr val="33CC33"/>
          </a:solidFill>
          <a:ln>
            <a:noFill/>
          </a:ln>
        </p:spPr>
        <p:txBody>
          <a:bodyPr spcFirstLastPara="1" wrap="square" lIns="91426" tIns="45698" rIns="91426" bIns="45698" anchor="t" anchorCtr="0">
            <a:noAutofit/>
          </a:bodyPr>
          <a:lstStyle/>
          <a:p>
            <a:pPr>
              <a:buSzPts val="1400"/>
            </a:pPr>
            <a:endParaRPr sz="1900">
              <a:solidFill>
                <a:srgbClr val="FFFFFF"/>
              </a:solidFill>
              <a:latin typeface="Times New Roman"/>
              <a:ea typeface="Times New Roman"/>
              <a:cs typeface="Times New Roman"/>
              <a:sym typeface="Times New Roman"/>
            </a:endParaRPr>
          </a:p>
        </p:txBody>
      </p:sp>
      <p:sp>
        <p:nvSpPr>
          <p:cNvPr id="93" name="Google Shape;93;g13e1f191a52_0_77"/>
          <p:cNvSpPr/>
          <p:nvPr/>
        </p:nvSpPr>
        <p:spPr>
          <a:xfrm>
            <a:off x="8307597" y="4972647"/>
            <a:ext cx="1802400" cy="738800"/>
          </a:xfrm>
          <a:prstGeom prst="rect">
            <a:avLst/>
          </a:prstGeom>
          <a:noFill/>
          <a:ln>
            <a:noFill/>
          </a:ln>
        </p:spPr>
        <p:txBody>
          <a:bodyPr spcFirstLastPara="1" wrap="square" lIns="91426" tIns="45698" rIns="91426" bIns="45698" anchor="t" anchorCtr="0">
            <a:noAutofit/>
          </a:bodyPr>
          <a:lstStyle/>
          <a:p>
            <a:pPr>
              <a:buSzPts val="1100"/>
            </a:pPr>
            <a:r>
              <a:rPr lang="en-US"/>
              <a:t>Stronger, wetter West African monsoon </a:t>
            </a:r>
            <a:endParaRPr/>
          </a:p>
        </p:txBody>
      </p:sp>
      <p:sp>
        <p:nvSpPr>
          <p:cNvPr id="94" name="Google Shape;94;g13e1f191a52_0_77"/>
          <p:cNvSpPr/>
          <p:nvPr/>
        </p:nvSpPr>
        <p:spPr>
          <a:xfrm>
            <a:off x="5695935" y="4347599"/>
            <a:ext cx="2498000" cy="923600"/>
          </a:xfrm>
          <a:prstGeom prst="rect">
            <a:avLst/>
          </a:prstGeom>
          <a:noFill/>
          <a:ln>
            <a:noFill/>
          </a:ln>
        </p:spPr>
        <p:txBody>
          <a:bodyPr spcFirstLastPara="1" wrap="square" lIns="91426" tIns="45698" rIns="91426" bIns="45698" anchor="t" anchorCtr="0">
            <a:noAutofit/>
          </a:bodyPr>
          <a:lstStyle/>
          <a:p>
            <a:pPr algn="r">
              <a:buSzPts val="1100"/>
            </a:pPr>
            <a:r>
              <a:rPr lang="en-US" sz="1900">
                <a:solidFill>
                  <a:srgbClr val="FFFFFF"/>
                </a:solidFill>
              </a:rPr>
              <a:t>Weaker easterly trade winds and vertical wind shear </a:t>
            </a:r>
            <a:endParaRPr sz="1900"/>
          </a:p>
        </p:txBody>
      </p:sp>
    </p:spTree>
    <p:extLst>
      <p:ext uri="{BB962C8B-B14F-4D97-AF65-F5344CB8AC3E}">
        <p14:creationId xmlns:p14="http://schemas.microsoft.com/office/powerpoint/2010/main" val="234473562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27"/>
          <p:cNvSpPr txBox="1">
            <a:spLocks noGrp="1"/>
          </p:cNvSpPr>
          <p:nvPr>
            <p:ph type="title"/>
          </p:nvPr>
        </p:nvSpPr>
        <p:spPr>
          <a:xfrm>
            <a:off x="2209800" y="304800"/>
            <a:ext cx="7772400" cy="685800"/>
          </a:xfrm>
          <a:prstGeom prst="rect">
            <a:avLst/>
          </a:prstGeom>
          <a:noFill/>
          <a:ln>
            <a:noFill/>
          </a:ln>
        </p:spPr>
        <p:txBody>
          <a:bodyPr spcFirstLastPara="1" wrap="square" lIns="91423" tIns="45699" rIns="91423" bIns="45699" anchor="ctr" anchorCtr="0">
            <a:normAutofit fontScale="90000"/>
          </a:bodyPr>
          <a:lstStyle/>
          <a:p>
            <a:pPr algn="ctr">
              <a:lnSpc>
                <a:spcPct val="90000"/>
              </a:lnSpc>
              <a:buClr>
                <a:schemeClr val="dk1"/>
              </a:buClr>
              <a:buSzPct val="83018"/>
            </a:pPr>
            <a:r>
              <a:rPr lang="en-US"/>
              <a:t>Model Forecast Summary</a:t>
            </a:r>
            <a:endParaRPr/>
          </a:p>
        </p:txBody>
      </p:sp>
      <p:sp>
        <p:nvSpPr>
          <p:cNvPr id="363" name="Google Shape;363;p27"/>
          <p:cNvSpPr txBox="1"/>
          <p:nvPr/>
        </p:nvSpPr>
        <p:spPr>
          <a:xfrm>
            <a:off x="568078" y="6272996"/>
            <a:ext cx="5103900" cy="585000"/>
          </a:xfrm>
          <a:prstGeom prst="rect">
            <a:avLst/>
          </a:prstGeom>
          <a:noFill/>
          <a:ln>
            <a:noFill/>
          </a:ln>
        </p:spPr>
        <p:txBody>
          <a:bodyPr spcFirstLastPara="1" wrap="square" lIns="91423" tIns="45699" rIns="91423" bIns="45699" anchor="t" anchorCtr="0">
            <a:spAutoFit/>
          </a:bodyPr>
          <a:lstStyle/>
          <a:p>
            <a:pPr>
              <a:buSzPts val="1600"/>
            </a:pPr>
            <a:r>
              <a:rPr lang="en-US" sz="1600">
                <a:latin typeface="Calibri"/>
                <a:ea typeface="Calibri"/>
                <a:cs typeface="Calibri"/>
                <a:sym typeface="Calibri"/>
              </a:rPr>
              <a:t>ACE range for near-normal season is 75% - 130% of median</a:t>
            </a:r>
            <a:endParaRPr/>
          </a:p>
          <a:p>
            <a:pPr>
              <a:buSzPts val="1600"/>
            </a:pPr>
            <a:r>
              <a:rPr lang="en-US" sz="1600">
                <a:latin typeface="Calibri"/>
                <a:ea typeface="Calibri"/>
                <a:cs typeface="Calibri"/>
                <a:sym typeface="Calibri"/>
              </a:rPr>
              <a:t>ACE &gt;= 165% indicates hyper-active.</a:t>
            </a:r>
            <a:endParaRPr/>
          </a:p>
        </p:txBody>
      </p:sp>
      <p:sp>
        <p:nvSpPr>
          <p:cNvPr id="364" name="Google Shape;364;p27"/>
          <p:cNvSpPr txBox="1"/>
          <p:nvPr/>
        </p:nvSpPr>
        <p:spPr>
          <a:xfrm>
            <a:off x="3048000" y="625019"/>
            <a:ext cx="6400800" cy="685800"/>
          </a:xfrm>
          <a:prstGeom prst="rect">
            <a:avLst/>
          </a:prstGeom>
          <a:noFill/>
          <a:ln>
            <a:noFill/>
          </a:ln>
        </p:spPr>
        <p:txBody>
          <a:bodyPr spcFirstLastPara="1" wrap="square" lIns="91423" tIns="45699" rIns="91423" bIns="45699" anchor="ctr" anchorCtr="0">
            <a:noAutofit/>
          </a:bodyPr>
          <a:lstStyle/>
          <a:p>
            <a:pPr algn="ctr">
              <a:buSzPts val="1600"/>
            </a:pPr>
            <a:r>
              <a:rPr lang="en-US" sz="1600" b="1">
                <a:latin typeface="Calibri"/>
                <a:ea typeface="Calibri"/>
                <a:cs typeface="Calibri"/>
                <a:sym typeface="Calibri"/>
              </a:rPr>
              <a:t/>
            </a:r>
            <a:br>
              <a:rPr lang="en-US" sz="1600" b="1">
                <a:latin typeface="Calibri"/>
                <a:ea typeface="Calibri"/>
                <a:cs typeface="Calibri"/>
                <a:sym typeface="Calibri"/>
              </a:rPr>
            </a:br>
            <a:r>
              <a:rPr lang="en-US" sz="1600" b="1">
                <a:latin typeface="Calibri"/>
                <a:ea typeface="Calibri"/>
                <a:cs typeface="Calibri"/>
                <a:sym typeface="Calibri"/>
              </a:rPr>
              <a:t>(Includes 3 NS, 0H, 3% medn. of ACE added to dynamical models)</a:t>
            </a:r>
            <a:endParaRPr/>
          </a:p>
        </p:txBody>
      </p:sp>
      <p:sp>
        <p:nvSpPr>
          <p:cNvPr id="365" name="Google Shape;365;p27"/>
          <p:cNvSpPr/>
          <p:nvPr/>
        </p:nvSpPr>
        <p:spPr>
          <a:xfrm>
            <a:off x="1881599" y="5881975"/>
            <a:ext cx="8733600" cy="338700"/>
          </a:xfrm>
          <a:prstGeom prst="rect">
            <a:avLst/>
          </a:prstGeom>
          <a:noFill/>
          <a:ln>
            <a:noFill/>
          </a:ln>
        </p:spPr>
        <p:txBody>
          <a:bodyPr spcFirstLastPara="1" wrap="square" lIns="91423" tIns="45699" rIns="91423" bIns="45699" anchor="t" anchorCtr="0">
            <a:spAutoFit/>
          </a:bodyPr>
          <a:lstStyle/>
          <a:p>
            <a:pPr algn="ctr">
              <a:buSzPts val="1600"/>
            </a:pPr>
            <a:r>
              <a:rPr lang="en-US" sz="1600">
                <a:latin typeface="Calibri"/>
                <a:ea typeface="Calibri"/>
                <a:cs typeface="Calibri"/>
                <a:sym typeface="Calibri"/>
              </a:rPr>
              <a:t>The guidance mean for ACE is 150% of median, well into the above normal category</a:t>
            </a:r>
            <a:endParaRPr sz="1600">
              <a:latin typeface="Calibri"/>
              <a:ea typeface="Calibri"/>
              <a:cs typeface="Calibri"/>
              <a:sym typeface="Calibri"/>
            </a:endParaRPr>
          </a:p>
        </p:txBody>
      </p:sp>
      <p:graphicFrame>
        <p:nvGraphicFramePr>
          <p:cNvPr id="366" name="Google Shape;366;p27"/>
          <p:cNvGraphicFramePr/>
          <p:nvPr/>
        </p:nvGraphicFramePr>
        <p:xfrm>
          <a:off x="568075" y="1375801"/>
          <a:ext cx="11623902" cy="4462615"/>
        </p:xfrm>
        <a:graphic>
          <a:graphicData uri="http://schemas.openxmlformats.org/drawingml/2006/table">
            <a:tbl>
              <a:tblPr>
                <a:noFill/>
              </a:tblPr>
              <a:tblGrid>
                <a:gridCol w="4731575"/>
                <a:gridCol w="2066125"/>
                <a:gridCol w="1592951"/>
                <a:gridCol w="1624500"/>
                <a:gridCol w="1608751"/>
              </a:tblGrid>
              <a:tr h="361951">
                <a:tc>
                  <a:txBody>
                    <a:bodyPr/>
                    <a:lstStyle/>
                    <a:p>
                      <a:pPr marL="0" lvl="0" indent="0" algn="ctr" rtl="0">
                        <a:lnSpc>
                          <a:spcPct val="115000"/>
                        </a:lnSpc>
                        <a:spcBef>
                          <a:spcPts val="0"/>
                        </a:spcBef>
                        <a:spcAft>
                          <a:spcPts val="0"/>
                        </a:spcAft>
                        <a:buNone/>
                      </a:pPr>
                      <a:r>
                        <a:rPr lang="en-US" sz="1200" b="1">
                          <a:solidFill>
                            <a:srgbClr val="FFFFFF"/>
                          </a:solidFill>
                        </a:rPr>
                        <a:t>Model</a:t>
                      </a:r>
                      <a:endParaRPr sz="1200" b="1">
                        <a:solidFill>
                          <a:srgbClr val="FFFFFF"/>
                        </a:solidFill>
                      </a:endParaRPr>
                    </a:p>
                  </a:txBody>
                  <a:tcPr marL="0" marR="0" marT="0" marB="0">
                    <a:lnR w="7625" cap="flat" cmpd="sng">
                      <a:solidFill>
                        <a:srgbClr val="FFFFFF"/>
                      </a:solidFill>
                      <a:prstDash val="solid"/>
                      <a:round/>
                      <a:headEnd type="none" w="sm" len="sm"/>
                      <a:tailEnd type="none" w="sm" len="sm"/>
                    </a:lnR>
                    <a:lnB w="19050" cap="flat" cmpd="sng">
                      <a:solidFill>
                        <a:srgbClr val="FFFFFF"/>
                      </a:solidFill>
                      <a:prstDash val="solid"/>
                      <a:round/>
                      <a:headEnd type="none" w="sm" len="sm"/>
                      <a:tailEnd type="none" w="sm" len="sm"/>
                    </a:lnB>
                    <a:solidFill>
                      <a:srgbClr val="4F81BD"/>
                    </a:solidFill>
                  </a:tcPr>
                </a:tc>
                <a:tc>
                  <a:txBody>
                    <a:bodyPr/>
                    <a:lstStyle/>
                    <a:p>
                      <a:pPr marL="0" lvl="0" indent="0" algn="ctr" rtl="0">
                        <a:spcBef>
                          <a:spcPts val="0"/>
                        </a:spcBef>
                        <a:spcAft>
                          <a:spcPts val="0"/>
                        </a:spcAft>
                        <a:buNone/>
                      </a:pPr>
                      <a:r>
                        <a:rPr lang="en-US" sz="1200" b="1">
                          <a:solidFill>
                            <a:srgbClr val="FFFFFF"/>
                          </a:solidFill>
                        </a:rPr>
                        <a:t>Named Storms</a:t>
                      </a:r>
                      <a:endParaRPr sz="1200" b="1">
                        <a:solidFill>
                          <a:srgbClr val="FFFFFF"/>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B w="19050" cap="flat" cmpd="sng">
                      <a:solidFill>
                        <a:srgbClr val="FFFFFF"/>
                      </a:solidFill>
                      <a:prstDash val="solid"/>
                      <a:round/>
                      <a:headEnd type="none" w="sm" len="sm"/>
                      <a:tailEnd type="none" w="sm" len="sm"/>
                    </a:lnB>
                    <a:solidFill>
                      <a:srgbClr val="4F81BD"/>
                    </a:solidFill>
                  </a:tcPr>
                </a:tc>
                <a:tc>
                  <a:txBody>
                    <a:bodyPr/>
                    <a:lstStyle/>
                    <a:p>
                      <a:pPr marL="0" lvl="0" indent="0" algn="ctr" rtl="0">
                        <a:spcBef>
                          <a:spcPts val="0"/>
                        </a:spcBef>
                        <a:spcAft>
                          <a:spcPts val="0"/>
                        </a:spcAft>
                        <a:buNone/>
                      </a:pPr>
                      <a:r>
                        <a:rPr lang="en-US" sz="1200" b="1">
                          <a:solidFill>
                            <a:srgbClr val="FFFFFF"/>
                          </a:solidFill>
                        </a:rPr>
                        <a:t>Hurricanes</a:t>
                      </a:r>
                      <a:endParaRPr sz="1200" b="1">
                        <a:solidFill>
                          <a:srgbClr val="FFFFFF"/>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B w="19050" cap="flat" cmpd="sng">
                      <a:solidFill>
                        <a:srgbClr val="FFFFFF"/>
                      </a:solidFill>
                      <a:prstDash val="solid"/>
                      <a:round/>
                      <a:headEnd type="none" w="sm" len="sm"/>
                      <a:tailEnd type="none" w="sm" len="sm"/>
                    </a:lnB>
                    <a:solidFill>
                      <a:srgbClr val="4F81BD"/>
                    </a:solidFill>
                  </a:tcPr>
                </a:tc>
                <a:tc>
                  <a:txBody>
                    <a:bodyPr/>
                    <a:lstStyle/>
                    <a:p>
                      <a:pPr marL="0" lvl="0" indent="0" algn="ctr" rtl="0">
                        <a:spcBef>
                          <a:spcPts val="0"/>
                        </a:spcBef>
                        <a:spcAft>
                          <a:spcPts val="0"/>
                        </a:spcAft>
                        <a:buNone/>
                      </a:pPr>
                      <a:r>
                        <a:rPr lang="en-US" sz="1200" b="1">
                          <a:solidFill>
                            <a:srgbClr val="FFFFFF"/>
                          </a:solidFill>
                        </a:rPr>
                        <a:t>Major Hurricanes</a:t>
                      </a:r>
                      <a:endParaRPr sz="1200" b="1">
                        <a:solidFill>
                          <a:srgbClr val="FFFFFF"/>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B w="19050" cap="flat" cmpd="sng">
                      <a:solidFill>
                        <a:srgbClr val="FFFFFF"/>
                      </a:solidFill>
                      <a:prstDash val="solid"/>
                      <a:round/>
                      <a:headEnd type="none" w="sm" len="sm"/>
                      <a:tailEnd type="none" w="sm" len="sm"/>
                    </a:lnB>
                    <a:solidFill>
                      <a:srgbClr val="4F81BD"/>
                    </a:solidFill>
                  </a:tcPr>
                </a:tc>
                <a:tc>
                  <a:txBody>
                    <a:bodyPr/>
                    <a:lstStyle/>
                    <a:p>
                      <a:pPr marL="0" lvl="0" indent="0" algn="ctr" rtl="0">
                        <a:spcBef>
                          <a:spcPts val="0"/>
                        </a:spcBef>
                        <a:spcAft>
                          <a:spcPts val="0"/>
                        </a:spcAft>
                        <a:buNone/>
                      </a:pPr>
                      <a:r>
                        <a:rPr lang="en-US" sz="1200" b="1">
                          <a:solidFill>
                            <a:srgbClr val="FFFFFF"/>
                          </a:solidFill>
                        </a:rPr>
                        <a:t>ACE (% Median)</a:t>
                      </a:r>
                      <a:endParaRPr sz="1200" b="1">
                        <a:solidFill>
                          <a:srgbClr val="FFFFFF"/>
                        </a:solidFill>
                      </a:endParaRPr>
                    </a:p>
                  </a:txBody>
                  <a:tcPr marL="0" marR="0" marT="0" marB="0">
                    <a:lnL w="7625" cap="flat" cmpd="sng">
                      <a:solidFill>
                        <a:srgbClr val="FFFFFF"/>
                      </a:solidFill>
                      <a:prstDash val="solid"/>
                      <a:round/>
                      <a:headEnd type="none" w="sm" len="sm"/>
                      <a:tailEnd type="none" w="sm" len="sm"/>
                    </a:lnL>
                    <a:lnB w="19050" cap="flat" cmpd="sng">
                      <a:solidFill>
                        <a:srgbClr val="FFFFFF"/>
                      </a:solidFill>
                      <a:prstDash val="solid"/>
                      <a:round/>
                      <a:headEnd type="none" w="sm" len="sm"/>
                      <a:tailEnd type="none" w="sm" len="sm"/>
                    </a:lnB>
                    <a:solidFill>
                      <a:srgbClr val="4F81BD"/>
                    </a:solidFill>
                  </a:tcPr>
                </a:tc>
              </a:tr>
              <a:tr h="841248">
                <a:tc>
                  <a:txBody>
                    <a:bodyPr/>
                    <a:lstStyle/>
                    <a:p>
                      <a:pPr marL="0" lvl="0" indent="0" algn="ctr" rtl="0">
                        <a:lnSpc>
                          <a:spcPct val="115000"/>
                        </a:lnSpc>
                        <a:spcBef>
                          <a:spcPts val="0"/>
                        </a:spcBef>
                        <a:spcAft>
                          <a:spcPts val="0"/>
                        </a:spcAft>
                        <a:buNone/>
                      </a:pPr>
                      <a:r>
                        <a:rPr lang="en-US" sz="1200"/>
                        <a:t>CPC Regression:</a:t>
                      </a:r>
                      <a:endParaRPr sz="1200"/>
                    </a:p>
                    <a:p>
                      <a:pPr marL="0" lvl="0" indent="0" algn="ctr" rtl="0">
                        <a:lnSpc>
                          <a:spcPct val="115000"/>
                        </a:lnSpc>
                        <a:spcBef>
                          <a:spcPts val="0"/>
                        </a:spcBef>
                        <a:spcAft>
                          <a:spcPts val="0"/>
                        </a:spcAft>
                        <a:buNone/>
                      </a:pPr>
                      <a:r>
                        <a:rPr lang="en-US" sz="1200"/>
                        <a:t> Nino 3.4 (-1 to -0.2C)</a:t>
                      </a:r>
                      <a:endParaRPr sz="1200"/>
                    </a:p>
                    <a:p>
                      <a:pPr marL="0" lvl="0" indent="0" algn="ctr" rtl="0">
                        <a:lnSpc>
                          <a:spcPct val="115000"/>
                        </a:lnSpc>
                        <a:spcBef>
                          <a:spcPts val="0"/>
                        </a:spcBef>
                        <a:spcAft>
                          <a:spcPts val="0"/>
                        </a:spcAft>
                        <a:buNone/>
                      </a:pPr>
                      <a:r>
                        <a:rPr lang="en-US" sz="1200"/>
                        <a:t>MDR SSTA (-0.12 to 0.25C)</a:t>
                      </a:r>
                      <a:endParaRPr sz="1200"/>
                    </a:p>
                    <a:p>
                      <a:pPr marL="0" lvl="0" indent="0" algn="ctr" rtl="0">
                        <a:lnSpc>
                          <a:spcPct val="115000"/>
                        </a:lnSpc>
                        <a:spcBef>
                          <a:spcPts val="0"/>
                        </a:spcBef>
                        <a:spcAft>
                          <a:spcPts val="0"/>
                        </a:spcAft>
                        <a:buNone/>
                      </a:pPr>
                      <a:r>
                        <a:rPr lang="en-US" sz="1200"/>
                        <a:t> MDR-Tropics (-0.25 to 0.25C)</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FFFFFF"/>
                      </a:solidFill>
                      <a:prstDash val="solid"/>
                      <a:round/>
                      <a:headEnd type="none" w="sm" len="sm"/>
                      <a:tailEnd type="none" w="sm" len="sm"/>
                    </a:lnT>
                    <a:lnB w="12625"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12.8-15.1 (13.95)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4.6-6.7 (5.65)</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1.8-3 (2.4)</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80-134 (107)</a:t>
                      </a:r>
                      <a:endParaRPr sz="1200"/>
                    </a:p>
                  </a:txBody>
                  <a:tcPr marL="0" marR="0" marT="0" marB="0">
                    <a:lnL w="7625" cap="flat" cmpd="sng">
                      <a:solidFill>
                        <a:srgbClr val="FFFFFF"/>
                      </a:solidFill>
                      <a:prstDash val="solid"/>
                      <a:round/>
                      <a:headEnd type="none" w="sm" len="sm"/>
                      <a:tailEnd type="none" w="sm" len="sm"/>
                    </a:lnL>
                    <a:lnT w="19050"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841248">
                <a:tc>
                  <a:txBody>
                    <a:bodyPr/>
                    <a:lstStyle/>
                    <a:p>
                      <a:pPr marL="0" lvl="0" indent="0" algn="ctr" rtl="0">
                        <a:lnSpc>
                          <a:spcPct val="115000"/>
                        </a:lnSpc>
                        <a:spcBef>
                          <a:spcPts val="0"/>
                        </a:spcBef>
                        <a:spcAft>
                          <a:spcPts val="0"/>
                        </a:spcAft>
                        <a:buNone/>
                      </a:pPr>
                      <a:r>
                        <a:rPr lang="en-US" sz="1200"/>
                        <a:t>CPC Binning high-activity era: 5 cases:</a:t>
                      </a:r>
                      <a:endParaRPr sz="1200"/>
                    </a:p>
                    <a:p>
                      <a:pPr marL="0" lvl="0" indent="0" algn="ctr" rtl="0">
                        <a:lnSpc>
                          <a:spcPct val="115000"/>
                        </a:lnSpc>
                        <a:spcBef>
                          <a:spcPts val="0"/>
                        </a:spcBef>
                        <a:spcAft>
                          <a:spcPts val="0"/>
                        </a:spcAft>
                        <a:buNone/>
                      </a:pPr>
                      <a:r>
                        <a:rPr lang="en-US" sz="1200"/>
                        <a:t> Nino 3.4 (-1 to -0.2C)</a:t>
                      </a:r>
                      <a:endParaRPr sz="1200"/>
                    </a:p>
                    <a:p>
                      <a:pPr marL="0" lvl="0" indent="0" algn="ctr" rtl="0">
                        <a:lnSpc>
                          <a:spcPct val="115000"/>
                        </a:lnSpc>
                        <a:spcBef>
                          <a:spcPts val="0"/>
                        </a:spcBef>
                        <a:spcAft>
                          <a:spcPts val="0"/>
                        </a:spcAft>
                        <a:buNone/>
                      </a:pPr>
                      <a:r>
                        <a:rPr lang="en-US" sz="1200"/>
                        <a:t>MDR SSTA (-0.12 to 0.25C)</a:t>
                      </a:r>
                      <a:endParaRPr sz="1200"/>
                    </a:p>
                    <a:p>
                      <a:pPr marL="0" lvl="0" indent="0" algn="ctr" rtl="0">
                        <a:lnSpc>
                          <a:spcPct val="115000"/>
                        </a:lnSpc>
                        <a:spcBef>
                          <a:spcPts val="0"/>
                        </a:spcBef>
                        <a:spcAft>
                          <a:spcPts val="0"/>
                        </a:spcAft>
                        <a:buNone/>
                      </a:pPr>
                      <a:r>
                        <a:rPr lang="en-US" sz="1200"/>
                        <a:t> MDR-Tropics (-0.25 to 0.25C)</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10.5-19.44 (15)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5-9.35 (7.2)</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1.5-6.06 (3.8)</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79-216 (147)</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210312">
                <a:tc>
                  <a:txBody>
                    <a:bodyPr/>
                    <a:lstStyle/>
                    <a:p>
                      <a:pPr marL="0" lvl="0" indent="0" algn="ctr" rtl="0">
                        <a:lnSpc>
                          <a:spcPct val="115000"/>
                        </a:lnSpc>
                        <a:spcBef>
                          <a:spcPts val="0"/>
                        </a:spcBef>
                        <a:spcAft>
                          <a:spcPts val="0"/>
                        </a:spcAft>
                        <a:buNone/>
                      </a:pPr>
                      <a:r>
                        <a:rPr lang="en-US" sz="1200"/>
                        <a:t>CFS: Hi-Res (bias adjusted) </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14-20 (17)</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5-12 (8.5)</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 </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109-204 (157)</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210312">
                <a:tc>
                  <a:txBody>
                    <a:bodyPr/>
                    <a:lstStyle/>
                    <a:p>
                      <a:pPr marL="0" lvl="0" indent="0" algn="ctr" rtl="0">
                        <a:lnSpc>
                          <a:spcPct val="115000"/>
                        </a:lnSpc>
                        <a:spcBef>
                          <a:spcPts val="0"/>
                        </a:spcBef>
                        <a:spcAft>
                          <a:spcPts val="0"/>
                        </a:spcAft>
                        <a:buNone/>
                      </a:pPr>
                      <a:r>
                        <a:rPr lang="en-US" sz="1200"/>
                        <a:t>CFS-V2 T128</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12-15 (13.5)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6-8 (7)</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3-4 (3.5)</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109-152 (131)</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409575">
                <a:tc>
                  <a:txBody>
                    <a:bodyPr/>
                    <a:lstStyle/>
                    <a:p>
                      <a:pPr marL="0" lvl="0" indent="0" algn="ctr" rtl="0">
                        <a:lnSpc>
                          <a:spcPct val="115000"/>
                        </a:lnSpc>
                        <a:spcBef>
                          <a:spcPts val="0"/>
                        </a:spcBef>
                        <a:spcAft>
                          <a:spcPts val="0"/>
                        </a:spcAft>
                        <a:buNone/>
                      </a:pPr>
                      <a:r>
                        <a:rPr lang="en-US" sz="1200"/>
                        <a:t>NMME (CFS-v2, GEM-NEMO, CANCM4, CCSM4</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14-16 (15)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7-9 (8)</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3-4 (3.5)</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143-187 (165)</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219075">
                <a:tc>
                  <a:txBody>
                    <a:bodyPr/>
                    <a:lstStyle/>
                    <a:p>
                      <a:pPr marL="0" lvl="0" indent="0" algn="ctr" rtl="0">
                        <a:lnSpc>
                          <a:spcPct val="115000"/>
                        </a:lnSpc>
                        <a:spcBef>
                          <a:spcPts val="0"/>
                        </a:spcBef>
                        <a:spcAft>
                          <a:spcPts val="0"/>
                        </a:spcAft>
                        <a:buNone/>
                      </a:pPr>
                      <a:r>
                        <a:rPr lang="en-US" sz="1200"/>
                        <a:t>GFDL (SPEAR-MED, HiFLOR-S)</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15-20 (17.5)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7-11 (9)</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3-5 (4)</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120-179 (150)</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396200">
                <a:tc>
                  <a:txBody>
                    <a:bodyPr/>
                    <a:lstStyle/>
                    <a:p>
                      <a:pPr marL="0" lvl="0" indent="0" algn="ctr" rtl="0">
                        <a:lnSpc>
                          <a:spcPct val="115000"/>
                        </a:lnSpc>
                        <a:spcBef>
                          <a:spcPts val="0"/>
                        </a:spcBef>
                        <a:spcAft>
                          <a:spcPts val="0"/>
                        </a:spcAft>
                        <a:buNone/>
                      </a:pPr>
                      <a:r>
                        <a:rPr lang="en-US" sz="1200"/>
                        <a:t> </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endParaRPr sz="15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endParaRPr sz="15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endParaRPr sz="15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endParaRPr sz="15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219075">
                <a:tc>
                  <a:txBody>
                    <a:bodyPr/>
                    <a:lstStyle/>
                    <a:p>
                      <a:pPr marL="0" lvl="0" indent="0" algn="ctr" rtl="0">
                        <a:lnSpc>
                          <a:spcPct val="115000"/>
                        </a:lnSpc>
                        <a:spcBef>
                          <a:spcPts val="0"/>
                        </a:spcBef>
                        <a:spcAft>
                          <a:spcPts val="0"/>
                        </a:spcAft>
                        <a:buNone/>
                      </a:pPr>
                      <a:r>
                        <a:rPr lang="en-US" sz="1200"/>
                        <a:t>ECMWF: </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13.7-22.5 (18.1)</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4.4-11.4 (7.9)</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 </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122-254 (188)</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210312">
                <a:tc>
                  <a:txBody>
                    <a:bodyPr/>
                    <a:lstStyle/>
                    <a:p>
                      <a:pPr marL="0" lvl="0" indent="0" algn="ctr" rtl="0">
                        <a:lnSpc>
                          <a:spcPct val="115000"/>
                        </a:lnSpc>
                        <a:spcBef>
                          <a:spcPts val="0"/>
                        </a:spcBef>
                        <a:spcAft>
                          <a:spcPts val="0"/>
                        </a:spcAft>
                        <a:buNone/>
                      </a:pPr>
                      <a:r>
                        <a:rPr lang="en-US" sz="1200"/>
                        <a:t>UKMET</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10-20 (15)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3-9 (6)</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2-6 (4)</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73-233 (153)</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262891">
                <a:tc>
                  <a:txBody>
                    <a:bodyPr/>
                    <a:lstStyle/>
                    <a:p>
                      <a:pPr marL="0" lvl="0" indent="0" algn="ctr" rtl="0">
                        <a:lnSpc>
                          <a:spcPct val="115000"/>
                        </a:lnSpc>
                        <a:spcBef>
                          <a:spcPts val="0"/>
                        </a:spcBef>
                        <a:spcAft>
                          <a:spcPts val="0"/>
                        </a:spcAft>
                        <a:buNone/>
                      </a:pPr>
                      <a:r>
                        <a:rPr lang="en-US" sz="1500" b="1">
                          <a:solidFill>
                            <a:srgbClr val="7030A0"/>
                          </a:solidFill>
                        </a:rPr>
                        <a:t>Guidance Mean</a:t>
                      </a:r>
                      <a:endParaRPr sz="1500" b="1">
                        <a:solidFill>
                          <a:srgbClr val="7030A0"/>
                        </a:solidFill>
                      </a:endParaRPr>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500" b="1">
                          <a:solidFill>
                            <a:srgbClr val="7030A0"/>
                          </a:solidFill>
                        </a:rPr>
                        <a:t>12.8-18.5 (15.6)</a:t>
                      </a:r>
                      <a:endParaRPr sz="1500" b="1">
                        <a:solidFill>
                          <a:srgbClr val="7030A0"/>
                        </a:solidFill>
                      </a:endParaRPr>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500" b="1">
                          <a:solidFill>
                            <a:srgbClr val="7030A0"/>
                          </a:solidFill>
                        </a:rPr>
                        <a:t>5.3-9.6 (7.4)</a:t>
                      </a:r>
                      <a:endParaRPr sz="1500" b="1">
                        <a:solidFill>
                          <a:srgbClr val="7030A0"/>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500" b="1">
                          <a:solidFill>
                            <a:srgbClr val="7030A0"/>
                          </a:solidFill>
                        </a:rPr>
                        <a:t>2.4-4.7 (3.5)</a:t>
                      </a:r>
                      <a:endParaRPr sz="1500" b="1">
                        <a:solidFill>
                          <a:srgbClr val="7030A0"/>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500" b="1">
                          <a:solidFill>
                            <a:srgbClr val="60497A"/>
                          </a:solidFill>
                        </a:rPr>
                        <a:t>104-195 (150)</a:t>
                      </a:r>
                      <a:endParaRPr sz="1500" b="1">
                        <a:solidFill>
                          <a:srgbClr val="60497A"/>
                        </a:solidFill>
                      </a:endParaRPr>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280416">
                <a:tc>
                  <a:txBody>
                    <a:bodyPr/>
                    <a:lstStyle/>
                    <a:p>
                      <a:pPr marL="0" lvl="0" indent="0" algn="ctr" rtl="0">
                        <a:lnSpc>
                          <a:spcPct val="115000"/>
                        </a:lnSpc>
                        <a:spcBef>
                          <a:spcPts val="0"/>
                        </a:spcBef>
                        <a:spcAft>
                          <a:spcPts val="0"/>
                        </a:spcAft>
                        <a:buNone/>
                      </a:pPr>
                      <a:r>
                        <a:rPr lang="en-US" sz="1600" b="1">
                          <a:solidFill>
                            <a:srgbClr val="FF0000"/>
                          </a:solidFill>
                        </a:rPr>
                        <a:t>NOAA Predicted Activity</a:t>
                      </a:r>
                      <a:endParaRPr sz="1600" b="1">
                        <a:solidFill>
                          <a:srgbClr val="FF0000"/>
                        </a:solidFill>
                      </a:endParaRPr>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600" b="1">
                          <a:solidFill>
                            <a:srgbClr val="FF0000"/>
                          </a:solidFill>
                        </a:rPr>
                        <a:t>14-20 (17)</a:t>
                      </a:r>
                      <a:endParaRPr sz="1600" b="1">
                        <a:solidFill>
                          <a:srgbClr val="FF0000"/>
                        </a:solidFill>
                      </a:endParaRPr>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solidFill>
                      <a:srgbClr val="B8CCE4"/>
                    </a:solidFill>
                  </a:tcPr>
                </a:tc>
                <a:tc>
                  <a:txBody>
                    <a:bodyPr/>
                    <a:lstStyle/>
                    <a:p>
                      <a:pPr marL="0" lvl="0" indent="0" algn="ctr" rtl="0">
                        <a:spcBef>
                          <a:spcPts val="0"/>
                        </a:spcBef>
                        <a:spcAft>
                          <a:spcPts val="0"/>
                        </a:spcAft>
                        <a:buNone/>
                      </a:pPr>
                      <a:r>
                        <a:rPr lang="en-US" sz="1600" b="1">
                          <a:solidFill>
                            <a:srgbClr val="FF0000"/>
                          </a:solidFill>
                        </a:rPr>
                        <a:t>6-10 (8)</a:t>
                      </a:r>
                      <a:endParaRPr sz="1600" b="1">
                        <a:solidFill>
                          <a:srgbClr val="FF0000"/>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solidFill>
                      <a:srgbClr val="B8CCE4"/>
                    </a:solidFill>
                  </a:tcPr>
                </a:tc>
                <a:tc>
                  <a:txBody>
                    <a:bodyPr/>
                    <a:lstStyle/>
                    <a:p>
                      <a:pPr marL="0" lvl="0" indent="0" algn="ctr" rtl="0">
                        <a:spcBef>
                          <a:spcPts val="0"/>
                        </a:spcBef>
                        <a:spcAft>
                          <a:spcPts val="0"/>
                        </a:spcAft>
                        <a:buNone/>
                      </a:pPr>
                      <a:r>
                        <a:rPr lang="en-US" sz="1600" b="1">
                          <a:solidFill>
                            <a:srgbClr val="FF0000"/>
                          </a:solidFill>
                        </a:rPr>
                        <a:t>3-5 (4)</a:t>
                      </a:r>
                      <a:endParaRPr sz="1600" b="1">
                        <a:solidFill>
                          <a:srgbClr val="FF0000"/>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solidFill>
                      <a:srgbClr val="B8CCE4"/>
                    </a:solidFill>
                  </a:tcPr>
                </a:tc>
                <a:tc>
                  <a:txBody>
                    <a:bodyPr/>
                    <a:lstStyle/>
                    <a:p>
                      <a:pPr marL="0" lvl="0" indent="0" algn="ctr" rtl="0">
                        <a:spcBef>
                          <a:spcPts val="0"/>
                        </a:spcBef>
                        <a:spcAft>
                          <a:spcPts val="0"/>
                        </a:spcAft>
                        <a:buNone/>
                      </a:pPr>
                      <a:r>
                        <a:rPr lang="en-US" sz="1600" b="1">
                          <a:solidFill>
                            <a:srgbClr val="FF0000"/>
                          </a:solidFill>
                        </a:rPr>
                        <a:t>110-190 (150)</a:t>
                      </a:r>
                      <a:endParaRPr sz="1600" b="1">
                        <a:solidFill>
                          <a:srgbClr val="FF0000"/>
                        </a:solidFill>
                      </a:endParaRPr>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solidFill>
                      <a:srgbClr val="B8CCE4"/>
                    </a:solidFill>
                  </a:tcPr>
                </a:tc>
              </a:tr>
            </a:tbl>
          </a:graphicData>
        </a:graphic>
      </p:graphicFrame>
    </p:spTree>
    <p:extLst>
      <p:ext uri="{BB962C8B-B14F-4D97-AF65-F5344CB8AC3E}">
        <p14:creationId xmlns:p14="http://schemas.microsoft.com/office/powerpoint/2010/main" val="35379515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27"/>
          <p:cNvSpPr txBox="1">
            <a:spLocks noGrp="1"/>
          </p:cNvSpPr>
          <p:nvPr>
            <p:ph type="title"/>
          </p:nvPr>
        </p:nvSpPr>
        <p:spPr>
          <a:xfrm>
            <a:off x="2209800" y="304800"/>
            <a:ext cx="7772400" cy="685800"/>
          </a:xfrm>
          <a:prstGeom prst="rect">
            <a:avLst/>
          </a:prstGeom>
          <a:noFill/>
          <a:ln>
            <a:noFill/>
          </a:ln>
        </p:spPr>
        <p:txBody>
          <a:bodyPr spcFirstLastPara="1" wrap="square" lIns="91408" tIns="45698" rIns="91408" bIns="45698" anchor="ctr" anchorCtr="0">
            <a:normAutofit fontScale="90000"/>
          </a:bodyPr>
          <a:lstStyle/>
          <a:p>
            <a:pPr algn="ctr">
              <a:lnSpc>
                <a:spcPct val="90000"/>
              </a:lnSpc>
              <a:buClr>
                <a:schemeClr val="dk1"/>
              </a:buClr>
              <a:buSzPct val="83018"/>
            </a:pPr>
            <a:r>
              <a:rPr lang="en-US"/>
              <a:t>Model Forecast Summary</a:t>
            </a:r>
            <a:endParaRPr/>
          </a:p>
        </p:txBody>
      </p:sp>
      <p:sp>
        <p:nvSpPr>
          <p:cNvPr id="363" name="Google Shape;363;p27"/>
          <p:cNvSpPr txBox="1"/>
          <p:nvPr/>
        </p:nvSpPr>
        <p:spPr>
          <a:xfrm>
            <a:off x="568079" y="6272996"/>
            <a:ext cx="5103900" cy="585000"/>
          </a:xfrm>
          <a:prstGeom prst="rect">
            <a:avLst/>
          </a:prstGeom>
          <a:noFill/>
          <a:ln>
            <a:noFill/>
          </a:ln>
        </p:spPr>
        <p:txBody>
          <a:bodyPr spcFirstLastPara="1" wrap="square" lIns="91408" tIns="45698" rIns="91408" bIns="45698" anchor="t" anchorCtr="0">
            <a:spAutoFit/>
          </a:bodyPr>
          <a:lstStyle/>
          <a:p>
            <a:pPr>
              <a:buSzPts val="1600"/>
            </a:pPr>
            <a:r>
              <a:rPr lang="en-US" sz="1600">
                <a:latin typeface="Calibri"/>
                <a:ea typeface="Calibri"/>
                <a:cs typeface="Calibri"/>
                <a:sym typeface="Calibri"/>
              </a:rPr>
              <a:t>ACE range for near-normal season is 75% - 130% of median</a:t>
            </a:r>
            <a:endParaRPr/>
          </a:p>
          <a:p>
            <a:pPr>
              <a:buSzPts val="1600"/>
            </a:pPr>
            <a:r>
              <a:rPr lang="en-US" sz="1600">
                <a:latin typeface="Calibri"/>
                <a:ea typeface="Calibri"/>
                <a:cs typeface="Calibri"/>
                <a:sym typeface="Calibri"/>
              </a:rPr>
              <a:t>ACE &gt;= 165% indicates hyper-active.</a:t>
            </a:r>
            <a:endParaRPr/>
          </a:p>
        </p:txBody>
      </p:sp>
      <p:sp>
        <p:nvSpPr>
          <p:cNvPr id="364" name="Google Shape;364;p27"/>
          <p:cNvSpPr txBox="1"/>
          <p:nvPr/>
        </p:nvSpPr>
        <p:spPr>
          <a:xfrm>
            <a:off x="3048000" y="625019"/>
            <a:ext cx="6400800" cy="685800"/>
          </a:xfrm>
          <a:prstGeom prst="rect">
            <a:avLst/>
          </a:prstGeom>
          <a:noFill/>
          <a:ln>
            <a:noFill/>
          </a:ln>
        </p:spPr>
        <p:txBody>
          <a:bodyPr spcFirstLastPara="1" wrap="square" lIns="91408" tIns="45698" rIns="91408" bIns="45698" anchor="ctr" anchorCtr="0">
            <a:noAutofit/>
          </a:bodyPr>
          <a:lstStyle/>
          <a:p>
            <a:pPr algn="ctr">
              <a:buSzPts val="1600"/>
            </a:pPr>
            <a:r>
              <a:rPr lang="en-US" sz="1600" b="1">
                <a:latin typeface="Calibri"/>
                <a:ea typeface="Calibri"/>
                <a:cs typeface="Calibri"/>
                <a:sym typeface="Calibri"/>
              </a:rPr>
              <a:t/>
            </a:r>
            <a:br>
              <a:rPr lang="en-US" sz="1600" b="1">
                <a:latin typeface="Calibri"/>
                <a:ea typeface="Calibri"/>
                <a:cs typeface="Calibri"/>
                <a:sym typeface="Calibri"/>
              </a:rPr>
            </a:br>
            <a:r>
              <a:rPr lang="en-US" sz="1600" b="1">
                <a:latin typeface="Calibri"/>
                <a:ea typeface="Calibri"/>
                <a:cs typeface="Calibri"/>
                <a:sym typeface="Calibri"/>
              </a:rPr>
              <a:t>(Includes 3 NS, 0H, 3% medn. of ACE added to dynamical models)</a:t>
            </a:r>
            <a:endParaRPr/>
          </a:p>
        </p:txBody>
      </p:sp>
      <p:sp>
        <p:nvSpPr>
          <p:cNvPr id="365" name="Google Shape;365;p27"/>
          <p:cNvSpPr/>
          <p:nvPr/>
        </p:nvSpPr>
        <p:spPr>
          <a:xfrm>
            <a:off x="1881599" y="5881975"/>
            <a:ext cx="8733600" cy="338700"/>
          </a:xfrm>
          <a:prstGeom prst="rect">
            <a:avLst/>
          </a:prstGeom>
          <a:noFill/>
          <a:ln>
            <a:noFill/>
          </a:ln>
        </p:spPr>
        <p:txBody>
          <a:bodyPr spcFirstLastPara="1" wrap="square" lIns="91408" tIns="45698" rIns="91408" bIns="45698" anchor="t" anchorCtr="0">
            <a:spAutoFit/>
          </a:bodyPr>
          <a:lstStyle/>
          <a:p>
            <a:pPr algn="ctr">
              <a:buSzPts val="1600"/>
            </a:pPr>
            <a:r>
              <a:rPr lang="en-US" sz="1600">
                <a:latin typeface="Calibri"/>
                <a:ea typeface="Calibri"/>
                <a:cs typeface="Calibri"/>
                <a:sym typeface="Calibri"/>
              </a:rPr>
              <a:t>The guidance mean for ACE is 150% of median, well into the above normal category</a:t>
            </a:r>
            <a:endParaRPr sz="1600">
              <a:latin typeface="Calibri"/>
              <a:ea typeface="Calibri"/>
              <a:cs typeface="Calibri"/>
              <a:sym typeface="Calibri"/>
            </a:endParaRPr>
          </a:p>
        </p:txBody>
      </p:sp>
      <p:graphicFrame>
        <p:nvGraphicFramePr>
          <p:cNvPr id="366" name="Google Shape;366;p27"/>
          <p:cNvGraphicFramePr/>
          <p:nvPr>
            <p:extLst>
              <p:ext uri="{D42A27DB-BD31-4B8C-83A1-F6EECF244321}">
                <p14:modId xmlns:p14="http://schemas.microsoft.com/office/powerpoint/2010/main" val="2610952126"/>
              </p:ext>
            </p:extLst>
          </p:nvPr>
        </p:nvGraphicFramePr>
        <p:xfrm>
          <a:off x="568082" y="1375810"/>
          <a:ext cx="11623902" cy="4913719"/>
        </p:xfrm>
        <a:graphic>
          <a:graphicData uri="http://schemas.openxmlformats.org/drawingml/2006/table">
            <a:tbl>
              <a:tblPr>
                <a:noFill/>
              </a:tblPr>
              <a:tblGrid>
                <a:gridCol w="4731575"/>
                <a:gridCol w="2066125"/>
                <a:gridCol w="1592951"/>
                <a:gridCol w="1624500"/>
                <a:gridCol w="1608751"/>
              </a:tblGrid>
              <a:tr h="361951">
                <a:tc>
                  <a:txBody>
                    <a:bodyPr/>
                    <a:lstStyle/>
                    <a:p>
                      <a:pPr marL="0" lvl="0" indent="0" algn="ctr" rtl="0">
                        <a:lnSpc>
                          <a:spcPct val="115000"/>
                        </a:lnSpc>
                        <a:spcBef>
                          <a:spcPts val="0"/>
                        </a:spcBef>
                        <a:spcAft>
                          <a:spcPts val="0"/>
                        </a:spcAft>
                        <a:buNone/>
                      </a:pPr>
                      <a:r>
                        <a:rPr lang="en-US" sz="1200" b="1">
                          <a:solidFill>
                            <a:srgbClr val="FFFFFF"/>
                          </a:solidFill>
                        </a:rPr>
                        <a:t>Model</a:t>
                      </a:r>
                      <a:endParaRPr sz="1200" b="1">
                        <a:solidFill>
                          <a:srgbClr val="FFFFFF"/>
                        </a:solidFill>
                      </a:endParaRPr>
                    </a:p>
                  </a:txBody>
                  <a:tcPr marL="0" marR="0" marT="0" marB="0">
                    <a:lnR w="7625" cap="flat" cmpd="sng">
                      <a:solidFill>
                        <a:srgbClr val="FFFFFF"/>
                      </a:solidFill>
                      <a:prstDash val="solid"/>
                      <a:round/>
                      <a:headEnd type="none" w="sm" len="sm"/>
                      <a:tailEnd type="none" w="sm" len="sm"/>
                    </a:lnR>
                    <a:lnB w="19050" cap="flat" cmpd="sng">
                      <a:solidFill>
                        <a:srgbClr val="FFFFFF"/>
                      </a:solidFill>
                      <a:prstDash val="solid"/>
                      <a:round/>
                      <a:headEnd type="none" w="sm" len="sm"/>
                      <a:tailEnd type="none" w="sm" len="sm"/>
                    </a:lnB>
                    <a:solidFill>
                      <a:srgbClr val="4F81BD"/>
                    </a:solidFill>
                  </a:tcPr>
                </a:tc>
                <a:tc>
                  <a:txBody>
                    <a:bodyPr/>
                    <a:lstStyle/>
                    <a:p>
                      <a:pPr marL="0" lvl="0" indent="0" algn="ctr" rtl="0">
                        <a:spcBef>
                          <a:spcPts val="0"/>
                        </a:spcBef>
                        <a:spcAft>
                          <a:spcPts val="0"/>
                        </a:spcAft>
                        <a:buNone/>
                      </a:pPr>
                      <a:r>
                        <a:rPr lang="en-US" sz="1200" b="1" dirty="0">
                          <a:solidFill>
                            <a:srgbClr val="FFFFFF"/>
                          </a:solidFill>
                        </a:rPr>
                        <a:t>Named Storms</a:t>
                      </a:r>
                      <a:endParaRPr sz="1200" b="1" dirty="0">
                        <a:solidFill>
                          <a:srgbClr val="FFFFFF"/>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B w="19050" cap="flat" cmpd="sng">
                      <a:solidFill>
                        <a:srgbClr val="FFFFFF"/>
                      </a:solidFill>
                      <a:prstDash val="solid"/>
                      <a:round/>
                      <a:headEnd type="none" w="sm" len="sm"/>
                      <a:tailEnd type="none" w="sm" len="sm"/>
                    </a:lnB>
                    <a:solidFill>
                      <a:srgbClr val="4F81BD"/>
                    </a:solidFill>
                  </a:tcPr>
                </a:tc>
                <a:tc>
                  <a:txBody>
                    <a:bodyPr/>
                    <a:lstStyle/>
                    <a:p>
                      <a:pPr marL="0" lvl="0" indent="0" algn="ctr" rtl="0">
                        <a:spcBef>
                          <a:spcPts val="0"/>
                        </a:spcBef>
                        <a:spcAft>
                          <a:spcPts val="0"/>
                        </a:spcAft>
                        <a:buNone/>
                      </a:pPr>
                      <a:r>
                        <a:rPr lang="en-US" sz="1200" b="1" dirty="0">
                          <a:solidFill>
                            <a:srgbClr val="FFFFFF"/>
                          </a:solidFill>
                        </a:rPr>
                        <a:t>Hurricanes</a:t>
                      </a:r>
                      <a:endParaRPr sz="1200" b="1" dirty="0">
                        <a:solidFill>
                          <a:srgbClr val="FFFFFF"/>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B w="19050" cap="flat" cmpd="sng">
                      <a:solidFill>
                        <a:srgbClr val="FFFFFF"/>
                      </a:solidFill>
                      <a:prstDash val="solid"/>
                      <a:round/>
                      <a:headEnd type="none" w="sm" len="sm"/>
                      <a:tailEnd type="none" w="sm" len="sm"/>
                    </a:lnB>
                    <a:solidFill>
                      <a:srgbClr val="4F81BD"/>
                    </a:solidFill>
                  </a:tcPr>
                </a:tc>
                <a:tc>
                  <a:txBody>
                    <a:bodyPr/>
                    <a:lstStyle/>
                    <a:p>
                      <a:pPr marL="0" lvl="0" indent="0" algn="ctr" rtl="0">
                        <a:spcBef>
                          <a:spcPts val="0"/>
                        </a:spcBef>
                        <a:spcAft>
                          <a:spcPts val="0"/>
                        </a:spcAft>
                        <a:buNone/>
                      </a:pPr>
                      <a:r>
                        <a:rPr lang="en-US" sz="1200" b="1">
                          <a:solidFill>
                            <a:srgbClr val="FFFFFF"/>
                          </a:solidFill>
                        </a:rPr>
                        <a:t>Major Hurricanes</a:t>
                      </a:r>
                      <a:endParaRPr sz="1200" b="1">
                        <a:solidFill>
                          <a:srgbClr val="FFFFFF"/>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B w="19050" cap="flat" cmpd="sng">
                      <a:solidFill>
                        <a:srgbClr val="FFFFFF"/>
                      </a:solidFill>
                      <a:prstDash val="solid"/>
                      <a:round/>
                      <a:headEnd type="none" w="sm" len="sm"/>
                      <a:tailEnd type="none" w="sm" len="sm"/>
                    </a:lnB>
                    <a:solidFill>
                      <a:srgbClr val="4F81BD"/>
                    </a:solidFill>
                  </a:tcPr>
                </a:tc>
                <a:tc>
                  <a:txBody>
                    <a:bodyPr/>
                    <a:lstStyle/>
                    <a:p>
                      <a:pPr marL="0" lvl="0" indent="0" algn="ctr" rtl="0">
                        <a:spcBef>
                          <a:spcPts val="0"/>
                        </a:spcBef>
                        <a:spcAft>
                          <a:spcPts val="0"/>
                        </a:spcAft>
                        <a:buNone/>
                      </a:pPr>
                      <a:r>
                        <a:rPr lang="en-US" sz="1200" b="1">
                          <a:solidFill>
                            <a:srgbClr val="FFFFFF"/>
                          </a:solidFill>
                        </a:rPr>
                        <a:t>ACE (% Median)</a:t>
                      </a:r>
                      <a:endParaRPr sz="1200" b="1">
                        <a:solidFill>
                          <a:srgbClr val="FFFFFF"/>
                        </a:solidFill>
                      </a:endParaRPr>
                    </a:p>
                  </a:txBody>
                  <a:tcPr marL="0" marR="0" marT="0" marB="0">
                    <a:lnL w="7625" cap="flat" cmpd="sng">
                      <a:solidFill>
                        <a:srgbClr val="FFFFFF"/>
                      </a:solidFill>
                      <a:prstDash val="solid"/>
                      <a:round/>
                      <a:headEnd type="none" w="sm" len="sm"/>
                      <a:tailEnd type="none" w="sm" len="sm"/>
                    </a:lnL>
                    <a:lnB w="19050" cap="flat" cmpd="sng">
                      <a:solidFill>
                        <a:srgbClr val="FFFFFF"/>
                      </a:solidFill>
                      <a:prstDash val="solid"/>
                      <a:round/>
                      <a:headEnd type="none" w="sm" len="sm"/>
                      <a:tailEnd type="none" w="sm" len="sm"/>
                    </a:lnB>
                    <a:solidFill>
                      <a:srgbClr val="4F81BD"/>
                    </a:solidFill>
                  </a:tcPr>
                </a:tc>
              </a:tr>
              <a:tr h="841248">
                <a:tc>
                  <a:txBody>
                    <a:bodyPr/>
                    <a:lstStyle/>
                    <a:p>
                      <a:pPr marL="0" lvl="0" indent="0" algn="ctr" rtl="0">
                        <a:lnSpc>
                          <a:spcPct val="115000"/>
                        </a:lnSpc>
                        <a:spcBef>
                          <a:spcPts val="0"/>
                        </a:spcBef>
                        <a:spcAft>
                          <a:spcPts val="0"/>
                        </a:spcAft>
                        <a:buNone/>
                      </a:pPr>
                      <a:r>
                        <a:rPr lang="en-US" sz="1200"/>
                        <a:t>CPC Regression:</a:t>
                      </a:r>
                      <a:endParaRPr sz="1200"/>
                    </a:p>
                    <a:p>
                      <a:pPr marL="0" lvl="0" indent="0" algn="ctr" rtl="0">
                        <a:lnSpc>
                          <a:spcPct val="115000"/>
                        </a:lnSpc>
                        <a:spcBef>
                          <a:spcPts val="0"/>
                        </a:spcBef>
                        <a:spcAft>
                          <a:spcPts val="0"/>
                        </a:spcAft>
                        <a:buNone/>
                      </a:pPr>
                      <a:r>
                        <a:rPr lang="en-US" sz="1200"/>
                        <a:t> Nino 3.4 (-1 to -0.2C)</a:t>
                      </a:r>
                      <a:endParaRPr sz="1200"/>
                    </a:p>
                    <a:p>
                      <a:pPr marL="0" lvl="0" indent="0" algn="ctr" rtl="0">
                        <a:lnSpc>
                          <a:spcPct val="115000"/>
                        </a:lnSpc>
                        <a:spcBef>
                          <a:spcPts val="0"/>
                        </a:spcBef>
                        <a:spcAft>
                          <a:spcPts val="0"/>
                        </a:spcAft>
                        <a:buNone/>
                      </a:pPr>
                      <a:r>
                        <a:rPr lang="en-US" sz="1200"/>
                        <a:t>MDR SSTA (-0.12 to 0.25C)</a:t>
                      </a:r>
                      <a:endParaRPr sz="1200"/>
                    </a:p>
                    <a:p>
                      <a:pPr marL="0" lvl="0" indent="0" algn="ctr" rtl="0">
                        <a:lnSpc>
                          <a:spcPct val="115000"/>
                        </a:lnSpc>
                        <a:spcBef>
                          <a:spcPts val="0"/>
                        </a:spcBef>
                        <a:spcAft>
                          <a:spcPts val="0"/>
                        </a:spcAft>
                        <a:buNone/>
                      </a:pPr>
                      <a:r>
                        <a:rPr lang="en-US" sz="1200"/>
                        <a:t> MDR-Tropics (-0.25 to 0.25C)</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FFFFFF"/>
                      </a:solidFill>
                      <a:prstDash val="solid"/>
                      <a:round/>
                      <a:headEnd type="none" w="sm" len="sm"/>
                      <a:tailEnd type="none" w="sm" len="sm"/>
                    </a:lnT>
                    <a:lnB w="12625"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12.8-15.1 (13.95)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4.6-6.7 (5.65)</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1.8-3 (2.4)</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80-134 (107)</a:t>
                      </a:r>
                      <a:endParaRPr sz="1200"/>
                    </a:p>
                  </a:txBody>
                  <a:tcPr marL="0" marR="0" marT="0" marB="0">
                    <a:lnL w="7625" cap="flat" cmpd="sng">
                      <a:solidFill>
                        <a:srgbClr val="FFFFFF"/>
                      </a:solidFill>
                      <a:prstDash val="solid"/>
                      <a:round/>
                      <a:headEnd type="none" w="sm" len="sm"/>
                      <a:tailEnd type="none" w="sm" len="sm"/>
                    </a:lnL>
                    <a:lnT w="19050"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841248">
                <a:tc>
                  <a:txBody>
                    <a:bodyPr/>
                    <a:lstStyle/>
                    <a:p>
                      <a:pPr marL="0" lvl="0" indent="0" algn="ctr" rtl="0">
                        <a:lnSpc>
                          <a:spcPct val="115000"/>
                        </a:lnSpc>
                        <a:spcBef>
                          <a:spcPts val="0"/>
                        </a:spcBef>
                        <a:spcAft>
                          <a:spcPts val="0"/>
                        </a:spcAft>
                        <a:buNone/>
                      </a:pPr>
                      <a:r>
                        <a:rPr lang="en-US" sz="1200"/>
                        <a:t>CPC Binning high-activity era: 5 cases:</a:t>
                      </a:r>
                      <a:endParaRPr sz="1200"/>
                    </a:p>
                    <a:p>
                      <a:pPr marL="0" lvl="0" indent="0" algn="ctr" rtl="0">
                        <a:lnSpc>
                          <a:spcPct val="115000"/>
                        </a:lnSpc>
                        <a:spcBef>
                          <a:spcPts val="0"/>
                        </a:spcBef>
                        <a:spcAft>
                          <a:spcPts val="0"/>
                        </a:spcAft>
                        <a:buNone/>
                      </a:pPr>
                      <a:r>
                        <a:rPr lang="en-US" sz="1200"/>
                        <a:t> Nino 3.4 (-1 to -0.2C)</a:t>
                      </a:r>
                      <a:endParaRPr sz="1200"/>
                    </a:p>
                    <a:p>
                      <a:pPr marL="0" lvl="0" indent="0" algn="ctr" rtl="0">
                        <a:lnSpc>
                          <a:spcPct val="115000"/>
                        </a:lnSpc>
                        <a:spcBef>
                          <a:spcPts val="0"/>
                        </a:spcBef>
                        <a:spcAft>
                          <a:spcPts val="0"/>
                        </a:spcAft>
                        <a:buNone/>
                      </a:pPr>
                      <a:r>
                        <a:rPr lang="en-US" sz="1200"/>
                        <a:t>MDR SSTA (-0.12 to 0.25C)</a:t>
                      </a:r>
                      <a:endParaRPr sz="1200"/>
                    </a:p>
                    <a:p>
                      <a:pPr marL="0" lvl="0" indent="0" algn="ctr" rtl="0">
                        <a:lnSpc>
                          <a:spcPct val="115000"/>
                        </a:lnSpc>
                        <a:spcBef>
                          <a:spcPts val="0"/>
                        </a:spcBef>
                        <a:spcAft>
                          <a:spcPts val="0"/>
                        </a:spcAft>
                        <a:buNone/>
                      </a:pPr>
                      <a:r>
                        <a:rPr lang="en-US" sz="1200"/>
                        <a:t> MDR-Tropics (-0.25 to 0.25C)</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10.5-19.44 (15)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5-9.35 (7.2)</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1.5-6.06 (3.8)</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79-216 (147)</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210312">
                <a:tc>
                  <a:txBody>
                    <a:bodyPr/>
                    <a:lstStyle/>
                    <a:p>
                      <a:pPr marL="0" lvl="0" indent="0" algn="ctr" rtl="0">
                        <a:lnSpc>
                          <a:spcPct val="115000"/>
                        </a:lnSpc>
                        <a:spcBef>
                          <a:spcPts val="0"/>
                        </a:spcBef>
                        <a:spcAft>
                          <a:spcPts val="0"/>
                        </a:spcAft>
                        <a:buNone/>
                      </a:pPr>
                      <a:r>
                        <a:rPr lang="en-US" sz="1200"/>
                        <a:t>CFS: Hi-Res (bias adjusted) </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14-20 (17)</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5-12 (8.5)</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 </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109-204 (157)</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210312">
                <a:tc>
                  <a:txBody>
                    <a:bodyPr/>
                    <a:lstStyle/>
                    <a:p>
                      <a:pPr marL="0" lvl="0" indent="0" algn="ctr" rtl="0">
                        <a:lnSpc>
                          <a:spcPct val="115000"/>
                        </a:lnSpc>
                        <a:spcBef>
                          <a:spcPts val="0"/>
                        </a:spcBef>
                        <a:spcAft>
                          <a:spcPts val="0"/>
                        </a:spcAft>
                        <a:buNone/>
                      </a:pPr>
                      <a:r>
                        <a:rPr lang="en-US" sz="1200"/>
                        <a:t>CFS-V2 T128</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12-15 (13.5)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6-8 (7)</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3-4 (3.5)</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109-152 (131)</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409575">
                <a:tc>
                  <a:txBody>
                    <a:bodyPr/>
                    <a:lstStyle/>
                    <a:p>
                      <a:pPr marL="0" lvl="0" indent="0" algn="ctr" rtl="0">
                        <a:lnSpc>
                          <a:spcPct val="115000"/>
                        </a:lnSpc>
                        <a:spcBef>
                          <a:spcPts val="0"/>
                        </a:spcBef>
                        <a:spcAft>
                          <a:spcPts val="0"/>
                        </a:spcAft>
                        <a:buNone/>
                      </a:pPr>
                      <a:r>
                        <a:rPr lang="en-US" sz="1200"/>
                        <a:t>NMME (CFS-v2, GEM-NEMO, CANCM4, CCSM4</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14-16 (15)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7-9 (8)</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3-4 (3.5)</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143-187 (165)</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219075">
                <a:tc>
                  <a:txBody>
                    <a:bodyPr/>
                    <a:lstStyle/>
                    <a:p>
                      <a:pPr marL="0" lvl="0" indent="0" algn="ctr" rtl="0">
                        <a:lnSpc>
                          <a:spcPct val="115000"/>
                        </a:lnSpc>
                        <a:spcBef>
                          <a:spcPts val="0"/>
                        </a:spcBef>
                        <a:spcAft>
                          <a:spcPts val="0"/>
                        </a:spcAft>
                        <a:buNone/>
                      </a:pPr>
                      <a:r>
                        <a:rPr lang="en-US" sz="1200"/>
                        <a:t>GFDL (SPEAR-MED, HiFLOR-S)</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15-20 (17.5)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7-11 (9)</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3-5 (4)</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120-179 (150)</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396200">
                <a:tc>
                  <a:txBody>
                    <a:bodyPr/>
                    <a:lstStyle/>
                    <a:p>
                      <a:pPr marL="0" lvl="0" indent="0" algn="ctr" rtl="0">
                        <a:lnSpc>
                          <a:spcPct val="115000"/>
                        </a:lnSpc>
                        <a:spcBef>
                          <a:spcPts val="0"/>
                        </a:spcBef>
                        <a:spcAft>
                          <a:spcPts val="0"/>
                        </a:spcAft>
                        <a:buNone/>
                      </a:pPr>
                      <a:r>
                        <a:rPr lang="en-US" sz="1200"/>
                        <a:t> </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endParaRPr sz="15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endParaRPr sz="15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endParaRPr sz="15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endParaRPr sz="15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219075">
                <a:tc>
                  <a:txBody>
                    <a:bodyPr/>
                    <a:lstStyle/>
                    <a:p>
                      <a:pPr marL="0" lvl="0" indent="0" algn="ctr" rtl="0">
                        <a:lnSpc>
                          <a:spcPct val="115000"/>
                        </a:lnSpc>
                        <a:spcBef>
                          <a:spcPts val="0"/>
                        </a:spcBef>
                        <a:spcAft>
                          <a:spcPts val="0"/>
                        </a:spcAft>
                        <a:buNone/>
                      </a:pPr>
                      <a:r>
                        <a:rPr lang="en-US" sz="1200"/>
                        <a:t>ECMWF: </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2625"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13.7-22.5 (18.1)</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4.4-11.4 (7.9)</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 </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200"/>
                        <a:t>122-254 (188)</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210312">
                <a:tc>
                  <a:txBody>
                    <a:bodyPr/>
                    <a:lstStyle/>
                    <a:p>
                      <a:pPr marL="0" lvl="0" indent="0" algn="ctr" rtl="0">
                        <a:lnSpc>
                          <a:spcPct val="115000"/>
                        </a:lnSpc>
                        <a:spcBef>
                          <a:spcPts val="0"/>
                        </a:spcBef>
                        <a:spcAft>
                          <a:spcPts val="0"/>
                        </a:spcAft>
                        <a:buNone/>
                      </a:pPr>
                      <a:r>
                        <a:rPr lang="en-US" sz="1200"/>
                        <a:t>UKMET</a:t>
                      </a:r>
                      <a:endParaRPr sz="1200"/>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2625"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10-20 (15)</a:t>
                      </a:r>
                      <a:endParaRPr sz="1200"/>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3-9 (6)</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2-6 (4)</a:t>
                      </a:r>
                      <a:endParaRPr sz="1200"/>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200"/>
                        <a:t>73-233 (153)</a:t>
                      </a:r>
                      <a:endParaRPr sz="1200"/>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B8CCE4"/>
                    </a:solidFill>
                  </a:tcPr>
                </a:tc>
              </a:tr>
              <a:tr h="262891">
                <a:tc>
                  <a:txBody>
                    <a:bodyPr/>
                    <a:lstStyle/>
                    <a:p>
                      <a:pPr marL="0" lvl="0" indent="0" algn="ctr" rtl="0">
                        <a:lnSpc>
                          <a:spcPct val="115000"/>
                        </a:lnSpc>
                        <a:spcBef>
                          <a:spcPts val="0"/>
                        </a:spcBef>
                        <a:spcAft>
                          <a:spcPts val="0"/>
                        </a:spcAft>
                        <a:buNone/>
                      </a:pPr>
                      <a:r>
                        <a:rPr lang="en-US" sz="1500" b="1">
                          <a:solidFill>
                            <a:srgbClr val="7030A0"/>
                          </a:solidFill>
                        </a:rPr>
                        <a:t>Guidance Mean</a:t>
                      </a:r>
                      <a:endParaRPr sz="1500" b="1">
                        <a:solidFill>
                          <a:srgbClr val="7030A0"/>
                        </a:solidFill>
                      </a:endParaRPr>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500" b="1">
                          <a:solidFill>
                            <a:srgbClr val="7030A0"/>
                          </a:solidFill>
                        </a:rPr>
                        <a:t>12.8-18.5 (15.6)</a:t>
                      </a:r>
                      <a:endParaRPr sz="1500" b="1">
                        <a:solidFill>
                          <a:srgbClr val="7030A0"/>
                        </a:solidFill>
                      </a:endParaRPr>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500" b="1">
                          <a:solidFill>
                            <a:srgbClr val="7030A0"/>
                          </a:solidFill>
                        </a:rPr>
                        <a:t>5.3-9.6 (7.4)</a:t>
                      </a:r>
                      <a:endParaRPr sz="1500" b="1">
                        <a:solidFill>
                          <a:srgbClr val="7030A0"/>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500" b="1">
                          <a:solidFill>
                            <a:srgbClr val="7030A0"/>
                          </a:solidFill>
                        </a:rPr>
                        <a:t>2.4-4.7 (3.5)</a:t>
                      </a:r>
                      <a:endParaRPr sz="1500" b="1">
                        <a:solidFill>
                          <a:srgbClr val="7030A0"/>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c>
                  <a:txBody>
                    <a:bodyPr/>
                    <a:lstStyle/>
                    <a:p>
                      <a:pPr marL="0" lvl="0" indent="0" algn="ctr" rtl="0">
                        <a:spcBef>
                          <a:spcPts val="0"/>
                        </a:spcBef>
                        <a:spcAft>
                          <a:spcPts val="0"/>
                        </a:spcAft>
                        <a:buNone/>
                      </a:pPr>
                      <a:r>
                        <a:rPr lang="en-US" sz="1500" b="1">
                          <a:solidFill>
                            <a:srgbClr val="60497A"/>
                          </a:solidFill>
                        </a:rPr>
                        <a:t>104-195 (150)</a:t>
                      </a:r>
                      <a:endParaRPr sz="1500" b="1">
                        <a:solidFill>
                          <a:srgbClr val="60497A"/>
                        </a:solidFill>
                      </a:endParaRPr>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lnB w="7625" cap="flat" cmpd="sng">
                      <a:solidFill>
                        <a:srgbClr val="FFFFFF"/>
                      </a:solidFill>
                      <a:prstDash val="solid"/>
                      <a:round/>
                      <a:headEnd type="none" w="sm" len="sm"/>
                      <a:tailEnd type="none" w="sm" len="sm"/>
                    </a:lnB>
                    <a:solidFill>
                      <a:srgbClr val="DCE6F1"/>
                    </a:solidFill>
                  </a:tcPr>
                </a:tc>
              </a:tr>
              <a:tr h="731520">
                <a:tc>
                  <a:txBody>
                    <a:bodyPr/>
                    <a:lstStyle/>
                    <a:p>
                      <a:pPr marL="0" lvl="0" indent="0" algn="ctr" rtl="0">
                        <a:lnSpc>
                          <a:spcPct val="115000"/>
                        </a:lnSpc>
                        <a:spcBef>
                          <a:spcPts val="0"/>
                        </a:spcBef>
                        <a:spcAft>
                          <a:spcPts val="0"/>
                        </a:spcAft>
                        <a:buNone/>
                      </a:pPr>
                      <a:r>
                        <a:rPr lang="en-US" sz="1600" b="1" dirty="0">
                          <a:solidFill>
                            <a:srgbClr val="FF0000"/>
                          </a:solidFill>
                        </a:rPr>
                        <a:t>NOAA Predicted </a:t>
                      </a:r>
                      <a:r>
                        <a:rPr lang="en-US" sz="1600" b="1" dirty="0" smtClean="0">
                          <a:solidFill>
                            <a:srgbClr val="FF0000"/>
                          </a:solidFill>
                        </a:rPr>
                        <a:t>Activity</a:t>
                      </a:r>
                    </a:p>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lang="en-US" sz="1600" b="1" i="0" u="none" strike="noStrike" cap="none" dirty="0" err="1" smtClean="0">
                          <a:solidFill>
                            <a:srgbClr val="0000FF"/>
                          </a:solidFill>
                          <a:latin typeface="Times New Roman"/>
                          <a:ea typeface="Times New Roman"/>
                          <a:cs typeface="Times New Roman"/>
                          <a:sym typeface="Times New Roman"/>
                        </a:rPr>
                        <a:t>PhOD</a:t>
                      </a:r>
                      <a:r>
                        <a:rPr lang="en-US" sz="1600" b="1" i="0" u="none" strike="noStrike" cap="none" dirty="0" smtClean="0">
                          <a:solidFill>
                            <a:srgbClr val="0000FF"/>
                          </a:solidFill>
                          <a:latin typeface="Times New Roman"/>
                          <a:ea typeface="Times New Roman"/>
                          <a:cs typeface="Times New Roman"/>
                          <a:sym typeface="Times New Roman"/>
                        </a:rPr>
                        <a:t>/AOML Exp.</a:t>
                      </a:r>
                      <a:r>
                        <a:rPr lang="en-US" sz="1600" b="1" i="0" u="none" strike="noStrike" cap="none" baseline="0" dirty="0" smtClean="0">
                          <a:solidFill>
                            <a:srgbClr val="0000FF"/>
                          </a:solidFill>
                          <a:latin typeface="Times New Roman"/>
                          <a:ea typeface="Times New Roman"/>
                          <a:cs typeface="Times New Roman"/>
                          <a:sym typeface="Times New Roman"/>
                        </a:rPr>
                        <a:t> Outlook (Above normal)</a:t>
                      </a:r>
                      <a:endParaRPr lang="en-US" sz="1600" u="none" strike="noStrike" cap="none" dirty="0" smtClean="0">
                        <a:solidFill>
                          <a:srgbClr val="0000FF"/>
                        </a:solidFill>
                      </a:endParaRPr>
                    </a:p>
                  </a:txBody>
                  <a:tcPr marL="0" marR="0" marT="0" marB="0">
                    <a:lnL w="19050" cap="flat" cmpd="sng">
                      <a:solidFill>
                        <a:srgbClr val="000000"/>
                      </a:solidFill>
                      <a:prstDash val="solid"/>
                      <a:round/>
                      <a:headEnd type="none" w="sm" len="sm"/>
                      <a:tailEnd type="none" w="sm" len="sm"/>
                    </a:lnL>
                    <a:lnR w="12625"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B8CCE4"/>
                    </a:solidFill>
                  </a:tcPr>
                </a:tc>
                <a:tc>
                  <a:txBody>
                    <a:bodyPr/>
                    <a:lstStyle/>
                    <a:p>
                      <a:pPr marL="0" lvl="0" indent="0" algn="ctr" rtl="0">
                        <a:spcBef>
                          <a:spcPts val="0"/>
                        </a:spcBef>
                        <a:spcAft>
                          <a:spcPts val="0"/>
                        </a:spcAft>
                        <a:buNone/>
                      </a:pPr>
                      <a:r>
                        <a:rPr lang="en-US" sz="1600" b="1" dirty="0">
                          <a:solidFill>
                            <a:srgbClr val="FF0000"/>
                          </a:solidFill>
                        </a:rPr>
                        <a:t>14-20 (17</a:t>
                      </a:r>
                      <a:r>
                        <a:rPr lang="en-US" sz="1600" b="1" dirty="0" smtClean="0">
                          <a:solidFill>
                            <a:srgbClr val="FF0000"/>
                          </a:solidFill>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mr-IN" sz="1600" b="1" u="none" strike="noStrike" cap="none" dirty="0" smtClean="0">
                          <a:solidFill>
                            <a:srgbClr val="0000FF"/>
                          </a:solidFill>
                        </a:rPr>
                        <a:t>15-1</a:t>
                      </a:r>
                      <a:r>
                        <a:rPr lang="en-US" sz="1600" b="1" u="none" strike="noStrike" cap="none" dirty="0" smtClean="0">
                          <a:solidFill>
                            <a:srgbClr val="0000FF"/>
                          </a:solidFill>
                        </a:rPr>
                        <a:t>7</a:t>
                      </a:r>
                      <a:r>
                        <a:rPr lang="mr-IN" sz="1600" b="1" u="none" strike="noStrike" cap="none" dirty="0" smtClean="0">
                          <a:solidFill>
                            <a:srgbClr val="0000FF"/>
                          </a:solidFill>
                        </a:rPr>
                        <a:t> </a:t>
                      </a:r>
                      <a:r>
                        <a:rPr lang="en-US" sz="1600" b="1" u="none" strike="noStrike" cap="none" dirty="0" smtClean="0">
                          <a:solidFill>
                            <a:srgbClr val="0000FF"/>
                          </a:solidFill>
                        </a:rPr>
                        <a:t>(</a:t>
                      </a:r>
                      <a:r>
                        <a:rPr lang="mr-IN" sz="1600" b="1" u="none" strike="noStrike" cap="none" dirty="0" smtClean="0">
                          <a:solidFill>
                            <a:srgbClr val="0000FF"/>
                          </a:solidFill>
                        </a:rPr>
                        <a:t>16</a:t>
                      </a:r>
                      <a:r>
                        <a:rPr lang="en-US" sz="1600" b="1" u="none" strike="noStrike" cap="none" dirty="0" smtClean="0">
                          <a:solidFill>
                            <a:srgbClr val="0000FF"/>
                          </a:solidFill>
                        </a:rPr>
                        <a:t>)</a:t>
                      </a:r>
                      <a:endParaRPr lang="mr-IN" sz="1600" b="1" u="none" strike="noStrike" cap="none" dirty="0" smtClean="0">
                        <a:solidFill>
                          <a:srgbClr val="0000FF"/>
                        </a:solidFill>
                      </a:endParaRPr>
                    </a:p>
                  </a:txBody>
                  <a:tcPr marL="0" marR="0" marT="0" marB="0">
                    <a:lnL w="12625" cap="flat" cmpd="sng">
                      <a:solidFill>
                        <a:srgbClr val="000000"/>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solidFill>
                      <a:srgbClr val="B8CCE4"/>
                    </a:solidFill>
                  </a:tcPr>
                </a:tc>
                <a:tc>
                  <a:txBody>
                    <a:bodyPr/>
                    <a:lstStyle/>
                    <a:p>
                      <a:pPr marL="0" lvl="0" indent="0" algn="ctr" rtl="0">
                        <a:spcBef>
                          <a:spcPts val="0"/>
                        </a:spcBef>
                        <a:spcAft>
                          <a:spcPts val="0"/>
                        </a:spcAft>
                        <a:buNone/>
                      </a:pPr>
                      <a:r>
                        <a:rPr lang="en-US" sz="1600" b="1" dirty="0">
                          <a:solidFill>
                            <a:srgbClr val="FF0000"/>
                          </a:solidFill>
                        </a:rPr>
                        <a:t>6-10 (8</a:t>
                      </a:r>
                      <a:r>
                        <a:rPr lang="en-US" sz="1600" b="1" dirty="0" smtClean="0">
                          <a:solidFill>
                            <a:srgbClr val="FF0000"/>
                          </a:solidFill>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b="1" i="0" u="none" strike="noStrike" cap="none" dirty="0" smtClean="0">
                          <a:solidFill>
                            <a:srgbClr val="0000FF"/>
                          </a:solidFill>
                          <a:latin typeface="Times New Roman"/>
                          <a:ea typeface="Times New Roman"/>
                          <a:cs typeface="Times New Roman"/>
                          <a:sym typeface="Times New Roman"/>
                        </a:rPr>
                        <a:t>7-8 </a:t>
                      </a:r>
                      <a:r>
                        <a:rPr lang="mr-IN" sz="1600" b="1" i="0" u="none" strike="noStrike" cap="none" dirty="0" smtClean="0">
                          <a:solidFill>
                            <a:srgbClr val="0000FF"/>
                          </a:solidFill>
                          <a:latin typeface="Times New Roman"/>
                          <a:ea typeface="Times New Roman"/>
                          <a:cs typeface="Times New Roman"/>
                          <a:sym typeface="Times New Roman"/>
                        </a:rPr>
                        <a:t>(</a:t>
                      </a:r>
                      <a:r>
                        <a:rPr lang="en-US" sz="1600" b="1" i="0" u="none" strike="noStrike" cap="none" dirty="0" smtClean="0">
                          <a:solidFill>
                            <a:srgbClr val="0000FF"/>
                          </a:solidFill>
                          <a:latin typeface="Times New Roman"/>
                          <a:ea typeface="Times New Roman"/>
                          <a:cs typeface="Times New Roman"/>
                          <a:sym typeface="Times New Roman"/>
                        </a:rPr>
                        <a:t>7.5</a:t>
                      </a:r>
                      <a:r>
                        <a:rPr lang="mr-IN" sz="1600" b="1" i="0" u="none" strike="noStrike" cap="none" dirty="0" smtClean="0">
                          <a:solidFill>
                            <a:srgbClr val="0000FF"/>
                          </a:solidFill>
                          <a:latin typeface="Times New Roman"/>
                          <a:ea typeface="Times New Roman"/>
                          <a:cs typeface="Times New Roman"/>
                          <a:sym typeface="Times New Roman"/>
                        </a:rPr>
                        <a:t>)</a:t>
                      </a:r>
                      <a:endParaRPr lang="mr-IN" sz="1600" b="1" u="none" strike="noStrike" cap="none" dirty="0" smtClean="0">
                        <a:solidFill>
                          <a:srgbClr val="0000FF"/>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solidFill>
                      <a:srgbClr val="B8CCE4"/>
                    </a:solidFill>
                  </a:tcPr>
                </a:tc>
                <a:tc>
                  <a:txBody>
                    <a:bodyPr/>
                    <a:lstStyle/>
                    <a:p>
                      <a:pPr marL="0" lvl="0" indent="0" algn="ctr" rtl="0">
                        <a:spcBef>
                          <a:spcPts val="0"/>
                        </a:spcBef>
                        <a:spcAft>
                          <a:spcPts val="0"/>
                        </a:spcAft>
                        <a:buNone/>
                      </a:pPr>
                      <a:r>
                        <a:rPr lang="en-US" sz="1600" b="1" dirty="0">
                          <a:solidFill>
                            <a:srgbClr val="FF0000"/>
                          </a:solidFill>
                        </a:rPr>
                        <a:t>3-5 (4</a:t>
                      </a:r>
                      <a:r>
                        <a:rPr lang="en-US" sz="1600" b="1" dirty="0" smtClean="0">
                          <a:solidFill>
                            <a:srgbClr val="FF0000"/>
                          </a:solidFill>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b="1" i="0" u="none" strike="noStrike" cap="none" dirty="0" smtClean="0">
                          <a:solidFill>
                            <a:srgbClr val="0000FF"/>
                          </a:solidFill>
                          <a:latin typeface="Times New Roman"/>
                          <a:ea typeface="Times New Roman"/>
                          <a:cs typeface="Times New Roman"/>
                          <a:sym typeface="Times New Roman"/>
                        </a:rPr>
                        <a:t>3-4</a:t>
                      </a:r>
                      <a:r>
                        <a:rPr lang="mr-IN" sz="1600" b="1" i="0" u="none" strike="noStrike" cap="none" dirty="0" smtClean="0">
                          <a:solidFill>
                            <a:srgbClr val="0000FF"/>
                          </a:solidFill>
                          <a:latin typeface="Times New Roman"/>
                          <a:ea typeface="Times New Roman"/>
                          <a:cs typeface="Times New Roman"/>
                          <a:sym typeface="Times New Roman"/>
                        </a:rPr>
                        <a:t> (</a:t>
                      </a:r>
                      <a:r>
                        <a:rPr lang="en-US" sz="1600" b="1" i="0" u="none" strike="noStrike" cap="none" dirty="0" smtClean="0">
                          <a:solidFill>
                            <a:srgbClr val="0000FF"/>
                          </a:solidFill>
                          <a:latin typeface="Times New Roman"/>
                          <a:ea typeface="Times New Roman"/>
                          <a:cs typeface="Times New Roman"/>
                          <a:sym typeface="Times New Roman"/>
                        </a:rPr>
                        <a:t>3.5</a:t>
                      </a:r>
                      <a:r>
                        <a:rPr lang="mr-IN" sz="1600" b="1" i="0" u="none" strike="noStrike" cap="none" dirty="0" smtClean="0">
                          <a:solidFill>
                            <a:srgbClr val="0000FF"/>
                          </a:solidFill>
                          <a:latin typeface="Times New Roman"/>
                          <a:ea typeface="Times New Roman"/>
                          <a:cs typeface="Times New Roman"/>
                          <a:sym typeface="Times New Roman"/>
                        </a:rPr>
                        <a:t>)</a:t>
                      </a:r>
                      <a:endParaRPr lang="mr-IN" sz="1600" u="none" strike="noStrike" cap="none" dirty="0" smtClean="0">
                        <a:solidFill>
                          <a:srgbClr val="0000FF"/>
                        </a:solidFill>
                      </a:endParaRPr>
                    </a:p>
                  </a:txBody>
                  <a:tcPr marL="0" marR="0" marT="0" marB="0">
                    <a:lnL w="7625" cap="flat" cmpd="sng">
                      <a:solidFill>
                        <a:srgbClr val="FFFFFF"/>
                      </a:solidFill>
                      <a:prstDash val="solid"/>
                      <a:round/>
                      <a:headEnd type="none" w="sm" len="sm"/>
                      <a:tailEnd type="none" w="sm" len="sm"/>
                    </a:lnL>
                    <a:lnR w="7625" cap="flat" cmpd="sng">
                      <a:solidFill>
                        <a:srgbClr val="FFFFFF"/>
                      </a:solidFill>
                      <a:prstDash val="solid"/>
                      <a:round/>
                      <a:headEnd type="none" w="sm" len="sm"/>
                      <a:tailEnd type="none" w="sm" len="sm"/>
                    </a:lnR>
                    <a:lnT w="7625" cap="flat" cmpd="sng">
                      <a:solidFill>
                        <a:srgbClr val="FFFFFF"/>
                      </a:solidFill>
                      <a:prstDash val="solid"/>
                      <a:round/>
                      <a:headEnd type="none" w="sm" len="sm"/>
                      <a:tailEnd type="none" w="sm" len="sm"/>
                    </a:lnT>
                    <a:solidFill>
                      <a:srgbClr val="B8CCE4"/>
                    </a:solidFill>
                  </a:tcPr>
                </a:tc>
                <a:tc>
                  <a:txBody>
                    <a:bodyPr/>
                    <a:lstStyle/>
                    <a:p>
                      <a:pPr marL="0" lvl="0" indent="0" algn="ctr" rtl="0">
                        <a:spcBef>
                          <a:spcPts val="0"/>
                        </a:spcBef>
                        <a:spcAft>
                          <a:spcPts val="0"/>
                        </a:spcAft>
                        <a:buNone/>
                      </a:pPr>
                      <a:r>
                        <a:rPr lang="en-US" sz="1600" b="1" dirty="0">
                          <a:solidFill>
                            <a:srgbClr val="FF0000"/>
                          </a:solidFill>
                        </a:rPr>
                        <a:t>110-190 (150</a:t>
                      </a:r>
                      <a:r>
                        <a:rPr lang="en-US" sz="1600" b="1" dirty="0" smtClean="0">
                          <a:solidFill>
                            <a:srgbClr val="FF0000"/>
                          </a:solidFill>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b="1" i="0" u="none" strike="noStrike" cap="none" dirty="0" smtClean="0">
                          <a:solidFill>
                            <a:srgbClr val="0000FF"/>
                          </a:solidFill>
                          <a:latin typeface="Times New Roman"/>
                          <a:ea typeface="Times New Roman"/>
                          <a:cs typeface="Times New Roman"/>
                          <a:sym typeface="Times New Roman"/>
                        </a:rPr>
                        <a:t>124-165 </a:t>
                      </a:r>
                      <a:r>
                        <a:rPr lang="mr-IN" sz="1600" b="1" i="0" u="none" strike="noStrike" cap="none" dirty="0" smtClean="0">
                          <a:solidFill>
                            <a:srgbClr val="0000FF"/>
                          </a:solidFill>
                          <a:latin typeface="Times New Roman"/>
                          <a:ea typeface="Times New Roman"/>
                          <a:cs typeface="Times New Roman"/>
                          <a:sym typeface="Times New Roman"/>
                        </a:rPr>
                        <a:t>(</a:t>
                      </a:r>
                      <a:r>
                        <a:rPr lang="en-US" sz="1600" b="1" i="0" u="none" strike="noStrike" cap="none" dirty="0" smtClean="0">
                          <a:solidFill>
                            <a:srgbClr val="0000FF"/>
                          </a:solidFill>
                          <a:latin typeface="Times New Roman"/>
                          <a:ea typeface="Times New Roman"/>
                          <a:cs typeface="Times New Roman"/>
                          <a:sym typeface="Times New Roman"/>
                        </a:rPr>
                        <a:t>144</a:t>
                      </a:r>
                      <a:r>
                        <a:rPr lang="mr-IN" sz="1600" b="1" i="0" u="none" strike="noStrike" cap="none" dirty="0" smtClean="0">
                          <a:solidFill>
                            <a:srgbClr val="0000FF"/>
                          </a:solidFill>
                          <a:latin typeface="Times New Roman"/>
                          <a:ea typeface="Times New Roman"/>
                          <a:cs typeface="Times New Roman"/>
                          <a:sym typeface="Times New Roman"/>
                        </a:rPr>
                        <a:t>)</a:t>
                      </a:r>
                      <a:endParaRPr lang="en-US" sz="1600" b="1" dirty="0" smtClean="0">
                        <a:solidFill>
                          <a:srgbClr val="FF0000"/>
                        </a:solidFill>
                      </a:endParaRPr>
                    </a:p>
                    <a:p>
                      <a:pPr marL="0" lvl="0" indent="0" algn="ctr" rtl="0">
                        <a:spcBef>
                          <a:spcPts val="0"/>
                        </a:spcBef>
                        <a:spcAft>
                          <a:spcPts val="0"/>
                        </a:spcAft>
                        <a:buNone/>
                      </a:pPr>
                      <a:endParaRPr sz="1600" b="1" dirty="0">
                        <a:solidFill>
                          <a:srgbClr val="FF0000"/>
                        </a:solidFill>
                      </a:endParaRPr>
                    </a:p>
                  </a:txBody>
                  <a:tcPr marL="0" marR="0" marT="0" marB="0">
                    <a:lnL w="7625" cap="flat" cmpd="sng">
                      <a:solidFill>
                        <a:srgbClr val="FFFFFF"/>
                      </a:solidFill>
                      <a:prstDash val="solid"/>
                      <a:round/>
                      <a:headEnd type="none" w="sm" len="sm"/>
                      <a:tailEnd type="none" w="sm" len="sm"/>
                    </a:lnL>
                    <a:lnT w="7625" cap="flat" cmpd="sng">
                      <a:solidFill>
                        <a:srgbClr val="FFFFFF"/>
                      </a:solidFill>
                      <a:prstDash val="solid"/>
                      <a:round/>
                      <a:headEnd type="none" w="sm" len="sm"/>
                      <a:tailEnd type="none" w="sm" len="sm"/>
                    </a:lnT>
                    <a:solidFill>
                      <a:srgbClr val="B8CCE4"/>
                    </a:solidFill>
                  </a:tcPr>
                </a:tc>
              </a:tr>
            </a:tbl>
          </a:graphicData>
        </a:graphic>
      </p:graphicFrame>
    </p:spTree>
    <p:extLst>
      <p:ext uri="{BB962C8B-B14F-4D97-AF65-F5344CB8AC3E}">
        <p14:creationId xmlns:p14="http://schemas.microsoft.com/office/powerpoint/2010/main" val="232283047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pic>
        <p:nvPicPr>
          <p:cNvPr id="74" name="Google Shape;74;p4"/>
          <p:cNvPicPr preferRelativeResize="0"/>
          <p:nvPr/>
        </p:nvPicPr>
        <p:blipFill rotWithShape="1">
          <a:blip r:embed="rId3">
            <a:alphaModFix/>
          </a:blip>
          <a:srcRect t="10334" b="2448"/>
          <a:stretch/>
        </p:blipFill>
        <p:spPr>
          <a:xfrm>
            <a:off x="1079501" y="673100"/>
            <a:ext cx="9385467" cy="4664344"/>
          </a:xfrm>
          <a:prstGeom prst="rect">
            <a:avLst/>
          </a:prstGeom>
          <a:noFill/>
          <a:ln>
            <a:noFill/>
          </a:ln>
        </p:spPr>
      </p:pic>
      <p:sp>
        <p:nvSpPr>
          <p:cNvPr id="75" name="Google Shape;75;p4"/>
          <p:cNvSpPr txBox="1">
            <a:spLocks noGrp="1"/>
          </p:cNvSpPr>
          <p:nvPr>
            <p:ph type="title"/>
          </p:nvPr>
        </p:nvSpPr>
        <p:spPr>
          <a:xfrm>
            <a:off x="1566333" y="-21519"/>
            <a:ext cx="9753600" cy="609600"/>
          </a:xfrm>
          <a:prstGeom prst="rect">
            <a:avLst/>
          </a:prstGeom>
          <a:noFill/>
          <a:ln>
            <a:noFill/>
          </a:ln>
        </p:spPr>
        <p:txBody>
          <a:bodyPr spcFirstLastPara="1" wrap="square" lIns="121865" tIns="60916" rIns="121865" bIns="60916" anchor="ctr" anchorCtr="0">
            <a:noAutofit/>
          </a:bodyPr>
          <a:lstStyle/>
          <a:p>
            <a:pPr>
              <a:buSzPts val="1400"/>
            </a:pPr>
            <a:r>
              <a:rPr lang="en-US" sz="3200" b="1" dirty="0"/>
              <a:t>The 2022 Atlantic Outlooks in a Historical Perspective</a:t>
            </a:r>
            <a:endParaRPr sz="3200" b="1" dirty="0"/>
          </a:p>
        </p:txBody>
      </p:sp>
      <p:cxnSp>
        <p:nvCxnSpPr>
          <p:cNvPr id="76" name="Google Shape;76;p4"/>
          <p:cNvCxnSpPr/>
          <p:nvPr/>
        </p:nvCxnSpPr>
        <p:spPr>
          <a:xfrm>
            <a:off x="2540000" y="2667000"/>
            <a:ext cx="7924800" cy="0"/>
          </a:xfrm>
          <a:prstGeom prst="straightConnector1">
            <a:avLst/>
          </a:prstGeom>
          <a:noFill/>
          <a:ln>
            <a:noFill/>
          </a:ln>
        </p:spPr>
      </p:cxnSp>
      <p:sp>
        <p:nvSpPr>
          <p:cNvPr id="77" name="Google Shape;77;p4"/>
          <p:cNvSpPr txBox="1"/>
          <p:nvPr/>
        </p:nvSpPr>
        <p:spPr>
          <a:xfrm>
            <a:off x="0" y="6399917"/>
            <a:ext cx="12192000" cy="707823"/>
          </a:xfrm>
          <a:prstGeom prst="rect">
            <a:avLst/>
          </a:prstGeom>
          <a:noFill/>
          <a:ln w="9525" cap="flat" cmpd="sng">
            <a:solidFill>
              <a:srgbClr val="000000"/>
            </a:solidFill>
            <a:prstDash val="solid"/>
            <a:miter lim="800000"/>
            <a:headEnd type="none" w="sm" len="sm"/>
            <a:tailEnd type="none" w="sm" len="sm"/>
          </a:ln>
        </p:spPr>
        <p:txBody>
          <a:bodyPr spcFirstLastPara="1" wrap="square" lIns="121865" tIns="60916" rIns="121865" bIns="60916" anchor="t" anchorCtr="0">
            <a:spAutoFit/>
          </a:bodyPr>
          <a:lstStyle/>
          <a:p>
            <a:pPr marL="152348" indent="-177748" algn="just">
              <a:buSzPts val="1200"/>
              <a:buFont typeface="Times New Roman"/>
              <a:buChar char="●"/>
            </a:pPr>
            <a:r>
              <a:rPr lang="en-US" sz="1900" b="1" i="1" dirty="0">
                <a:latin typeface="Times New Roman"/>
                <a:ea typeface="Times New Roman"/>
                <a:cs typeface="Times New Roman"/>
                <a:sym typeface="Times New Roman"/>
              </a:rPr>
              <a:t>ACE measures overall season strength accounting for the combined intensity &amp; duration of tropical storms &amp; hurricanes.</a:t>
            </a:r>
            <a:endParaRPr sz="1900" b="1" i="1" dirty="0">
              <a:latin typeface="Times New Roman"/>
              <a:ea typeface="Times New Roman"/>
              <a:cs typeface="Times New Roman"/>
              <a:sym typeface="Times New Roman"/>
            </a:endParaRPr>
          </a:p>
        </p:txBody>
      </p:sp>
      <p:sp>
        <p:nvSpPr>
          <p:cNvPr id="78" name="Google Shape;78;p4"/>
          <p:cNvSpPr txBox="1"/>
          <p:nvPr/>
        </p:nvSpPr>
        <p:spPr>
          <a:xfrm>
            <a:off x="5" y="5389320"/>
            <a:ext cx="12192000" cy="1000217"/>
          </a:xfrm>
          <a:prstGeom prst="rect">
            <a:avLst/>
          </a:prstGeom>
          <a:noFill/>
          <a:ln w="9525" cap="flat" cmpd="sng">
            <a:solidFill>
              <a:schemeClr val="dk1"/>
            </a:solidFill>
            <a:prstDash val="solid"/>
            <a:miter lim="800000"/>
            <a:headEnd type="none" w="sm" len="sm"/>
            <a:tailEnd type="none" w="sm" len="sm"/>
          </a:ln>
        </p:spPr>
        <p:txBody>
          <a:bodyPr spcFirstLastPara="1" wrap="square" lIns="121865" tIns="60916" rIns="121865" bIns="60916" anchor="t" anchorCtr="0">
            <a:spAutoFit/>
          </a:bodyPr>
          <a:lstStyle/>
          <a:p>
            <a:pPr marL="152348" indent="-194678" algn="just">
              <a:buSzPts val="1400"/>
              <a:buFont typeface="Times New Roman"/>
              <a:buChar char="●"/>
            </a:pPr>
            <a:r>
              <a:rPr lang="en-US" sz="1900">
                <a:latin typeface="Times New Roman"/>
                <a:ea typeface="Times New Roman"/>
                <a:cs typeface="Times New Roman"/>
                <a:sym typeface="Times New Roman"/>
              </a:rPr>
              <a:t>The predicted ACE range of 110% - 190% of the median is largely in the above normal range (&gt;130%) with some overlap into the hyper-active range (&gt;165%)</a:t>
            </a:r>
            <a:endParaRPr sz="1900"/>
          </a:p>
          <a:p>
            <a:pPr marL="152348" indent="-194678" algn="just">
              <a:buSzPts val="1400"/>
              <a:buFont typeface="Times New Roman"/>
              <a:buChar char="●"/>
            </a:pPr>
            <a:r>
              <a:rPr lang="en-US" sz="1900">
                <a:latin typeface="Times New Roman"/>
                <a:ea typeface="Times New Roman"/>
                <a:cs typeface="Times New Roman"/>
                <a:sym typeface="Times New Roman"/>
              </a:rPr>
              <a:t>The predicted ACE range is now centered at 150% of median.</a:t>
            </a:r>
            <a:endParaRPr sz="1900"/>
          </a:p>
        </p:txBody>
      </p:sp>
      <p:sp>
        <p:nvSpPr>
          <p:cNvPr id="7" name="TextBox 6"/>
          <p:cNvSpPr txBox="1"/>
          <p:nvPr/>
        </p:nvSpPr>
        <p:spPr>
          <a:xfrm>
            <a:off x="4239944" y="4036022"/>
            <a:ext cx="2350089" cy="400105"/>
          </a:xfrm>
          <a:prstGeom prst="rect">
            <a:avLst/>
          </a:prstGeom>
          <a:solidFill>
            <a:schemeClr val="bg2">
              <a:lumMod val="20000"/>
              <a:lumOff val="80000"/>
              <a:alpha val="68000"/>
            </a:schemeClr>
          </a:solidFill>
        </p:spPr>
        <p:txBody>
          <a:bodyPr wrap="none" lIns="91414" tIns="45718" rIns="91414" bIns="45718" rtlCol="0">
            <a:spAutoFit/>
          </a:bodyPr>
          <a:lstStyle/>
          <a:p>
            <a:r>
              <a:rPr lang="en-US" sz="2000" b="1" dirty="0">
                <a:solidFill>
                  <a:srgbClr val="0000FF"/>
                </a:solidFill>
              </a:rPr>
              <a:t>BELOW-NORMAL</a:t>
            </a:r>
          </a:p>
        </p:txBody>
      </p:sp>
      <p:sp>
        <p:nvSpPr>
          <p:cNvPr id="8" name="TextBox 7"/>
          <p:cNvSpPr txBox="1"/>
          <p:nvPr/>
        </p:nvSpPr>
        <p:spPr>
          <a:xfrm>
            <a:off x="4212331" y="3192614"/>
            <a:ext cx="2122288" cy="400105"/>
          </a:xfrm>
          <a:prstGeom prst="rect">
            <a:avLst/>
          </a:prstGeom>
          <a:solidFill>
            <a:schemeClr val="bg2">
              <a:lumMod val="20000"/>
              <a:lumOff val="80000"/>
              <a:alpha val="62000"/>
            </a:schemeClr>
          </a:solidFill>
        </p:spPr>
        <p:txBody>
          <a:bodyPr wrap="none" lIns="91414" tIns="45718" rIns="91414" bIns="45718" rtlCol="0">
            <a:spAutoFit/>
          </a:bodyPr>
          <a:lstStyle/>
          <a:p>
            <a:r>
              <a:rPr lang="en-US" sz="2000" b="1" dirty="0">
                <a:solidFill>
                  <a:srgbClr val="800000"/>
                </a:solidFill>
              </a:rPr>
              <a:t>NEAR-NORMAL</a:t>
            </a:r>
          </a:p>
        </p:txBody>
      </p:sp>
      <p:sp>
        <p:nvSpPr>
          <p:cNvPr id="9" name="TextBox 8"/>
          <p:cNvSpPr txBox="1"/>
          <p:nvPr/>
        </p:nvSpPr>
        <p:spPr>
          <a:xfrm>
            <a:off x="4212337" y="2672562"/>
            <a:ext cx="2307635" cy="400105"/>
          </a:xfrm>
          <a:prstGeom prst="rect">
            <a:avLst/>
          </a:prstGeom>
          <a:solidFill>
            <a:schemeClr val="bg2">
              <a:lumMod val="20000"/>
              <a:lumOff val="80000"/>
              <a:alpha val="62000"/>
            </a:schemeClr>
          </a:solidFill>
        </p:spPr>
        <p:txBody>
          <a:bodyPr wrap="none" lIns="91414" tIns="45718" rIns="91414" bIns="45718" rtlCol="0">
            <a:spAutoFit/>
          </a:bodyPr>
          <a:lstStyle/>
          <a:p>
            <a:r>
              <a:rPr lang="en-US" sz="2000" b="1" dirty="0">
                <a:solidFill>
                  <a:srgbClr val="FF0000"/>
                </a:solidFill>
              </a:rPr>
              <a:t>ABOVE-NORMAL</a:t>
            </a:r>
          </a:p>
        </p:txBody>
      </p:sp>
      <p:sp>
        <p:nvSpPr>
          <p:cNvPr id="10" name="TextBox 9"/>
          <p:cNvSpPr txBox="1"/>
          <p:nvPr/>
        </p:nvSpPr>
        <p:spPr>
          <a:xfrm>
            <a:off x="4254736" y="2144909"/>
            <a:ext cx="2177189" cy="400105"/>
          </a:xfrm>
          <a:prstGeom prst="rect">
            <a:avLst/>
          </a:prstGeom>
          <a:solidFill>
            <a:schemeClr val="bg2">
              <a:lumMod val="20000"/>
              <a:lumOff val="80000"/>
              <a:alpha val="62000"/>
            </a:schemeClr>
          </a:solidFill>
        </p:spPr>
        <p:txBody>
          <a:bodyPr wrap="none" lIns="91414" tIns="45718" rIns="91414" bIns="45718" rtlCol="0">
            <a:spAutoFit/>
          </a:bodyPr>
          <a:lstStyle/>
          <a:p>
            <a:r>
              <a:rPr lang="en-US" sz="2000" b="1" i="1" dirty="0">
                <a:solidFill>
                  <a:srgbClr val="FF0000"/>
                </a:solidFill>
                <a:latin typeface="Avenir Black Oblique"/>
                <a:cs typeface="Avenir Black Oblique"/>
              </a:rPr>
              <a:t>HYPER-ACTIVE</a:t>
            </a:r>
          </a:p>
        </p:txBody>
      </p:sp>
      <p:sp>
        <p:nvSpPr>
          <p:cNvPr id="11" name="TextBox 10"/>
          <p:cNvSpPr txBox="1"/>
          <p:nvPr/>
        </p:nvSpPr>
        <p:spPr>
          <a:xfrm>
            <a:off x="1767137" y="1077218"/>
            <a:ext cx="2386731" cy="400105"/>
          </a:xfrm>
          <a:prstGeom prst="rect">
            <a:avLst/>
          </a:prstGeom>
          <a:noFill/>
          <a:ln>
            <a:solidFill>
              <a:schemeClr val="accent2">
                <a:lumMod val="20000"/>
                <a:lumOff val="80000"/>
              </a:schemeClr>
            </a:solidFill>
          </a:ln>
        </p:spPr>
        <p:txBody>
          <a:bodyPr wrap="none" lIns="91414" tIns="45718" rIns="91414" bIns="45718" rtlCol="0">
            <a:spAutoFit/>
          </a:bodyPr>
          <a:lstStyle/>
          <a:p>
            <a:r>
              <a:rPr lang="en-US" sz="2000" b="1" i="1" dirty="0">
                <a:solidFill>
                  <a:srgbClr val="FF0000"/>
                </a:solidFill>
                <a:latin typeface="Avenir Black Oblique"/>
                <a:cs typeface="Avenir Black Oblique"/>
              </a:rPr>
              <a:t>High-Activity Era</a:t>
            </a:r>
          </a:p>
        </p:txBody>
      </p:sp>
      <p:sp>
        <p:nvSpPr>
          <p:cNvPr id="12" name="TextBox 11"/>
          <p:cNvSpPr txBox="1"/>
          <p:nvPr/>
        </p:nvSpPr>
        <p:spPr>
          <a:xfrm>
            <a:off x="4229473" y="1099608"/>
            <a:ext cx="2324407" cy="400105"/>
          </a:xfrm>
          <a:prstGeom prst="rect">
            <a:avLst/>
          </a:prstGeom>
          <a:noFill/>
          <a:ln>
            <a:solidFill>
              <a:schemeClr val="accent2">
                <a:lumMod val="20000"/>
                <a:lumOff val="80000"/>
              </a:schemeClr>
            </a:solidFill>
          </a:ln>
        </p:spPr>
        <p:txBody>
          <a:bodyPr wrap="none" lIns="91414" tIns="45718" rIns="91414" bIns="45718" rtlCol="0">
            <a:spAutoFit/>
          </a:bodyPr>
          <a:lstStyle/>
          <a:p>
            <a:r>
              <a:rPr lang="en-US" sz="2000" b="1" i="1" dirty="0">
                <a:solidFill>
                  <a:srgbClr val="0000FF"/>
                </a:solidFill>
                <a:latin typeface="Avenir Black Oblique"/>
                <a:cs typeface="Avenir Black Oblique"/>
              </a:rPr>
              <a:t>Low-Activity Era</a:t>
            </a:r>
          </a:p>
        </p:txBody>
      </p:sp>
      <p:sp>
        <p:nvSpPr>
          <p:cNvPr id="13" name="TextBox 12"/>
          <p:cNvSpPr txBox="1"/>
          <p:nvPr/>
        </p:nvSpPr>
        <p:spPr>
          <a:xfrm>
            <a:off x="6969325" y="1089612"/>
            <a:ext cx="2386731" cy="400105"/>
          </a:xfrm>
          <a:prstGeom prst="rect">
            <a:avLst/>
          </a:prstGeom>
          <a:noFill/>
          <a:ln>
            <a:solidFill>
              <a:schemeClr val="accent2">
                <a:lumMod val="20000"/>
                <a:lumOff val="80000"/>
              </a:schemeClr>
            </a:solidFill>
          </a:ln>
        </p:spPr>
        <p:txBody>
          <a:bodyPr wrap="none" lIns="91414" tIns="45718" rIns="91414" bIns="45718" rtlCol="0">
            <a:spAutoFit/>
          </a:bodyPr>
          <a:lstStyle/>
          <a:p>
            <a:r>
              <a:rPr lang="en-US" sz="2000" b="1" i="1" dirty="0">
                <a:solidFill>
                  <a:srgbClr val="FF0000"/>
                </a:solidFill>
                <a:latin typeface="Avenir Black Oblique"/>
                <a:cs typeface="Avenir Black Oblique"/>
              </a:rPr>
              <a:t>High-Activity Era</a:t>
            </a:r>
          </a:p>
        </p:txBody>
      </p:sp>
      <p:sp>
        <p:nvSpPr>
          <p:cNvPr id="14" name="Oval 13"/>
          <p:cNvSpPr/>
          <p:nvPr/>
        </p:nvSpPr>
        <p:spPr>
          <a:xfrm>
            <a:off x="9407500" y="1423591"/>
            <a:ext cx="907117" cy="2288908"/>
          </a:xfrm>
          <a:prstGeom prst="ellipse">
            <a:avLst/>
          </a:prstGeom>
          <a:noFill/>
          <a:ln w="28575" cmpd="sng">
            <a:solidFill>
              <a:srgbClr val="FF00FF"/>
            </a:solidFill>
          </a:ln>
        </p:spPr>
        <p:style>
          <a:lnRef idx="1">
            <a:schemeClr val="accent1"/>
          </a:lnRef>
          <a:fillRef idx="3">
            <a:schemeClr val="accent1"/>
          </a:fillRef>
          <a:effectRef idx="2">
            <a:schemeClr val="accent1"/>
          </a:effectRef>
          <a:fontRef idx="minor">
            <a:schemeClr val="lt1"/>
          </a:fontRef>
        </p:style>
        <p:txBody>
          <a:bodyPr lIns="91414" tIns="45718" rIns="91414" bIns="45718" rtlCol="0" anchor="ctr"/>
          <a:lstStyle/>
          <a:p>
            <a:pPr algn="ctr"/>
            <a:endParaRPr lang="en-US"/>
          </a:p>
        </p:txBody>
      </p:sp>
      <p:sp>
        <p:nvSpPr>
          <p:cNvPr id="15" name="TextBox 14"/>
          <p:cNvSpPr txBox="1"/>
          <p:nvPr/>
        </p:nvSpPr>
        <p:spPr>
          <a:xfrm>
            <a:off x="10161250" y="752481"/>
            <a:ext cx="2043463" cy="1323435"/>
          </a:xfrm>
          <a:prstGeom prst="rect">
            <a:avLst/>
          </a:prstGeom>
          <a:noFill/>
          <a:ln>
            <a:solidFill>
              <a:srgbClr val="FF00FF"/>
            </a:solidFill>
          </a:ln>
        </p:spPr>
        <p:txBody>
          <a:bodyPr wrap="none" lIns="91414" tIns="45718" rIns="91414" bIns="45718" rtlCol="0">
            <a:spAutoFit/>
          </a:bodyPr>
          <a:lstStyle/>
          <a:p>
            <a:pPr algn="ctr"/>
            <a:r>
              <a:rPr lang="en-US" sz="2000" b="1" i="1" dirty="0">
                <a:solidFill>
                  <a:srgbClr val="FF00FF"/>
                </a:solidFill>
              </a:rPr>
              <a:t>2022 predicted</a:t>
            </a:r>
          </a:p>
          <a:p>
            <a:pPr algn="ctr"/>
            <a:r>
              <a:rPr lang="en-US" sz="2000" b="1" i="1" dirty="0">
                <a:solidFill>
                  <a:srgbClr val="FF00FF"/>
                </a:solidFill>
              </a:rPr>
              <a:t>to be 7</a:t>
            </a:r>
            <a:r>
              <a:rPr lang="en-US" sz="2000" b="1" i="1" baseline="30000" dirty="0">
                <a:solidFill>
                  <a:srgbClr val="FF00FF"/>
                </a:solidFill>
              </a:rPr>
              <a:t>th</a:t>
            </a:r>
            <a:endParaRPr lang="en-US" sz="2000" b="1" i="1" dirty="0">
              <a:solidFill>
                <a:srgbClr val="FF00FF"/>
              </a:solidFill>
            </a:endParaRPr>
          </a:p>
          <a:p>
            <a:pPr algn="ctr"/>
            <a:r>
              <a:rPr lang="en-US" sz="2000" b="1" i="1" dirty="0">
                <a:solidFill>
                  <a:srgbClr val="FF00FF"/>
                </a:solidFill>
              </a:rPr>
              <a:t>Above-Normal</a:t>
            </a:r>
          </a:p>
          <a:p>
            <a:pPr algn="ctr"/>
            <a:r>
              <a:rPr lang="en-US" sz="2000" b="1" i="1" dirty="0">
                <a:solidFill>
                  <a:srgbClr val="FF00FF"/>
                </a:solidFill>
              </a:rPr>
              <a:t>Year in a row!</a:t>
            </a:r>
          </a:p>
        </p:txBody>
      </p:sp>
      <p:cxnSp>
        <p:nvCxnSpPr>
          <p:cNvPr id="16" name="Straight Connector 15"/>
          <p:cNvCxnSpPr/>
          <p:nvPr/>
        </p:nvCxnSpPr>
        <p:spPr>
          <a:xfrm flipH="1">
            <a:off x="1739929" y="2614792"/>
            <a:ext cx="7979672" cy="0"/>
          </a:xfrm>
          <a:prstGeom prst="line">
            <a:avLst/>
          </a:prstGeom>
          <a:ln w="38100" cmpd="sng">
            <a:solidFill>
              <a:srgbClr val="FF0000"/>
            </a:solidFill>
            <a:prstDash val="dash"/>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V="1">
            <a:off x="4003633" y="1034677"/>
            <a:ext cx="0" cy="3510256"/>
          </a:xfrm>
          <a:prstGeom prst="line">
            <a:avLst/>
          </a:prstGeom>
          <a:ln w="38100" cmpd="sng">
            <a:solidFill>
              <a:srgbClr val="FF00FF"/>
            </a:solidFill>
            <a:prstDash val="dash"/>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6641339" y="1041665"/>
            <a:ext cx="0" cy="3510256"/>
          </a:xfrm>
          <a:prstGeom prst="line">
            <a:avLst/>
          </a:prstGeom>
          <a:ln w="38100" cmpd="sng">
            <a:solidFill>
              <a:srgbClr val="FF00FF"/>
            </a:solidFill>
            <a:prstDash val="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122261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a:xfrm>
            <a:off x="790163" y="69959"/>
            <a:ext cx="9855200" cy="685800"/>
          </a:xfrm>
        </p:spPr>
        <p:txBody>
          <a:bodyPr/>
          <a:lstStyle/>
          <a:p>
            <a:pPr algn="ctr"/>
            <a:r>
              <a:rPr lang="en-US" sz="2400" dirty="0">
                <a:solidFill>
                  <a:srgbClr val="0000FF"/>
                </a:solidFill>
              </a:rPr>
              <a:t>Contributions from HRD/AOML Research</a:t>
            </a:r>
            <a:br>
              <a:rPr lang="en-US" sz="2400" dirty="0">
                <a:solidFill>
                  <a:srgbClr val="0000FF"/>
                </a:solidFill>
              </a:rPr>
            </a:br>
            <a:r>
              <a:rPr lang="en-US" sz="2400" dirty="0">
                <a:solidFill>
                  <a:srgbClr val="0000FF"/>
                </a:solidFill>
              </a:rPr>
              <a:t>to the NOAA Seasonal Hurricane Outlook</a:t>
            </a:r>
          </a:p>
        </p:txBody>
      </p:sp>
      <p:sp>
        <p:nvSpPr>
          <p:cNvPr id="308228" name="Text Box 4"/>
          <p:cNvSpPr txBox="1">
            <a:spLocks noChangeArrowheads="1"/>
          </p:cNvSpPr>
          <p:nvPr/>
        </p:nvSpPr>
        <p:spPr bwMode="auto">
          <a:xfrm>
            <a:off x="812800" y="858837"/>
            <a:ext cx="10566400" cy="5324531"/>
          </a:xfrm>
          <a:prstGeom prst="rect">
            <a:avLst/>
          </a:prstGeom>
          <a:noFill/>
          <a:ln w="9525">
            <a:solidFill>
              <a:schemeClr val="tx1"/>
            </a:solidFill>
            <a:miter lim="800000"/>
            <a:headEnd/>
            <a:tailEnd/>
          </a:ln>
          <a:effectLst/>
        </p:spPr>
        <p:txBody>
          <a:bodyPr wrap="square" lIns="91410" tIns="45718" rIns="91410" bIns="45718">
            <a:spAutoFit/>
          </a:bodyPr>
          <a:lstStyle/>
          <a:p>
            <a:pPr marL="342778" indent="-342778" algn="just">
              <a:buAutoNum type="arabicPeriod"/>
            </a:pPr>
            <a:r>
              <a:rPr lang="en-US" sz="2000" b="1" dirty="0"/>
              <a:t>Concept and importance of Main Development Region (MDR) (Goldenberg and Shapiro 1996)</a:t>
            </a:r>
          </a:p>
          <a:p>
            <a:pPr marL="342778" indent="-342778" algn="just">
              <a:buAutoNum type="arabicPeriod"/>
            </a:pPr>
            <a:endParaRPr lang="en-US" sz="2000" b="1" dirty="0"/>
          </a:p>
          <a:p>
            <a:pPr marL="342778" indent="-342778" algn="just">
              <a:buAutoNum type="arabicPeriod"/>
            </a:pPr>
            <a:r>
              <a:rPr lang="en-US" sz="2000" b="1" dirty="0" err="1"/>
              <a:t>Multidecadal</a:t>
            </a:r>
            <a:r>
              <a:rPr lang="en-US" sz="2000" b="1" dirty="0"/>
              <a:t>-scale fluctuation in hurricane activity – High- and Low-activity eras (Goldenberg et al. 2001) (2</a:t>
            </a:r>
            <a:r>
              <a:rPr lang="en-US" sz="2000" b="1" baseline="30000" dirty="0"/>
              <a:t>nd</a:t>
            </a:r>
            <a:r>
              <a:rPr lang="en-US" sz="2000" b="1" dirty="0"/>
              <a:t> Author was </a:t>
            </a:r>
            <a:r>
              <a:rPr lang="en-US" sz="2000" b="1" dirty="0" err="1"/>
              <a:t>Landsea</a:t>
            </a:r>
            <a:r>
              <a:rPr lang="en-US" sz="2000" b="1" dirty="0"/>
              <a:t> – while at HRD)</a:t>
            </a:r>
          </a:p>
          <a:p>
            <a:pPr marL="342778" indent="-342778" algn="just">
              <a:buAutoNum type="arabicPeriod"/>
            </a:pPr>
            <a:endParaRPr lang="en-US" sz="2000" b="1" dirty="0"/>
          </a:p>
          <a:p>
            <a:pPr marL="342778" indent="-342778" algn="just">
              <a:buAutoNum type="arabicPeriod"/>
            </a:pPr>
            <a:r>
              <a:rPr lang="en-US" sz="2000" b="1" dirty="0"/>
              <a:t>ENSO vs. NATL hurricane activity (Goldenberg &amp; Shapiro 1996) + nonlinearity of the relationship (FIT/NOT-FIT), Goldenberg 2000, </a:t>
            </a:r>
            <a:r>
              <a:rPr lang="en-US" sz="2000" b="1" dirty="0" err="1"/>
              <a:t>Barnston</a:t>
            </a:r>
            <a:r>
              <a:rPr lang="en-US" sz="2000" b="1" dirty="0"/>
              <a:t> et al. 1997.</a:t>
            </a:r>
          </a:p>
          <a:p>
            <a:pPr marL="342778" indent="-342778" algn="just">
              <a:buAutoNum type="arabicPeriod"/>
            </a:pPr>
            <a:endParaRPr lang="en-US" sz="2000" b="1" dirty="0"/>
          </a:p>
          <a:p>
            <a:pPr marL="342778" indent="-342778" algn="just">
              <a:buAutoNum type="arabicPeriod"/>
            </a:pPr>
            <a:r>
              <a:rPr lang="en-US" sz="2000" b="1" dirty="0"/>
              <a:t>Relationship of June-July tropical NATL storm activity to an active ASO (Goldenberg 2000)</a:t>
            </a:r>
            <a:endParaRPr lang="en-US" sz="2000" b="1" dirty="0">
              <a:solidFill>
                <a:srgbClr val="FF0000"/>
              </a:solidFill>
            </a:endParaRPr>
          </a:p>
          <a:p>
            <a:pPr marL="342778" indent="-342778" algn="just">
              <a:buAutoNum type="arabicPeriod"/>
            </a:pPr>
            <a:endParaRPr lang="en-US" sz="2000" b="1" dirty="0"/>
          </a:p>
          <a:p>
            <a:pPr marL="342778" indent="-342778" algn="just">
              <a:buAutoNum type="arabicPeriod"/>
            </a:pPr>
            <a:r>
              <a:rPr lang="en-US" sz="2000" b="1" dirty="0"/>
              <a:t>NOAA Seasonal Outlook: 1</a:t>
            </a:r>
            <a:r>
              <a:rPr lang="en-US" sz="2000" b="1" baseline="30000" dirty="0"/>
              <a:t>st</a:t>
            </a:r>
            <a:r>
              <a:rPr lang="en-US" sz="2000" b="1" dirty="0"/>
              <a:t> authors (1998/1999) – Goldenberg/</a:t>
            </a:r>
            <a:r>
              <a:rPr lang="en-US" sz="2000" b="1" dirty="0" err="1"/>
              <a:t>Landsea</a:t>
            </a:r>
            <a:endParaRPr lang="en-US" sz="2000" b="1" dirty="0"/>
          </a:p>
          <a:p>
            <a:pPr marL="342778" indent="-342778" algn="just">
              <a:buAutoNum type="arabicPeriod"/>
            </a:pPr>
            <a:endParaRPr lang="en-US" sz="2000" b="1" dirty="0"/>
          </a:p>
          <a:p>
            <a:pPr marL="342778" indent="-342778" algn="just">
              <a:buAutoNum type="arabicPeriod"/>
            </a:pPr>
            <a:r>
              <a:rPr lang="en-US" sz="2000" b="1" dirty="0"/>
              <a:t>Misc. work by </a:t>
            </a:r>
            <a:r>
              <a:rPr lang="en-US" sz="2000" b="1" dirty="0" err="1"/>
              <a:t>Landsea</a:t>
            </a:r>
            <a:r>
              <a:rPr lang="en-US" sz="2000" b="1" dirty="0"/>
              <a:t> (at HRD &amp; NHC) keeping the relationship between Hurricane activity and ACC (Anthropogenic Climate Change) in proper perspective.</a:t>
            </a:r>
          </a:p>
          <a:p>
            <a:pPr marL="342778" indent="-342778" algn="just">
              <a:buAutoNum type="arabicPeriod"/>
            </a:pPr>
            <a:r>
              <a:rPr lang="en-US" sz="2000" b="1" i="1" dirty="0" err="1">
                <a:solidFill>
                  <a:srgbClr val="0000FF"/>
                </a:solidFill>
              </a:rPr>
              <a:t>PhOD’s</a:t>
            </a:r>
            <a:r>
              <a:rPr lang="en-US" sz="2000" b="1" i="1" dirty="0">
                <a:solidFill>
                  <a:srgbClr val="0000FF"/>
                </a:solidFill>
              </a:rPr>
              <a:t> Experimental Seasonal Hurricane Outlook for the Atlantic (started 2022)</a:t>
            </a:r>
          </a:p>
        </p:txBody>
      </p:sp>
      <p:sp>
        <p:nvSpPr>
          <p:cNvPr id="308229" name="Text Box 5"/>
          <p:cNvSpPr txBox="1">
            <a:spLocks noChangeArrowheads="1"/>
          </p:cNvSpPr>
          <p:nvPr/>
        </p:nvSpPr>
        <p:spPr bwMode="auto">
          <a:xfrm>
            <a:off x="11319940" y="6527815"/>
            <a:ext cx="412877" cy="338551"/>
          </a:xfrm>
          <a:prstGeom prst="rect">
            <a:avLst/>
          </a:prstGeom>
          <a:noFill/>
          <a:ln w="9525">
            <a:noFill/>
            <a:miter lim="800000"/>
            <a:headEnd/>
            <a:tailEnd/>
          </a:ln>
          <a:effectLst/>
        </p:spPr>
        <p:txBody>
          <a:bodyPr wrap="none" lIns="91410" tIns="45718" rIns="91410" bIns="45718">
            <a:spAutoFit/>
          </a:bodyPr>
          <a:lstStyle/>
          <a:p>
            <a:r>
              <a:rPr lang="en-US" sz="1600" dirty="0"/>
              <a:t>16</a:t>
            </a:r>
          </a:p>
        </p:txBody>
      </p:sp>
    </p:spTree>
    <p:extLst>
      <p:ext uri="{BB962C8B-B14F-4D97-AF65-F5344CB8AC3E}">
        <p14:creationId xmlns:p14="http://schemas.microsoft.com/office/powerpoint/2010/main" val="32074202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2"/>
          <p:cNvSpPr txBox="1">
            <a:spLocks noGrp="1"/>
          </p:cNvSpPr>
          <p:nvPr>
            <p:ph type="title"/>
          </p:nvPr>
        </p:nvSpPr>
        <p:spPr>
          <a:xfrm>
            <a:off x="609603" y="-380829"/>
            <a:ext cx="10160100" cy="1143300"/>
          </a:xfrm>
          <a:prstGeom prst="rect">
            <a:avLst/>
          </a:prstGeom>
          <a:noFill/>
          <a:ln>
            <a:noFill/>
          </a:ln>
        </p:spPr>
        <p:txBody>
          <a:bodyPr spcFirstLastPara="1" wrap="square" lIns="91394" tIns="45698" rIns="91394" bIns="45698" anchor="ctr" anchorCtr="0">
            <a:noAutofit/>
          </a:bodyPr>
          <a:lstStyle/>
          <a:p>
            <a:pPr algn="ctr">
              <a:buSzPts val="1400"/>
            </a:pPr>
            <a:r>
              <a:rPr lang="en-US" sz="3100" dirty="0">
                <a:solidFill>
                  <a:schemeClr val="dk1"/>
                </a:solidFill>
              </a:rPr>
              <a:t>Summary</a:t>
            </a:r>
            <a:endParaRPr sz="3100" dirty="0">
              <a:solidFill>
                <a:schemeClr val="dk1"/>
              </a:solidFill>
            </a:endParaRPr>
          </a:p>
        </p:txBody>
      </p:sp>
      <p:sp>
        <p:nvSpPr>
          <p:cNvPr id="235" name="Google Shape;235;p12"/>
          <p:cNvSpPr txBox="1"/>
          <p:nvPr/>
        </p:nvSpPr>
        <p:spPr>
          <a:xfrm>
            <a:off x="817421" y="296446"/>
            <a:ext cx="10874637" cy="5262935"/>
          </a:xfrm>
          <a:prstGeom prst="rect">
            <a:avLst/>
          </a:prstGeom>
          <a:noFill/>
          <a:ln>
            <a:noFill/>
          </a:ln>
        </p:spPr>
        <p:txBody>
          <a:bodyPr spcFirstLastPara="1" wrap="square" lIns="91394" tIns="45698" rIns="91394" bIns="45698" anchor="t" anchorCtr="0">
            <a:spAutoFit/>
          </a:bodyPr>
          <a:lstStyle/>
          <a:p>
            <a:pPr algn="just">
              <a:buSzPts val="1800"/>
            </a:pPr>
            <a:r>
              <a:rPr lang="en-US" sz="2800" b="1" dirty="0">
                <a:solidFill>
                  <a:schemeClr val="dk1"/>
                </a:solidFill>
                <a:latin typeface="Calibri"/>
                <a:ea typeface="Calibri"/>
                <a:cs typeface="Calibri"/>
                <a:sym typeface="Calibri"/>
              </a:rPr>
              <a:t>Atlantic Basin</a:t>
            </a:r>
            <a:r>
              <a:rPr lang="en-US" sz="2800" dirty="0">
                <a:solidFill>
                  <a:schemeClr val="dk1"/>
                </a:solidFill>
                <a:latin typeface="Calibri"/>
                <a:ea typeface="Calibri"/>
                <a:cs typeface="Calibri"/>
                <a:sym typeface="Calibri"/>
              </a:rPr>
              <a:t>:</a:t>
            </a:r>
            <a:endParaRPr sz="2000" dirty="0">
              <a:latin typeface="Calibri"/>
              <a:ea typeface="Calibri"/>
              <a:cs typeface="Calibri"/>
              <a:sym typeface="Calibri"/>
            </a:endParaRPr>
          </a:p>
          <a:p>
            <a:pPr marL="285650" indent="-285650" algn="just">
              <a:buClr>
                <a:schemeClr val="dk1"/>
              </a:buClr>
              <a:buSzPts val="1800"/>
              <a:buFont typeface="Calibri"/>
              <a:buChar char="•"/>
            </a:pPr>
            <a:r>
              <a:rPr lang="en-US" sz="2800" dirty="0">
                <a:solidFill>
                  <a:srgbClr val="FF0000"/>
                </a:solidFill>
                <a:latin typeface="Calibri"/>
                <a:ea typeface="Calibri"/>
                <a:cs typeface="Calibri"/>
                <a:sym typeface="Calibri"/>
              </a:rPr>
              <a:t>Climate signals and model forecasts indicate that an above-normal season has the highest chance of occurring (60%)</a:t>
            </a:r>
            <a:r>
              <a:rPr lang="en-US" sz="2800" dirty="0">
                <a:solidFill>
                  <a:schemeClr val="dk1"/>
                </a:solidFill>
                <a:latin typeface="Calibri"/>
                <a:ea typeface="Calibri"/>
                <a:cs typeface="Calibri"/>
                <a:sym typeface="Calibri"/>
              </a:rPr>
              <a:t>, with only a 10% chance of a below-normal season.</a:t>
            </a:r>
            <a:endParaRPr sz="2000" dirty="0">
              <a:latin typeface="Calibri"/>
              <a:ea typeface="Calibri"/>
              <a:cs typeface="Calibri"/>
              <a:sym typeface="Calibri"/>
            </a:endParaRPr>
          </a:p>
          <a:p>
            <a:pPr marL="285650" indent="-285650" algn="just">
              <a:buClr>
                <a:schemeClr val="dk1"/>
              </a:buClr>
              <a:buSzPts val="1800"/>
              <a:buFont typeface="Calibri"/>
              <a:buChar char="•"/>
            </a:pPr>
            <a:r>
              <a:rPr lang="en-US" sz="2800" dirty="0">
                <a:solidFill>
                  <a:schemeClr val="dk1"/>
                </a:solidFill>
                <a:latin typeface="Calibri"/>
                <a:ea typeface="Calibri"/>
                <a:cs typeface="Calibri"/>
                <a:sym typeface="Calibri"/>
              </a:rPr>
              <a:t>The main climate factors include the ongoing set of conditions that have been associated with the ongoing high-activity era (HAE), the warm phase of the AMO, and La Niña conditions expected to remain through at least ASO .</a:t>
            </a:r>
            <a:endParaRPr sz="2000" dirty="0">
              <a:latin typeface="Calibri"/>
              <a:ea typeface="Calibri"/>
              <a:cs typeface="Calibri"/>
              <a:sym typeface="Calibri"/>
            </a:endParaRPr>
          </a:p>
          <a:p>
            <a:pPr marL="285650" indent="-285650" algn="just">
              <a:buSzPts val="1800"/>
              <a:buFont typeface="Calibri"/>
              <a:buChar char="•"/>
            </a:pPr>
            <a:r>
              <a:rPr lang="en-US" sz="2800" dirty="0">
                <a:latin typeface="Calibri"/>
                <a:ea typeface="Calibri"/>
                <a:cs typeface="Calibri"/>
                <a:sym typeface="Calibri"/>
              </a:rPr>
              <a:t>2022 could extend the record to 7 consecutive above-normal seasons, and there is also</a:t>
            </a:r>
            <a:r>
              <a:rPr lang="en-US" sz="2800" dirty="0">
                <a:solidFill>
                  <a:schemeClr val="dk1"/>
                </a:solidFill>
                <a:latin typeface="Calibri"/>
                <a:ea typeface="Calibri"/>
                <a:cs typeface="Calibri"/>
                <a:sym typeface="Calibri"/>
              </a:rPr>
              <a:t> the possibility of the season being extremely active.</a:t>
            </a:r>
          </a:p>
          <a:p>
            <a:pPr marL="285650" indent="-285650" algn="just">
              <a:buSzPts val="1800"/>
              <a:buFont typeface="Calibri"/>
              <a:buChar char="•"/>
            </a:pPr>
            <a:r>
              <a:rPr lang="en-US" sz="2800" b="1" dirty="0">
                <a:solidFill>
                  <a:srgbClr val="0000FF"/>
                </a:solidFill>
                <a:latin typeface="Calibri"/>
                <a:ea typeface="Calibri"/>
                <a:cs typeface="Calibri"/>
                <a:sym typeface="Calibri"/>
              </a:rPr>
              <a:t>Uncertainties</a:t>
            </a:r>
            <a:r>
              <a:rPr lang="en-US" sz="2800" dirty="0">
                <a:solidFill>
                  <a:schemeClr val="dk1"/>
                </a:solidFill>
                <a:latin typeface="Calibri"/>
                <a:ea typeface="Calibri"/>
                <a:cs typeface="Calibri"/>
                <a:sym typeface="Calibri"/>
              </a:rPr>
              <a:t> still exist in predicting ENSO &amp; other climate conditions 1-3 months in advance </a:t>
            </a:r>
            <a:endParaRPr sz="2000" dirty="0">
              <a:latin typeface="Calibri"/>
              <a:ea typeface="Calibri"/>
              <a:cs typeface="Calibri"/>
              <a:sym typeface="Calibri"/>
            </a:endParaRPr>
          </a:p>
        </p:txBody>
      </p:sp>
      <p:sp>
        <p:nvSpPr>
          <p:cNvPr id="236" name="Google Shape;236;p12"/>
          <p:cNvSpPr txBox="1"/>
          <p:nvPr/>
        </p:nvSpPr>
        <p:spPr>
          <a:xfrm>
            <a:off x="787400" y="5481365"/>
            <a:ext cx="11201400" cy="707843"/>
          </a:xfrm>
          <a:prstGeom prst="rect">
            <a:avLst/>
          </a:prstGeom>
          <a:noFill/>
          <a:ln>
            <a:noFill/>
          </a:ln>
        </p:spPr>
        <p:txBody>
          <a:bodyPr spcFirstLastPara="1" wrap="square" lIns="91394" tIns="45698" rIns="91394" bIns="45698" anchor="t" anchorCtr="0">
            <a:spAutoFit/>
          </a:bodyPr>
          <a:lstStyle/>
          <a:p>
            <a:pPr>
              <a:buClr>
                <a:schemeClr val="dk1"/>
              </a:buClr>
              <a:buSzPts val="1400"/>
            </a:pPr>
            <a:r>
              <a:rPr lang="en-US" sz="2000" b="1" dirty="0">
                <a:solidFill>
                  <a:srgbClr val="FF0000"/>
                </a:solidFill>
                <a:latin typeface="Calibri"/>
                <a:ea typeface="Calibri"/>
                <a:cs typeface="Calibri"/>
                <a:sym typeface="Calibri"/>
              </a:rPr>
              <a:t>These outlooks are for the overall seasonal activity, not a hurricane landfall forecast.  Whether or not a storm will make landfall typically cannot be predicted beyond several days.</a:t>
            </a:r>
            <a:endParaRPr sz="2000" b="1" dirty="0">
              <a:solidFill>
                <a:srgbClr val="FF0000"/>
              </a:solidFill>
              <a:latin typeface="Times New Roman"/>
              <a:ea typeface="Times New Roman"/>
              <a:cs typeface="Times New Roman"/>
              <a:sym typeface="Times New Roman"/>
            </a:endParaRP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a:xfrm>
            <a:off x="1320800" y="381000"/>
            <a:ext cx="9855200" cy="685800"/>
          </a:xfrm>
        </p:spPr>
        <p:txBody>
          <a:bodyPr/>
          <a:lstStyle/>
          <a:p>
            <a:r>
              <a:rPr lang="en-US" sz="3200" dirty="0">
                <a:solidFill>
                  <a:schemeClr val="tx1"/>
                </a:solidFill>
              </a:rPr>
              <a:t>VALUE OF OUTLOOK</a:t>
            </a:r>
          </a:p>
        </p:txBody>
      </p:sp>
      <p:sp>
        <p:nvSpPr>
          <p:cNvPr id="308228" name="Text Box 4"/>
          <p:cNvSpPr txBox="1">
            <a:spLocks noChangeArrowheads="1"/>
          </p:cNvSpPr>
          <p:nvPr/>
        </p:nvSpPr>
        <p:spPr bwMode="auto">
          <a:xfrm>
            <a:off x="812800" y="1066823"/>
            <a:ext cx="10566400" cy="4524311"/>
          </a:xfrm>
          <a:prstGeom prst="rect">
            <a:avLst/>
          </a:prstGeom>
          <a:noFill/>
          <a:ln w="9525">
            <a:solidFill>
              <a:schemeClr val="tx1"/>
            </a:solidFill>
            <a:miter lim="800000"/>
            <a:headEnd/>
            <a:tailEnd/>
          </a:ln>
          <a:effectLst/>
        </p:spPr>
        <p:txBody>
          <a:bodyPr wrap="square" lIns="91410" tIns="45718" rIns="91410" bIns="45718">
            <a:spAutoFit/>
          </a:bodyPr>
          <a:lstStyle/>
          <a:p>
            <a:pPr algn="just"/>
            <a:r>
              <a:rPr lang="en-US" sz="4800" baseline="30000" dirty="0"/>
              <a:t>For public:</a:t>
            </a:r>
          </a:p>
          <a:p>
            <a:pPr algn="just"/>
            <a:r>
              <a:rPr lang="en-US" sz="4800" baseline="30000" dirty="0"/>
              <a:t>1.</a:t>
            </a:r>
            <a:r>
              <a:rPr lang="en-US" sz="4800" dirty="0"/>
              <a:t> </a:t>
            </a:r>
            <a:r>
              <a:rPr lang="en-US" sz="4800" baseline="30000" dirty="0"/>
              <a:t>MUST BE READY EVERY YEAR.</a:t>
            </a:r>
          </a:p>
          <a:p>
            <a:pPr algn="just"/>
            <a:r>
              <a:rPr lang="en-US" sz="4800" baseline="30000" dirty="0"/>
              <a:t>2. Good for hurricane-season</a:t>
            </a:r>
            <a:r>
              <a:rPr lang="en-US" sz="4800" dirty="0"/>
              <a:t> </a:t>
            </a:r>
            <a:r>
              <a:rPr lang="en-US" sz="4800" baseline="30000" dirty="0" smtClean="0"/>
              <a:t>awareness </a:t>
            </a:r>
            <a:r>
              <a:rPr lang="en-US" sz="4800" i="1" baseline="30000" dirty="0" smtClean="0">
                <a:solidFill>
                  <a:srgbClr val="0000FF"/>
                </a:solidFill>
              </a:rPr>
              <a:t>(&amp; </a:t>
            </a:r>
            <a:r>
              <a:rPr lang="en-US" sz="4800" i="1" baseline="30000" smtClean="0">
                <a:solidFill>
                  <a:srgbClr val="0000FF"/>
                </a:solidFill>
              </a:rPr>
              <a:t>we should remind </a:t>
            </a:r>
            <a:r>
              <a:rPr lang="en-US" sz="4800" i="1" baseline="30000" dirty="0" smtClean="0">
                <a:solidFill>
                  <a:srgbClr val="0000FF"/>
                </a:solidFill>
              </a:rPr>
              <a:t>people this is 30th anniversary of Andrew </a:t>
            </a:r>
            <a:r>
              <a:rPr lang="mr-IN" sz="4800" i="1" baseline="30000" dirty="0" smtClean="0">
                <a:solidFill>
                  <a:srgbClr val="0000FF"/>
                </a:solidFill>
              </a:rPr>
              <a:t>–</a:t>
            </a:r>
            <a:r>
              <a:rPr lang="en-US" sz="4800" i="1" baseline="30000" dirty="0" smtClean="0">
                <a:solidFill>
                  <a:srgbClr val="0000FF"/>
                </a:solidFill>
              </a:rPr>
              <a:t> formed 8/17!)</a:t>
            </a:r>
            <a:endParaRPr lang="en-US" sz="4800" i="1" baseline="30000" dirty="0">
              <a:solidFill>
                <a:srgbClr val="0000FF"/>
              </a:solidFill>
            </a:endParaRPr>
          </a:p>
          <a:p>
            <a:pPr algn="just"/>
            <a:endParaRPr lang="en-US" sz="4800" baseline="30000" dirty="0"/>
          </a:p>
          <a:p>
            <a:pPr algn="just"/>
            <a:r>
              <a:rPr lang="en-US" sz="4800" baseline="30000" dirty="0"/>
              <a:t>For NOAA, Emergency Managers, etc.</a:t>
            </a:r>
          </a:p>
          <a:p>
            <a:pPr algn="just"/>
            <a:r>
              <a:rPr lang="en-US" sz="4800" baseline="30000" dirty="0"/>
              <a:t>Evaluate resources needed for the season</a:t>
            </a:r>
          </a:p>
        </p:txBody>
      </p:sp>
      <p:sp>
        <p:nvSpPr>
          <p:cNvPr id="308229" name="Text Box 5"/>
          <p:cNvSpPr txBox="1">
            <a:spLocks noChangeArrowheads="1"/>
          </p:cNvSpPr>
          <p:nvPr/>
        </p:nvSpPr>
        <p:spPr bwMode="auto">
          <a:xfrm>
            <a:off x="11319940" y="6527815"/>
            <a:ext cx="412877" cy="338551"/>
          </a:xfrm>
          <a:prstGeom prst="rect">
            <a:avLst/>
          </a:prstGeom>
          <a:noFill/>
          <a:ln w="9525">
            <a:noFill/>
            <a:miter lim="800000"/>
            <a:headEnd/>
            <a:tailEnd/>
          </a:ln>
          <a:effectLst/>
        </p:spPr>
        <p:txBody>
          <a:bodyPr wrap="none" lIns="91410" tIns="45718" rIns="91410" bIns="45718">
            <a:spAutoFit/>
          </a:bodyPr>
          <a:lstStyle/>
          <a:p>
            <a:r>
              <a:rPr lang="en-US" sz="1600" dirty="0"/>
              <a:t>16</a:t>
            </a:r>
          </a:p>
        </p:txBody>
      </p:sp>
    </p:spTree>
    <p:extLst>
      <p:ext uri="{BB962C8B-B14F-4D97-AF65-F5344CB8AC3E}">
        <p14:creationId xmlns:p14="http://schemas.microsoft.com/office/powerpoint/2010/main" val="74823563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3"/>
          <p:cNvSpPr txBox="1">
            <a:spLocks noGrp="1"/>
          </p:cNvSpPr>
          <p:nvPr>
            <p:ph type="title"/>
          </p:nvPr>
        </p:nvSpPr>
        <p:spPr>
          <a:xfrm>
            <a:off x="2170111" y="2282280"/>
            <a:ext cx="7772400" cy="1143000"/>
          </a:xfrm>
          <a:prstGeom prst="rect">
            <a:avLst/>
          </a:prstGeom>
          <a:noFill/>
          <a:ln>
            <a:noFill/>
          </a:ln>
        </p:spPr>
        <p:txBody>
          <a:bodyPr spcFirstLastPara="1" wrap="square" lIns="91394" tIns="45698" rIns="91394" bIns="45698" anchor="ctr" anchorCtr="0">
            <a:noAutofit/>
          </a:bodyPr>
          <a:lstStyle/>
          <a:p>
            <a:pPr algn="ctr">
              <a:buSzPts val="1400"/>
            </a:pPr>
            <a:r>
              <a:rPr lang="en-US" sz="4400" dirty="0">
                <a:solidFill>
                  <a:schemeClr val="dk1"/>
                </a:solidFill>
              </a:rPr>
              <a:t>Questions?</a:t>
            </a:r>
            <a:endParaRPr sz="4400" dirty="0">
              <a:solidFill>
                <a:schemeClr val="dk1"/>
              </a:solidFill>
            </a:endParaRPr>
          </a:p>
        </p:txBody>
      </p:sp>
    </p:spTree>
    <p:extLst>
      <p:ext uri="{BB962C8B-B14F-4D97-AF65-F5344CB8AC3E}">
        <p14:creationId xmlns:p14="http://schemas.microsoft.com/office/powerpoint/2010/main" val="112294226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12"/>
          <p:cNvPicPr preferRelativeResize="0"/>
          <p:nvPr/>
        </p:nvPicPr>
        <p:blipFill rotWithShape="1">
          <a:blip r:embed="rId3">
            <a:alphaModFix/>
          </a:blip>
          <a:srcRect/>
          <a:stretch/>
        </p:blipFill>
        <p:spPr>
          <a:xfrm>
            <a:off x="6588661" y="1066810"/>
            <a:ext cx="5603351" cy="4508927"/>
          </a:xfrm>
          <a:prstGeom prst="rect">
            <a:avLst/>
          </a:prstGeom>
          <a:noFill/>
          <a:ln>
            <a:noFill/>
          </a:ln>
        </p:spPr>
      </p:pic>
      <p:sp>
        <p:nvSpPr>
          <p:cNvPr id="204" name="Google Shape;204;p12"/>
          <p:cNvSpPr txBox="1">
            <a:spLocks noGrp="1"/>
          </p:cNvSpPr>
          <p:nvPr>
            <p:ph type="title"/>
          </p:nvPr>
        </p:nvSpPr>
        <p:spPr>
          <a:xfrm>
            <a:off x="1139551" y="271300"/>
            <a:ext cx="9585300" cy="533400"/>
          </a:xfrm>
          <a:prstGeom prst="rect">
            <a:avLst/>
          </a:prstGeom>
          <a:noFill/>
          <a:ln>
            <a:noFill/>
          </a:ln>
        </p:spPr>
        <p:txBody>
          <a:bodyPr spcFirstLastPara="1" wrap="square" lIns="91408" tIns="45698" rIns="91408" bIns="45698" anchor="ctr" anchorCtr="0">
            <a:normAutofit fontScale="90000"/>
          </a:bodyPr>
          <a:lstStyle/>
          <a:p>
            <a:pPr algn="ctr">
              <a:lnSpc>
                <a:spcPct val="90000"/>
              </a:lnSpc>
              <a:buClr>
                <a:schemeClr val="dk1"/>
              </a:buClr>
              <a:buSzPct val="83018"/>
            </a:pPr>
            <a:r>
              <a:rPr lang="en-US"/>
              <a:t>ENSO Forecast Plumes </a:t>
            </a:r>
            <a:endParaRPr/>
          </a:p>
        </p:txBody>
      </p:sp>
      <p:cxnSp>
        <p:nvCxnSpPr>
          <p:cNvPr id="205" name="Google Shape;205;p12"/>
          <p:cNvCxnSpPr/>
          <p:nvPr/>
        </p:nvCxnSpPr>
        <p:spPr>
          <a:xfrm>
            <a:off x="7287025" y="3658884"/>
            <a:ext cx="3733800" cy="36000"/>
          </a:xfrm>
          <a:prstGeom prst="straightConnector1">
            <a:avLst/>
          </a:prstGeom>
          <a:noFill/>
          <a:ln w="38100" cap="flat" cmpd="sng">
            <a:solidFill>
              <a:schemeClr val="dk1"/>
            </a:solidFill>
            <a:prstDash val="solid"/>
            <a:round/>
            <a:headEnd type="none" w="sm" len="sm"/>
            <a:tailEnd type="none" w="sm" len="sm"/>
          </a:ln>
        </p:spPr>
      </p:cxnSp>
      <p:sp>
        <p:nvSpPr>
          <p:cNvPr id="206" name="Google Shape;206;p12"/>
          <p:cNvSpPr txBox="1"/>
          <p:nvPr/>
        </p:nvSpPr>
        <p:spPr>
          <a:xfrm>
            <a:off x="7229583" y="2118655"/>
            <a:ext cx="774600" cy="3387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600"/>
            </a:pPr>
            <a:r>
              <a:rPr lang="en-US" sz="1600">
                <a:latin typeface="Calibri"/>
                <a:ea typeface="Calibri"/>
                <a:cs typeface="Calibri"/>
                <a:sym typeface="Calibri"/>
              </a:rPr>
              <a:t>El Niño</a:t>
            </a:r>
            <a:endParaRPr/>
          </a:p>
        </p:txBody>
      </p:sp>
      <p:sp>
        <p:nvSpPr>
          <p:cNvPr id="207" name="Google Shape;207;p12"/>
          <p:cNvSpPr txBox="1"/>
          <p:nvPr/>
        </p:nvSpPr>
        <p:spPr>
          <a:xfrm>
            <a:off x="7193583" y="4076111"/>
            <a:ext cx="846600" cy="3387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600"/>
            </a:pPr>
            <a:r>
              <a:rPr lang="en-US" sz="1600">
                <a:latin typeface="Calibri"/>
                <a:ea typeface="Calibri"/>
                <a:cs typeface="Calibri"/>
                <a:sym typeface="Calibri"/>
              </a:rPr>
              <a:t>La Niña </a:t>
            </a:r>
            <a:endParaRPr/>
          </a:p>
        </p:txBody>
      </p:sp>
      <p:sp>
        <p:nvSpPr>
          <p:cNvPr id="208" name="Google Shape;208;p12"/>
          <p:cNvSpPr txBox="1"/>
          <p:nvPr/>
        </p:nvSpPr>
        <p:spPr>
          <a:xfrm>
            <a:off x="7212483" y="3195307"/>
            <a:ext cx="808800" cy="3387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600"/>
            </a:pPr>
            <a:r>
              <a:rPr lang="en-US" sz="1600">
                <a:latin typeface="Calibri"/>
                <a:ea typeface="Calibri"/>
                <a:cs typeface="Calibri"/>
                <a:sym typeface="Calibri"/>
              </a:rPr>
              <a:t>Neutral</a:t>
            </a:r>
            <a:endParaRPr/>
          </a:p>
        </p:txBody>
      </p:sp>
      <p:cxnSp>
        <p:nvCxnSpPr>
          <p:cNvPr id="209" name="Google Shape;209;p12"/>
          <p:cNvCxnSpPr/>
          <p:nvPr/>
        </p:nvCxnSpPr>
        <p:spPr>
          <a:xfrm flipH="1">
            <a:off x="8766333" y="1272111"/>
            <a:ext cx="12000" cy="3419100"/>
          </a:xfrm>
          <a:prstGeom prst="straightConnector1">
            <a:avLst/>
          </a:prstGeom>
          <a:noFill/>
          <a:ln w="9525" cap="flat" cmpd="sng">
            <a:solidFill>
              <a:schemeClr val="dk1"/>
            </a:solidFill>
            <a:prstDash val="solid"/>
            <a:round/>
            <a:headEnd type="none" w="sm" len="sm"/>
            <a:tailEnd type="none" w="sm" len="sm"/>
          </a:ln>
        </p:spPr>
      </p:cxnSp>
      <p:sp>
        <p:nvSpPr>
          <p:cNvPr id="210" name="Google Shape;210;p12"/>
          <p:cNvSpPr txBox="1"/>
          <p:nvPr/>
        </p:nvSpPr>
        <p:spPr>
          <a:xfrm>
            <a:off x="8505335" y="1179186"/>
            <a:ext cx="534000" cy="3387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600"/>
            </a:pPr>
            <a:r>
              <a:rPr lang="en-US" sz="1600">
                <a:latin typeface="Calibri"/>
                <a:ea typeface="Calibri"/>
                <a:cs typeface="Calibri"/>
                <a:sym typeface="Calibri"/>
              </a:rPr>
              <a:t>ASO</a:t>
            </a:r>
            <a:endParaRPr/>
          </a:p>
        </p:txBody>
      </p:sp>
      <p:cxnSp>
        <p:nvCxnSpPr>
          <p:cNvPr id="211" name="Google Shape;211;p12"/>
          <p:cNvCxnSpPr/>
          <p:nvPr/>
        </p:nvCxnSpPr>
        <p:spPr>
          <a:xfrm>
            <a:off x="7236525" y="3070460"/>
            <a:ext cx="3733800" cy="0"/>
          </a:xfrm>
          <a:prstGeom prst="straightConnector1">
            <a:avLst/>
          </a:prstGeom>
          <a:noFill/>
          <a:ln w="38100" cap="flat" cmpd="sng">
            <a:solidFill>
              <a:schemeClr val="dk1"/>
            </a:solidFill>
            <a:prstDash val="solid"/>
            <a:round/>
            <a:headEnd type="none" w="sm" len="sm"/>
            <a:tailEnd type="none" w="sm" len="sm"/>
          </a:ln>
        </p:spPr>
      </p:cxnSp>
      <p:sp>
        <p:nvSpPr>
          <p:cNvPr id="212" name="Google Shape;212;p12"/>
          <p:cNvSpPr/>
          <p:nvPr/>
        </p:nvSpPr>
        <p:spPr>
          <a:xfrm>
            <a:off x="779703" y="5020103"/>
            <a:ext cx="5225100" cy="830956"/>
          </a:xfrm>
          <a:prstGeom prst="rect">
            <a:avLst/>
          </a:prstGeom>
          <a:noFill/>
          <a:ln w="9525" cap="flat" cmpd="sng">
            <a:solidFill>
              <a:srgbClr val="000000"/>
            </a:solidFill>
            <a:prstDash val="solid"/>
            <a:round/>
            <a:headEnd type="none" w="sm" len="sm"/>
            <a:tailEnd type="none" w="sm" len="sm"/>
          </a:ln>
        </p:spPr>
        <p:txBody>
          <a:bodyPr spcFirstLastPara="1" wrap="square" lIns="0" tIns="45698" rIns="0" bIns="45698" anchor="t" anchorCtr="0">
            <a:spAutoFit/>
          </a:bodyPr>
          <a:lstStyle/>
          <a:p>
            <a:pPr>
              <a:buSzPts val="1600"/>
            </a:pPr>
            <a:r>
              <a:rPr lang="en-US" sz="1600">
                <a:latin typeface="Calibri"/>
                <a:ea typeface="Calibri"/>
                <a:cs typeface="Calibri"/>
                <a:sym typeface="Calibri"/>
              </a:rPr>
              <a:t>(Left) The North American Multi-Model Ensemble (NMME) average predicts the continuation of La Niña through Autumn 2022. The GFDL SPEAR shows ENSO-neutral.</a:t>
            </a:r>
            <a:endParaRPr sz="1600">
              <a:latin typeface="Calibri"/>
              <a:ea typeface="Calibri"/>
              <a:cs typeface="Calibri"/>
              <a:sym typeface="Calibri"/>
            </a:endParaRPr>
          </a:p>
        </p:txBody>
      </p:sp>
      <p:pic>
        <p:nvPicPr>
          <p:cNvPr id="213" name="Google Shape;213;p12"/>
          <p:cNvPicPr preferRelativeResize="0"/>
          <p:nvPr/>
        </p:nvPicPr>
        <p:blipFill rotWithShape="1">
          <a:blip r:embed="rId4">
            <a:alphaModFix/>
          </a:blip>
          <a:srcRect/>
          <a:stretch/>
        </p:blipFill>
        <p:spPr>
          <a:xfrm>
            <a:off x="948125" y="957100"/>
            <a:ext cx="4888251" cy="3910600"/>
          </a:xfrm>
          <a:prstGeom prst="rect">
            <a:avLst/>
          </a:prstGeom>
          <a:noFill/>
          <a:ln>
            <a:noFill/>
          </a:ln>
        </p:spPr>
      </p:pic>
      <p:sp>
        <p:nvSpPr>
          <p:cNvPr id="214" name="Google Shape;214;p12"/>
          <p:cNvSpPr txBox="1"/>
          <p:nvPr/>
        </p:nvSpPr>
        <p:spPr>
          <a:xfrm>
            <a:off x="6936903" y="5484227"/>
            <a:ext cx="5255100" cy="677100"/>
          </a:xfrm>
          <a:prstGeom prst="rect">
            <a:avLst/>
          </a:prstGeom>
          <a:noFill/>
          <a:ln w="9525" cap="flat" cmpd="sng">
            <a:solidFill>
              <a:srgbClr val="000000"/>
            </a:solidFill>
            <a:prstDash val="solid"/>
            <a:round/>
            <a:headEnd type="none" w="sm" len="sm"/>
            <a:tailEnd type="none" w="sm" len="sm"/>
          </a:ln>
        </p:spPr>
        <p:txBody>
          <a:bodyPr spcFirstLastPara="1" wrap="square" lIns="91408" tIns="91408" rIns="91408" bIns="91408" anchor="t" anchorCtr="0">
            <a:spAutoFit/>
          </a:bodyPr>
          <a:lstStyle/>
          <a:p>
            <a:r>
              <a:rPr lang="en-US" sz="1600">
                <a:latin typeface="Calibri"/>
                <a:ea typeface="Calibri"/>
                <a:cs typeface="Calibri"/>
                <a:sym typeface="Calibri"/>
              </a:rPr>
              <a:t>(Right) Multi-model dynamical and statistical model averages predict La Niña to continue through Autumn 2022.</a:t>
            </a:r>
            <a:endParaRPr sz="1600">
              <a:latin typeface="Calibri"/>
              <a:ea typeface="Calibri"/>
              <a:cs typeface="Calibri"/>
              <a:sym typeface="Calibri"/>
            </a:endParaRPr>
          </a:p>
        </p:txBody>
      </p:sp>
      <p:sp>
        <p:nvSpPr>
          <p:cNvPr id="215" name="Google Shape;215;p12"/>
          <p:cNvSpPr txBox="1"/>
          <p:nvPr/>
        </p:nvSpPr>
        <p:spPr>
          <a:xfrm>
            <a:off x="1648883" y="1517879"/>
            <a:ext cx="774600" cy="3387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600"/>
            </a:pPr>
            <a:r>
              <a:rPr lang="en-US" sz="1600">
                <a:latin typeface="Calibri"/>
                <a:ea typeface="Calibri"/>
                <a:cs typeface="Calibri"/>
                <a:sym typeface="Calibri"/>
              </a:rPr>
              <a:t>El Niño</a:t>
            </a:r>
            <a:endParaRPr/>
          </a:p>
        </p:txBody>
      </p:sp>
      <p:sp>
        <p:nvSpPr>
          <p:cNvPr id="216" name="Google Shape;216;p12"/>
          <p:cNvSpPr txBox="1"/>
          <p:nvPr/>
        </p:nvSpPr>
        <p:spPr>
          <a:xfrm>
            <a:off x="1612883" y="3909263"/>
            <a:ext cx="846600" cy="3387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600"/>
            </a:pPr>
            <a:r>
              <a:rPr lang="en-US" sz="1600">
                <a:latin typeface="Calibri"/>
                <a:ea typeface="Calibri"/>
                <a:cs typeface="Calibri"/>
                <a:sym typeface="Calibri"/>
              </a:rPr>
              <a:t>La Niña </a:t>
            </a:r>
            <a:endParaRPr/>
          </a:p>
        </p:txBody>
      </p:sp>
      <p:sp>
        <p:nvSpPr>
          <p:cNvPr id="217" name="Google Shape;217;p12"/>
          <p:cNvSpPr txBox="1"/>
          <p:nvPr/>
        </p:nvSpPr>
        <p:spPr>
          <a:xfrm>
            <a:off x="1631783" y="2377207"/>
            <a:ext cx="808800" cy="3387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600"/>
            </a:pPr>
            <a:r>
              <a:rPr lang="en-US" sz="1600">
                <a:latin typeface="Calibri"/>
                <a:ea typeface="Calibri"/>
                <a:cs typeface="Calibri"/>
                <a:sym typeface="Calibri"/>
              </a:rPr>
              <a:t>Neutral</a:t>
            </a:r>
            <a:endParaRPr/>
          </a:p>
        </p:txBody>
      </p:sp>
    </p:spTree>
    <p:extLst>
      <p:ext uri="{BB962C8B-B14F-4D97-AF65-F5344CB8AC3E}">
        <p14:creationId xmlns:p14="http://schemas.microsoft.com/office/powerpoint/2010/main" val="76191506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pic>
        <p:nvPicPr>
          <p:cNvPr id="277" name="Google Shape;277;p23"/>
          <p:cNvPicPr preferRelativeResize="0"/>
          <p:nvPr/>
        </p:nvPicPr>
        <p:blipFill rotWithShape="1">
          <a:blip r:embed="rId3">
            <a:alphaModFix/>
          </a:blip>
          <a:srcRect l="49140" b="50685"/>
          <a:stretch/>
        </p:blipFill>
        <p:spPr>
          <a:xfrm>
            <a:off x="3266803" y="3799035"/>
            <a:ext cx="3512252" cy="2543951"/>
          </a:xfrm>
          <a:prstGeom prst="rect">
            <a:avLst/>
          </a:prstGeom>
          <a:noFill/>
          <a:ln>
            <a:noFill/>
          </a:ln>
        </p:spPr>
      </p:pic>
      <p:sp>
        <p:nvSpPr>
          <p:cNvPr id="278" name="Google Shape;278;p23"/>
          <p:cNvSpPr txBox="1">
            <a:spLocks noGrp="1"/>
          </p:cNvSpPr>
          <p:nvPr>
            <p:ph type="title"/>
          </p:nvPr>
        </p:nvSpPr>
        <p:spPr>
          <a:xfrm>
            <a:off x="572325" y="3"/>
            <a:ext cx="11619600" cy="813900"/>
          </a:xfrm>
          <a:prstGeom prst="rect">
            <a:avLst/>
          </a:prstGeom>
          <a:noFill/>
          <a:ln>
            <a:noFill/>
          </a:ln>
        </p:spPr>
        <p:txBody>
          <a:bodyPr spcFirstLastPara="1" wrap="square" lIns="91408" tIns="45698" rIns="91408" bIns="45698" anchor="ctr" anchorCtr="0">
            <a:normAutofit/>
          </a:bodyPr>
          <a:lstStyle/>
          <a:p>
            <a:pPr algn="ctr">
              <a:lnSpc>
                <a:spcPct val="90000"/>
              </a:lnSpc>
              <a:buClr>
                <a:schemeClr val="dk1"/>
              </a:buClr>
              <a:buSzPts val="3600"/>
            </a:pPr>
            <a:r>
              <a:rPr lang="en-US" sz="3600"/>
              <a:t>West African Monsoon Measures</a:t>
            </a:r>
            <a:endParaRPr sz="3600"/>
          </a:p>
        </p:txBody>
      </p:sp>
      <p:cxnSp>
        <p:nvCxnSpPr>
          <p:cNvPr id="279" name="Google Shape;279;p23"/>
          <p:cNvCxnSpPr/>
          <p:nvPr/>
        </p:nvCxnSpPr>
        <p:spPr>
          <a:xfrm rot="10800000" flipH="1">
            <a:off x="4704958" y="1919732"/>
            <a:ext cx="7751" cy="1153253"/>
          </a:xfrm>
          <a:prstGeom prst="straightConnector1">
            <a:avLst/>
          </a:prstGeom>
          <a:noFill/>
          <a:ln w="9525" cap="flat" cmpd="sng">
            <a:solidFill>
              <a:schemeClr val="lt2"/>
            </a:solidFill>
            <a:prstDash val="solid"/>
            <a:round/>
            <a:headEnd type="none" w="sm" len="sm"/>
            <a:tailEnd type="triangle" w="med" len="med"/>
          </a:ln>
        </p:spPr>
      </p:cxnSp>
      <p:pic>
        <p:nvPicPr>
          <p:cNvPr id="280" name="Google Shape;280;p23" descr="http://www.cpc.ncep.noaa.gov/products/analysis_monitoring/bulletin_tmp/fige4.gif"/>
          <p:cNvPicPr preferRelativeResize="0"/>
          <p:nvPr/>
        </p:nvPicPr>
        <p:blipFill rotWithShape="1">
          <a:blip r:embed="rId4">
            <a:alphaModFix/>
          </a:blip>
          <a:srcRect l="11313" t="14443" r="71493" b="76667"/>
          <a:stretch/>
        </p:blipFill>
        <p:spPr>
          <a:xfrm>
            <a:off x="8815832" y="1088764"/>
            <a:ext cx="2362200" cy="1574799"/>
          </a:xfrm>
          <a:prstGeom prst="rect">
            <a:avLst/>
          </a:prstGeom>
          <a:noFill/>
          <a:ln>
            <a:noFill/>
          </a:ln>
        </p:spPr>
      </p:pic>
      <p:sp>
        <p:nvSpPr>
          <p:cNvPr id="281" name="Google Shape;281;p23"/>
          <p:cNvSpPr txBox="1"/>
          <p:nvPr/>
        </p:nvSpPr>
        <p:spPr>
          <a:xfrm>
            <a:off x="8132125" y="4191077"/>
            <a:ext cx="3729600" cy="553955"/>
          </a:xfrm>
          <a:prstGeom prst="rect">
            <a:avLst/>
          </a:prstGeom>
          <a:no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400"/>
            </a:pPr>
            <a:r>
              <a:rPr lang="en-US">
                <a:latin typeface="Calibri"/>
                <a:ea typeface="Calibri"/>
                <a:cs typeface="Calibri"/>
                <a:sym typeface="Calibri"/>
              </a:rPr>
              <a:t>The African Sahel has experienced well above-average precipitation since March.</a:t>
            </a:r>
            <a:endParaRPr/>
          </a:p>
        </p:txBody>
      </p:sp>
      <p:sp>
        <p:nvSpPr>
          <p:cNvPr id="282" name="Google Shape;282;p23"/>
          <p:cNvSpPr/>
          <p:nvPr/>
        </p:nvSpPr>
        <p:spPr>
          <a:xfrm>
            <a:off x="8132125" y="4741227"/>
            <a:ext cx="3729600" cy="826500"/>
          </a:xfrm>
          <a:prstGeom prst="rect">
            <a:avLst/>
          </a:prstGeom>
          <a:no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200"/>
            </a:pPr>
            <a:r>
              <a:rPr lang="en-US" sz="1200">
                <a:latin typeface="Calibri"/>
                <a:ea typeface="Calibri"/>
                <a:cs typeface="Calibri"/>
                <a:sym typeface="Calibri"/>
              </a:rPr>
              <a:t>Caption: Observed African Sahel monthly area-averaged rainfall percentiles (bars), total rainfall (Red line), and climatology (1991-2020, blue line). Y-axis for percentiles is at left, and for totals is at right.</a:t>
            </a:r>
            <a:endParaRPr/>
          </a:p>
        </p:txBody>
      </p:sp>
      <p:sp>
        <p:nvSpPr>
          <p:cNvPr id="283" name="Google Shape;283;p23"/>
          <p:cNvSpPr txBox="1"/>
          <p:nvPr/>
        </p:nvSpPr>
        <p:spPr>
          <a:xfrm>
            <a:off x="9687971" y="3887227"/>
            <a:ext cx="498900" cy="276900"/>
          </a:xfrm>
          <a:prstGeom prst="rect">
            <a:avLst/>
          </a:prstGeom>
          <a:noFill/>
          <a:ln>
            <a:noFill/>
          </a:ln>
        </p:spPr>
        <p:txBody>
          <a:bodyPr spcFirstLastPara="1" wrap="square" lIns="91408" tIns="45698" rIns="91408" bIns="45698" anchor="t" anchorCtr="0">
            <a:spAutoFit/>
          </a:bodyPr>
          <a:lstStyle/>
          <a:p>
            <a:pPr>
              <a:buSzPts val="1200"/>
            </a:pPr>
            <a:r>
              <a:rPr lang="en-US" sz="1200">
                <a:latin typeface="Calibri"/>
                <a:ea typeface="Calibri"/>
                <a:cs typeface="Calibri"/>
                <a:sym typeface="Calibri"/>
              </a:rPr>
              <a:t>2021</a:t>
            </a:r>
            <a:endParaRPr/>
          </a:p>
        </p:txBody>
      </p:sp>
      <p:sp>
        <p:nvSpPr>
          <p:cNvPr id="284" name="Google Shape;284;p23"/>
          <p:cNvSpPr txBox="1"/>
          <p:nvPr/>
        </p:nvSpPr>
        <p:spPr>
          <a:xfrm>
            <a:off x="804063" y="4741222"/>
            <a:ext cx="2429700" cy="784788"/>
          </a:xfrm>
          <a:prstGeom prst="rect">
            <a:avLst/>
          </a:prstGeom>
          <a:no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400"/>
            </a:pPr>
            <a:r>
              <a:rPr lang="en-US">
                <a:latin typeface="Calibri"/>
                <a:ea typeface="Calibri"/>
                <a:cs typeface="Calibri"/>
                <a:sym typeface="Calibri"/>
              </a:rPr>
              <a:t>CFS Hi-Res is predicting a below-average West African monsoon.</a:t>
            </a:r>
            <a:endParaRPr/>
          </a:p>
        </p:txBody>
      </p:sp>
      <p:cxnSp>
        <p:nvCxnSpPr>
          <p:cNvPr id="285" name="Google Shape;285;p23"/>
          <p:cNvCxnSpPr/>
          <p:nvPr/>
        </p:nvCxnSpPr>
        <p:spPr>
          <a:xfrm rot="10800000">
            <a:off x="5269915" y="4630660"/>
            <a:ext cx="826095" cy="826593"/>
          </a:xfrm>
          <a:prstGeom prst="straightConnector1">
            <a:avLst/>
          </a:prstGeom>
          <a:noFill/>
          <a:ln w="9525" cap="flat" cmpd="sng">
            <a:solidFill>
              <a:schemeClr val="lt2"/>
            </a:solidFill>
            <a:prstDash val="solid"/>
            <a:round/>
            <a:headEnd type="none" w="sm" len="sm"/>
            <a:tailEnd type="triangle" w="med" len="med"/>
          </a:ln>
        </p:spPr>
      </p:cxnSp>
      <p:sp>
        <p:nvSpPr>
          <p:cNvPr id="286" name="Google Shape;286;p23"/>
          <p:cNvSpPr txBox="1"/>
          <p:nvPr/>
        </p:nvSpPr>
        <p:spPr>
          <a:xfrm>
            <a:off x="10537383" y="3887227"/>
            <a:ext cx="498900" cy="276900"/>
          </a:xfrm>
          <a:prstGeom prst="rect">
            <a:avLst/>
          </a:prstGeom>
          <a:noFill/>
          <a:ln>
            <a:noFill/>
          </a:ln>
        </p:spPr>
        <p:txBody>
          <a:bodyPr spcFirstLastPara="1" wrap="square" lIns="91408" tIns="45698" rIns="91408" bIns="45698" anchor="t" anchorCtr="0">
            <a:spAutoFit/>
          </a:bodyPr>
          <a:lstStyle/>
          <a:p>
            <a:pPr>
              <a:buSzPts val="1200"/>
            </a:pPr>
            <a:r>
              <a:rPr lang="en-US" sz="1200">
                <a:latin typeface="Calibri"/>
                <a:ea typeface="Calibri"/>
                <a:cs typeface="Calibri"/>
                <a:sym typeface="Calibri"/>
              </a:rPr>
              <a:t>2022</a:t>
            </a:r>
            <a:endParaRPr sz="1200">
              <a:latin typeface="Calibri"/>
              <a:ea typeface="Calibri"/>
              <a:cs typeface="Calibri"/>
              <a:sym typeface="Calibri"/>
            </a:endParaRPr>
          </a:p>
        </p:txBody>
      </p:sp>
      <p:pic>
        <p:nvPicPr>
          <p:cNvPr id="287" name="Google Shape;287;p23"/>
          <p:cNvPicPr preferRelativeResize="0"/>
          <p:nvPr/>
        </p:nvPicPr>
        <p:blipFill rotWithShape="1">
          <a:blip r:embed="rId5">
            <a:alphaModFix/>
          </a:blip>
          <a:srcRect l="61691" t="39006" r="2167" b="47280"/>
          <a:stretch/>
        </p:blipFill>
        <p:spPr>
          <a:xfrm>
            <a:off x="8900463" y="2845963"/>
            <a:ext cx="2482976" cy="1074176"/>
          </a:xfrm>
          <a:prstGeom prst="rect">
            <a:avLst/>
          </a:prstGeom>
          <a:noFill/>
          <a:ln>
            <a:noFill/>
          </a:ln>
        </p:spPr>
      </p:pic>
      <p:pic>
        <p:nvPicPr>
          <p:cNvPr id="288" name="Google Shape;288;p23"/>
          <p:cNvPicPr preferRelativeResize="0"/>
          <p:nvPr/>
        </p:nvPicPr>
        <p:blipFill rotWithShape="1">
          <a:blip r:embed="rId5">
            <a:alphaModFix/>
          </a:blip>
          <a:srcRect t="39850" r="91560" b="49425"/>
          <a:stretch/>
        </p:blipFill>
        <p:spPr>
          <a:xfrm>
            <a:off x="8610423" y="2938439"/>
            <a:ext cx="449151" cy="813924"/>
          </a:xfrm>
          <a:prstGeom prst="rect">
            <a:avLst/>
          </a:prstGeom>
          <a:noFill/>
          <a:ln>
            <a:noFill/>
          </a:ln>
        </p:spPr>
      </p:pic>
      <p:pic>
        <p:nvPicPr>
          <p:cNvPr id="289" name="Google Shape;289;p23"/>
          <p:cNvPicPr preferRelativeResize="0"/>
          <p:nvPr/>
        </p:nvPicPr>
        <p:blipFill rotWithShape="1">
          <a:blip r:embed="rId6">
            <a:alphaModFix/>
          </a:blip>
          <a:srcRect t="46630" b="8588"/>
          <a:stretch/>
        </p:blipFill>
        <p:spPr>
          <a:xfrm>
            <a:off x="984013" y="813903"/>
            <a:ext cx="5519675" cy="2407700"/>
          </a:xfrm>
          <a:prstGeom prst="rect">
            <a:avLst/>
          </a:prstGeom>
          <a:noFill/>
          <a:ln>
            <a:noFill/>
          </a:ln>
        </p:spPr>
      </p:pic>
      <p:sp>
        <p:nvSpPr>
          <p:cNvPr id="290" name="Google Shape;290;p23"/>
          <p:cNvSpPr txBox="1"/>
          <p:nvPr/>
        </p:nvSpPr>
        <p:spPr>
          <a:xfrm>
            <a:off x="627451" y="3200987"/>
            <a:ext cx="6232800" cy="784788"/>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08" tIns="45698" rIns="91408" bIns="45698" anchor="t" anchorCtr="0">
            <a:spAutoFit/>
          </a:bodyPr>
          <a:lstStyle/>
          <a:p>
            <a:pPr>
              <a:buSzPts val="1400"/>
            </a:pPr>
            <a:r>
              <a:rPr lang="en-US">
                <a:latin typeface="Calibri"/>
                <a:ea typeface="Calibri"/>
                <a:cs typeface="Calibri"/>
                <a:sym typeface="Calibri"/>
              </a:rPr>
              <a:t>At 200-hPa, negative velocity potential anomalies and anomalous upper-level divergence in the West African monsoon region indicate an enhanced West African monsoon.</a:t>
            </a:r>
            <a:endParaRPr/>
          </a:p>
        </p:txBody>
      </p:sp>
    </p:spTree>
    <p:extLst>
      <p:ext uri="{BB962C8B-B14F-4D97-AF65-F5344CB8AC3E}">
        <p14:creationId xmlns:p14="http://schemas.microsoft.com/office/powerpoint/2010/main" val="138582730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a:xfrm>
            <a:off x="1320800" y="152400"/>
            <a:ext cx="9855200" cy="685800"/>
          </a:xfrm>
        </p:spPr>
        <p:txBody>
          <a:bodyPr/>
          <a:lstStyle/>
          <a:p>
            <a:r>
              <a:rPr lang="en-US" sz="2400" dirty="0" smtClean="0">
                <a:solidFill>
                  <a:schemeClr val="tx1"/>
                </a:solidFill>
                <a:effectLst/>
              </a:rPr>
              <a:t>NOAA SEASONAL HURRICANE OUTLOOKS:</a:t>
            </a:r>
            <a:br>
              <a:rPr lang="en-US" sz="2400" dirty="0" smtClean="0">
                <a:solidFill>
                  <a:schemeClr val="tx1"/>
                </a:solidFill>
                <a:effectLst/>
              </a:rPr>
            </a:br>
            <a:r>
              <a:rPr lang="en-US" sz="2400" dirty="0" smtClean="0">
                <a:solidFill>
                  <a:schemeClr val="tx1"/>
                </a:solidFill>
                <a:effectLst/>
              </a:rPr>
              <a:t>Timelines, products</a:t>
            </a:r>
            <a:endParaRPr lang="en-US" sz="2400" dirty="0">
              <a:solidFill>
                <a:schemeClr val="tx1"/>
              </a:solidFill>
              <a:effectLst/>
            </a:endParaRPr>
          </a:p>
        </p:txBody>
      </p:sp>
      <p:sp>
        <p:nvSpPr>
          <p:cNvPr id="308228" name="Text Box 4"/>
          <p:cNvSpPr txBox="1">
            <a:spLocks noChangeArrowheads="1"/>
          </p:cNvSpPr>
          <p:nvPr/>
        </p:nvSpPr>
        <p:spPr bwMode="auto">
          <a:xfrm>
            <a:off x="352268" y="914400"/>
            <a:ext cx="11636533" cy="5940088"/>
          </a:xfrm>
          <a:prstGeom prst="rect">
            <a:avLst/>
          </a:prstGeom>
          <a:noFill/>
          <a:ln w="9525">
            <a:solidFill>
              <a:schemeClr val="tx1"/>
            </a:solidFill>
            <a:miter lim="800000"/>
            <a:headEnd/>
            <a:tailEnd/>
          </a:ln>
          <a:effectLst/>
        </p:spPr>
        <p:txBody>
          <a:bodyPr wrap="square">
            <a:spAutoFit/>
          </a:bodyPr>
          <a:lstStyle/>
          <a:p>
            <a:pPr marL="342900" indent="-342900" algn="just" eaLnBrk="0" fontAlgn="base" hangingPunct="0">
              <a:spcBef>
                <a:spcPct val="0"/>
              </a:spcBef>
              <a:spcAft>
                <a:spcPct val="0"/>
              </a:spcAft>
              <a:buClrTx/>
              <a:buFontTx/>
              <a:buAutoNum type="arabicPeriod"/>
            </a:pPr>
            <a:r>
              <a:rPr lang="en-US" sz="2000" u="sng" kern="1200" dirty="0" smtClean="0">
                <a:latin typeface="Times New Roman" pitchFamily="18" charset="0"/>
              </a:rPr>
              <a:t>TEAM begins meeting several weeks prior to issue dates of Late May &amp; Early Aug Outlooks</a:t>
            </a:r>
            <a:br>
              <a:rPr lang="en-US" sz="2000" u="sng" kern="1200" dirty="0" smtClean="0">
                <a:latin typeface="Times New Roman" pitchFamily="18" charset="0"/>
              </a:rPr>
            </a:br>
            <a:r>
              <a:rPr lang="en-US" sz="2000" kern="1200" dirty="0" smtClean="0">
                <a:latin typeface="Times New Roman" pitchFamily="18" charset="0"/>
              </a:rPr>
              <a:t>• Numerous analyses, climate model runs (for hurricane activity &amp; for climate factors) are circulated &amp; examined.</a:t>
            </a:r>
            <a:br>
              <a:rPr lang="en-US" sz="2000" kern="1200" dirty="0" smtClean="0">
                <a:latin typeface="Times New Roman" pitchFamily="18" charset="0"/>
              </a:rPr>
            </a:br>
            <a:r>
              <a:rPr lang="en-US" sz="2000" kern="1200" dirty="0" smtClean="0">
                <a:latin typeface="Times New Roman" pitchFamily="18" charset="0"/>
              </a:rPr>
              <a:t>• Key issue: ENSO forecasts</a:t>
            </a:r>
            <a:br>
              <a:rPr lang="en-US" sz="2000" kern="1200" dirty="0" smtClean="0">
                <a:latin typeface="Times New Roman" pitchFamily="18" charset="0"/>
              </a:rPr>
            </a:br>
            <a:r>
              <a:rPr lang="en-US" sz="2000" kern="1200" dirty="0" smtClean="0">
                <a:latin typeface="Times New Roman" pitchFamily="18" charset="0"/>
              </a:rPr>
              <a:t>	“To El Niño or not to El Niño </a:t>
            </a:r>
            <a:r>
              <a:rPr lang="mr-IN" sz="2000" kern="1200" dirty="0" smtClean="0">
                <a:latin typeface="Times New Roman" pitchFamily="18" charset="0"/>
              </a:rPr>
              <a:t>–</a:t>
            </a:r>
            <a:r>
              <a:rPr lang="en-US" sz="2000" kern="1200" dirty="0" smtClean="0">
                <a:latin typeface="Times New Roman" pitchFamily="18" charset="0"/>
              </a:rPr>
              <a:t> that is the question!”</a:t>
            </a:r>
            <a:br>
              <a:rPr lang="en-US" sz="2000" kern="1200" dirty="0" smtClean="0">
                <a:latin typeface="Times New Roman" pitchFamily="18" charset="0"/>
              </a:rPr>
            </a:br>
            <a:r>
              <a:rPr lang="en-US" sz="2000" kern="1200" dirty="0" smtClean="0">
                <a:latin typeface="Times New Roman" pitchFamily="18" charset="0"/>
              </a:rPr>
              <a:t>• Analogs, and various other methods used.</a:t>
            </a:r>
            <a:br>
              <a:rPr lang="en-US" sz="2000" kern="1200" dirty="0" smtClean="0">
                <a:latin typeface="Times New Roman" pitchFamily="18" charset="0"/>
              </a:rPr>
            </a:br>
            <a:r>
              <a:rPr lang="en-US" sz="2000" kern="1200" dirty="0" smtClean="0">
                <a:latin typeface="Times New Roman" pitchFamily="18" charset="0"/>
              </a:rPr>
              <a:t>• Final Outlook is a group consensus product</a:t>
            </a:r>
            <a:br>
              <a:rPr lang="en-US" sz="2000" kern="1200" dirty="0" smtClean="0">
                <a:latin typeface="Times New Roman" pitchFamily="18" charset="0"/>
              </a:rPr>
            </a:br>
            <a:r>
              <a:rPr lang="en-US" sz="2000" kern="1200" dirty="0" smtClean="0">
                <a:latin typeface="Times New Roman" pitchFamily="18" charset="0"/>
              </a:rPr>
              <a:t>• Official Write-up done by group</a:t>
            </a:r>
            <a:br>
              <a:rPr lang="en-US" sz="2000" kern="1200" dirty="0" smtClean="0">
                <a:latin typeface="Times New Roman" pitchFamily="18" charset="0"/>
              </a:rPr>
            </a:br>
            <a:r>
              <a:rPr lang="en-US" sz="2000" kern="1200" dirty="0" smtClean="0">
                <a:latin typeface="Times New Roman" pitchFamily="18" charset="0"/>
              </a:rPr>
              <a:t>• Pre-release briefings done for AOML, NWS, NOAA, DOC &amp; even WH!</a:t>
            </a:r>
            <a:br>
              <a:rPr lang="en-US" sz="2000" kern="1200" dirty="0" smtClean="0">
                <a:latin typeface="Times New Roman" pitchFamily="18" charset="0"/>
              </a:rPr>
            </a:br>
            <a:r>
              <a:rPr lang="en-US" sz="2000" kern="1200" dirty="0" smtClean="0">
                <a:latin typeface="Times New Roman" pitchFamily="18" charset="0"/>
              </a:rPr>
              <a:t>• Outlooks STRICTLY EMBARGOED until Press release</a:t>
            </a:r>
          </a:p>
          <a:p>
            <a:pPr marL="342900" indent="-342900" algn="just" eaLnBrk="0" fontAlgn="base" hangingPunct="0">
              <a:spcBef>
                <a:spcPct val="0"/>
              </a:spcBef>
              <a:spcAft>
                <a:spcPct val="0"/>
              </a:spcAft>
              <a:buClrTx/>
              <a:buFontTx/>
              <a:buAutoNum type="arabicPeriod"/>
            </a:pPr>
            <a:r>
              <a:rPr lang="en-US" sz="2000" kern="1200" dirty="0" smtClean="0">
                <a:latin typeface="Times New Roman" pitchFamily="18" charset="0"/>
              </a:rPr>
              <a:t>Outlook always issued via press conference.</a:t>
            </a:r>
          </a:p>
          <a:p>
            <a:pPr marL="342900" indent="-342900" algn="just" eaLnBrk="0" fontAlgn="base" hangingPunct="0">
              <a:spcBef>
                <a:spcPct val="0"/>
              </a:spcBef>
              <a:spcAft>
                <a:spcPct val="0"/>
              </a:spcAft>
              <a:buClrTx/>
              <a:buFontTx/>
              <a:buAutoNum type="arabicPeriod"/>
            </a:pPr>
            <a:r>
              <a:rPr lang="en-US" sz="2000" kern="1200" dirty="0" smtClean="0">
                <a:latin typeface="Times New Roman" pitchFamily="18" charset="0"/>
              </a:rPr>
              <a:t>After season --- end-of-season summary issued and group manuscript published as part of “State of the Climate” issue of BAMS (July or August)</a:t>
            </a:r>
          </a:p>
          <a:p>
            <a:pPr marL="342900" indent="-342900" algn="just" eaLnBrk="0" fontAlgn="base" hangingPunct="0">
              <a:spcBef>
                <a:spcPct val="0"/>
              </a:spcBef>
              <a:spcAft>
                <a:spcPct val="0"/>
              </a:spcAft>
              <a:buClrTx/>
              <a:buFontTx/>
              <a:buAutoNum type="arabicPeriod"/>
            </a:pPr>
            <a:r>
              <a:rPr lang="en-US" sz="2000" kern="1200" dirty="0" smtClean="0">
                <a:latin typeface="Times New Roman" pitchFamily="18" charset="0"/>
              </a:rPr>
              <a:t>Current predicted metrics </a:t>
            </a:r>
            <a:r>
              <a:rPr lang="mr-IN" sz="2000" kern="1200" dirty="0" smtClean="0">
                <a:latin typeface="Times New Roman" pitchFamily="18" charset="0"/>
              </a:rPr>
              <a:t>–</a:t>
            </a:r>
            <a:r>
              <a:rPr lang="en-US" sz="2000" kern="1200" dirty="0" smtClean="0">
                <a:latin typeface="Times New Roman" pitchFamily="18" charset="0"/>
              </a:rPr>
              <a:t/>
            </a:r>
            <a:br>
              <a:rPr lang="en-US" sz="2000" kern="1200" dirty="0" smtClean="0">
                <a:latin typeface="Times New Roman" pitchFamily="18" charset="0"/>
              </a:rPr>
            </a:br>
            <a:r>
              <a:rPr lang="en-US" sz="2000" kern="1200" dirty="0" smtClean="0">
                <a:latin typeface="Times New Roman" pitchFamily="18" charset="0"/>
              </a:rPr>
              <a:t>% Median </a:t>
            </a:r>
            <a:r>
              <a:rPr lang="en-US" sz="2000" b="1" kern="1200" dirty="0" smtClean="0">
                <a:latin typeface="Times New Roman" pitchFamily="18" charset="0"/>
              </a:rPr>
              <a:t>ACE</a:t>
            </a:r>
            <a:r>
              <a:rPr lang="en-US" sz="2000" kern="1200" dirty="0" smtClean="0">
                <a:latin typeface="Times New Roman" pitchFamily="18" charset="0"/>
              </a:rPr>
              <a:t>(Accumulated Cyclone Energy</a:t>
            </a:r>
            <a:r>
              <a:rPr lang="mr-IN" sz="2000" kern="1200" dirty="0" smtClean="0">
                <a:latin typeface="Times New Roman" pitchFamily="18" charset="0"/>
              </a:rPr>
              <a:t>–</a:t>
            </a:r>
            <a:r>
              <a:rPr lang="en-US" sz="2000" kern="1200" dirty="0" smtClean="0">
                <a:latin typeface="Times New Roman" pitchFamily="18" charset="0"/>
              </a:rPr>
              <a:t>Sum of </a:t>
            </a:r>
            <a:r>
              <a:rPr lang="en-US" sz="2000" kern="1200" dirty="0" err="1" smtClean="0">
                <a:latin typeface="Times New Roman" pitchFamily="18" charset="0"/>
              </a:rPr>
              <a:t>Sq</a:t>
            </a:r>
            <a:r>
              <a:rPr lang="en-US" sz="2000" kern="1200" dirty="0" smtClean="0">
                <a:latin typeface="Times New Roman" pitchFamily="18" charset="0"/>
              </a:rPr>
              <a:t> Max </a:t>
            </a:r>
            <a:r>
              <a:rPr lang="en-US" sz="2000" kern="1200" dirty="0" err="1" smtClean="0">
                <a:latin typeface="Times New Roman" pitchFamily="18" charset="0"/>
              </a:rPr>
              <a:t>Wnd</a:t>
            </a:r>
            <a:r>
              <a:rPr lang="en-US" sz="2000" kern="1200" dirty="0" smtClean="0">
                <a:latin typeface="Times New Roman" pitchFamily="18" charset="0"/>
              </a:rPr>
              <a:t> ≥TS 6 h)</a:t>
            </a:r>
            <a:br>
              <a:rPr lang="en-US" sz="2000" kern="1200" dirty="0" smtClean="0">
                <a:latin typeface="Times New Roman" pitchFamily="18" charset="0"/>
              </a:rPr>
            </a:br>
            <a:r>
              <a:rPr lang="en-US" sz="2000" kern="1200" dirty="0" smtClean="0">
                <a:latin typeface="Times New Roman" pitchFamily="18" charset="0"/>
              </a:rPr>
              <a:t>#’s of NS, H, MH</a:t>
            </a:r>
            <a:br>
              <a:rPr lang="en-US" sz="2000" kern="1200" dirty="0" smtClean="0">
                <a:latin typeface="Times New Roman" pitchFamily="18" charset="0"/>
              </a:rPr>
            </a:br>
            <a:r>
              <a:rPr lang="en-US" sz="2000" kern="1200" dirty="0">
                <a:latin typeface="Times New Roman" pitchFamily="18" charset="0"/>
              </a:rPr>
              <a:t>% Probability for Above-, Near- or Below-Normal Overall Activity.</a:t>
            </a:r>
          </a:p>
          <a:p>
            <a:pPr algn="just" eaLnBrk="0" fontAlgn="base" hangingPunct="0">
              <a:spcBef>
                <a:spcPct val="0"/>
              </a:spcBef>
              <a:spcAft>
                <a:spcPct val="0"/>
              </a:spcAft>
              <a:buClrTx/>
              <a:buFontTx/>
              <a:buNone/>
            </a:pPr>
            <a:endParaRPr lang="en-US" sz="2000" kern="1200" dirty="0" smtClean="0">
              <a:latin typeface="Times New Roman" pitchFamily="18" charset="0"/>
            </a:endParaRPr>
          </a:p>
          <a:p>
            <a:pPr marL="342900" indent="-342900" algn="just" eaLnBrk="0" fontAlgn="base" hangingPunct="0">
              <a:spcBef>
                <a:spcPct val="0"/>
              </a:spcBef>
              <a:spcAft>
                <a:spcPct val="0"/>
              </a:spcAft>
              <a:buClrTx/>
              <a:buFontTx/>
              <a:buAutoNum type="arabicPeriod"/>
            </a:pPr>
            <a:endParaRPr lang="en-US" sz="2000" kern="1200" dirty="0">
              <a:latin typeface="Times New Roman" pitchFamily="18" charset="0"/>
            </a:endParaRPr>
          </a:p>
        </p:txBody>
      </p:sp>
    </p:spTree>
    <p:extLst>
      <p:ext uri="{BB962C8B-B14F-4D97-AF65-F5344CB8AC3E}">
        <p14:creationId xmlns:p14="http://schemas.microsoft.com/office/powerpoint/2010/main" val="10289665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0"/>
          <p:cNvSpPr txBox="1">
            <a:spLocks noGrp="1"/>
          </p:cNvSpPr>
          <p:nvPr>
            <p:ph type="title"/>
          </p:nvPr>
        </p:nvSpPr>
        <p:spPr>
          <a:xfrm>
            <a:off x="515172" y="-388476"/>
            <a:ext cx="10521128" cy="1143000"/>
          </a:xfrm>
          <a:prstGeom prst="rect">
            <a:avLst/>
          </a:prstGeom>
          <a:noFill/>
          <a:ln>
            <a:noFill/>
          </a:ln>
        </p:spPr>
        <p:txBody>
          <a:bodyPr spcFirstLastPara="1" wrap="square" lIns="91394" tIns="45698" rIns="91394" bIns="45698" anchor="ctr" anchorCtr="0">
            <a:noAutofit/>
          </a:bodyPr>
          <a:lstStyle/>
          <a:p>
            <a:r>
              <a:rPr lang="en-US" sz="3100" dirty="0">
                <a:solidFill>
                  <a:schemeClr val="dk1"/>
                </a:solidFill>
                <a:latin typeface="Calibri"/>
                <a:ea typeface="Calibri"/>
                <a:cs typeface="Calibri"/>
                <a:sym typeface="Calibri"/>
              </a:rPr>
              <a:t>August 2022 Atlantic Hurricane Outlook: Historical Perspective</a:t>
            </a:r>
            <a:endParaRPr sz="3100" dirty="0">
              <a:solidFill>
                <a:schemeClr val="dk1"/>
              </a:solidFill>
              <a:latin typeface="Calibri"/>
              <a:ea typeface="Calibri"/>
              <a:cs typeface="Calibri"/>
              <a:sym typeface="Calibri"/>
            </a:endParaRPr>
          </a:p>
        </p:txBody>
      </p:sp>
      <p:graphicFrame>
        <p:nvGraphicFramePr>
          <p:cNvPr id="16" name="Chart 15"/>
          <p:cNvGraphicFramePr>
            <a:graphicFrameLocks/>
          </p:cNvGraphicFramePr>
          <p:nvPr>
            <p:extLst>
              <p:ext uri="{D42A27DB-BD31-4B8C-83A1-F6EECF244321}">
                <p14:modId xmlns:p14="http://schemas.microsoft.com/office/powerpoint/2010/main" val="635233719"/>
              </p:ext>
            </p:extLst>
          </p:nvPr>
        </p:nvGraphicFramePr>
        <p:xfrm>
          <a:off x="5943600" y="1330961"/>
          <a:ext cx="6248400" cy="4860272"/>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p:cNvSpPr txBox="1"/>
          <p:nvPr/>
        </p:nvSpPr>
        <p:spPr>
          <a:xfrm>
            <a:off x="7844363" y="3604854"/>
            <a:ext cx="1755848" cy="338551"/>
          </a:xfrm>
          <a:prstGeom prst="rect">
            <a:avLst/>
          </a:prstGeom>
          <a:solidFill>
            <a:schemeClr val="bg2">
              <a:lumMod val="20000"/>
              <a:lumOff val="80000"/>
              <a:alpha val="62000"/>
            </a:schemeClr>
          </a:solidFill>
        </p:spPr>
        <p:txBody>
          <a:bodyPr wrap="square" lIns="91410" tIns="45718" rIns="91410" bIns="45718" rtlCol="0">
            <a:spAutoFit/>
          </a:bodyPr>
          <a:lstStyle/>
          <a:p>
            <a:r>
              <a:rPr lang="en-US" sz="1600" b="1" dirty="0">
                <a:solidFill>
                  <a:srgbClr val="800000"/>
                </a:solidFill>
              </a:rPr>
              <a:t>NEAR-NORMAL</a:t>
            </a:r>
          </a:p>
        </p:txBody>
      </p:sp>
      <p:sp>
        <p:nvSpPr>
          <p:cNvPr id="18" name="TextBox 17"/>
          <p:cNvSpPr txBox="1"/>
          <p:nvPr/>
        </p:nvSpPr>
        <p:spPr>
          <a:xfrm>
            <a:off x="8829953" y="2707590"/>
            <a:ext cx="1909191" cy="338551"/>
          </a:xfrm>
          <a:prstGeom prst="rect">
            <a:avLst/>
          </a:prstGeom>
          <a:solidFill>
            <a:schemeClr val="bg2">
              <a:lumMod val="20000"/>
              <a:lumOff val="80000"/>
              <a:alpha val="62000"/>
            </a:schemeClr>
          </a:solidFill>
        </p:spPr>
        <p:txBody>
          <a:bodyPr wrap="square" lIns="91410" tIns="45718" rIns="91410" bIns="45718" rtlCol="0">
            <a:spAutoFit/>
          </a:bodyPr>
          <a:lstStyle/>
          <a:p>
            <a:r>
              <a:rPr lang="en-US" sz="1600" b="1" dirty="0">
                <a:solidFill>
                  <a:srgbClr val="FF0000"/>
                </a:solidFill>
              </a:rPr>
              <a:t>ABOVE-NORMAL</a:t>
            </a:r>
          </a:p>
        </p:txBody>
      </p:sp>
      <p:sp>
        <p:nvSpPr>
          <p:cNvPr id="19" name="TextBox 18"/>
          <p:cNvSpPr txBox="1"/>
          <p:nvPr/>
        </p:nvSpPr>
        <p:spPr>
          <a:xfrm>
            <a:off x="8891934" y="2036573"/>
            <a:ext cx="1784401" cy="338551"/>
          </a:xfrm>
          <a:prstGeom prst="rect">
            <a:avLst/>
          </a:prstGeom>
          <a:solidFill>
            <a:schemeClr val="bg2">
              <a:lumMod val="20000"/>
              <a:lumOff val="80000"/>
              <a:alpha val="62000"/>
            </a:schemeClr>
          </a:solidFill>
        </p:spPr>
        <p:txBody>
          <a:bodyPr wrap="square" lIns="91410" tIns="45718" rIns="91410" bIns="45718" rtlCol="0">
            <a:spAutoFit/>
          </a:bodyPr>
          <a:lstStyle/>
          <a:p>
            <a:r>
              <a:rPr lang="en-US" sz="1600" b="1" i="1" dirty="0">
                <a:solidFill>
                  <a:srgbClr val="FF0000"/>
                </a:solidFill>
                <a:latin typeface="Avenir Black Oblique"/>
                <a:cs typeface="Avenir Black Oblique"/>
              </a:rPr>
              <a:t>HYPER-ACTIVE</a:t>
            </a:r>
          </a:p>
        </p:txBody>
      </p:sp>
      <p:graphicFrame>
        <p:nvGraphicFramePr>
          <p:cNvPr id="30" name="Chart 29"/>
          <p:cNvGraphicFramePr>
            <a:graphicFrameLocks/>
          </p:cNvGraphicFramePr>
          <p:nvPr>
            <p:extLst>
              <p:ext uri="{D42A27DB-BD31-4B8C-83A1-F6EECF244321}">
                <p14:modId xmlns:p14="http://schemas.microsoft.com/office/powerpoint/2010/main" val="864533257"/>
              </p:ext>
            </p:extLst>
          </p:nvPr>
        </p:nvGraphicFramePr>
        <p:xfrm>
          <a:off x="680141" y="2672080"/>
          <a:ext cx="4867219" cy="3505200"/>
        </p:xfrm>
        <a:graphic>
          <a:graphicData uri="http://schemas.openxmlformats.org/drawingml/2006/chart">
            <c:chart xmlns:c="http://schemas.openxmlformats.org/drawingml/2006/chart" xmlns:r="http://schemas.openxmlformats.org/officeDocument/2006/relationships" r:id="rId4"/>
          </a:graphicData>
        </a:graphic>
      </p:graphicFrame>
      <p:cxnSp>
        <p:nvCxnSpPr>
          <p:cNvPr id="31" name="Straight Connector 30"/>
          <p:cNvCxnSpPr/>
          <p:nvPr/>
        </p:nvCxnSpPr>
        <p:spPr>
          <a:xfrm>
            <a:off x="1092429" y="4283120"/>
            <a:ext cx="4343171" cy="14560"/>
          </a:xfrm>
          <a:prstGeom prst="line">
            <a:avLst/>
          </a:prstGeom>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7759393" y="4518762"/>
            <a:ext cx="1944315" cy="338551"/>
          </a:xfrm>
          <a:prstGeom prst="rect">
            <a:avLst/>
          </a:prstGeom>
          <a:solidFill>
            <a:schemeClr val="bg2">
              <a:lumMod val="20000"/>
              <a:lumOff val="80000"/>
              <a:alpha val="68000"/>
            </a:schemeClr>
          </a:solidFill>
        </p:spPr>
        <p:txBody>
          <a:bodyPr wrap="square" lIns="91410" tIns="45718" rIns="91410" bIns="45718" rtlCol="0">
            <a:spAutoFit/>
          </a:bodyPr>
          <a:lstStyle/>
          <a:p>
            <a:r>
              <a:rPr lang="en-US" sz="1600" b="1" dirty="0">
                <a:solidFill>
                  <a:srgbClr val="0000FF"/>
                </a:solidFill>
              </a:rPr>
              <a:t>BELOW-NORMAL</a:t>
            </a:r>
          </a:p>
        </p:txBody>
      </p:sp>
      <p:sp>
        <p:nvSpPr>
          <p:cNvPr id="37" name="TextBox 36"/>
          <p:cNvSpPr txBox="1"/>
          <p:nvPr/>
        </p:nvSpPr>
        <p:spPr>
          <a:xfrm>
            <a:off x="1098123" y="3533731"/>
            <a:ext cx="1755848" cy="338551"/>
          </a:xfrm>
          <a:prstGeom prst="rect">
            <a:avLst/>
          </a:prstGeom>
          <a:solidFill>
            <a:schemeClr val="bg2">
              <a:lumMod val="20000"/>
              <a:lumOff val="80000"/>
              <a:alpha val="62000"/>
            </a:schemeClr>
          </a:solidFill>
        </p:spPr>
        <p:txBody>
          <a:bodyPr wrap="square" lIns="91410" tIns="45718" rIns="91410" bIns="45718" rtlCol="0">
            <a:spAutoFit/>
          </a:bodyPr>
          <a:lstStyle/>
          <a:p>
            <a:r>
              <a:rPr lang="en-US" sz="1600" b="1" dirty="0">
                <a:solidFill>
                  <a:srgbClr val="800000"/>
                </a:solidFill>
              </a:rPr>
              <a:t>NEAR-NORMAL</a:t>
            </a:r>
          </a:p>
        </p:txBody>
      </p:sp>
      <p:sp>
        <p:nvSpPr>
          <p:cNvPr id="38" name="TextBox 37"/>
          <p:cNvSpPr txBox="1"/>
          <p:nvPr/>
        </p:nvSpPr>
        <p:spPr>
          <a:xfrm>
            <a:off x="1013153" y="4447642"/>
            <a:ext cx="1944315" cy="338551"/>
          </a:xfrm>
          <a:prstGeom prst="rect">
            <a:avLst/>
          </a:prstGeom>
          <a:solidFill>
            <a:schemeClr val="bg2">
              <a:lumMod val="20000"/>
              <a:lumOff val="80000"/>
              <a:alpha val="68000"/>
            </a:schemeClr>
          </a:solidFill>
        </p:spPr>
        <p:txBody>
          <a:bodyPr wrap="square" lIns="91410" tIns="45718" rIns="91410" bIns="45718" rtlCol="0">
            <a:spAutoFit/>
          </a:bodyPr>
          <a:lstStyle/>
          <a:p>
            <a:r>
              <a:rPr lang="en-US" sz="1600" b="1" dirty="0">
                <a:solidFill>
                  <a:srgbClr val="0000FF"/>
                </a:solidFill>
              </a:rPr>
              <a:t>BELOW-NORMAL</a:t>
            </a:r>
          </a:p>
        </p:txBody>
      </p:sp>
      <p:sp>
        <p:nvSpPr>
          <p:cNvPr id="39" name="Google Shape;206;p10"/>
          <p:cNvSpPr txBox="1">
            <a:spLocks/>
          </p:cNvSpPr>
          <p:nvPr/>
        </p:nvSpPr>
        <p:spPr>
          <a:xfrm>
            <a:off x="639632" y="381144"/>
            <a:ext cx="9668301" cy="1143000"/>
          </a:xfrm>
          <a:prstGeom prst="rect">
            <a:avLst/>
          </a:prstGeom>
          <a:noFill/>
          <a:ln>
            <a:noFill/>
          </a:ln>
        </p:spPr>
        <p:txBody>
          <a:bodyPr spcFirstLastPara="1" wrap="square" lIns="91394" tIns="45698" rIns="91394" bIns="45698"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chemeClr val="dk2"/>
              </a:buClr>
              <a:buSzPts val="1400"/>
              <a:buFont typeface="Cambria"/>
              <a:buNone/>
              <a:defRPr sz="4800" b="1" i="0" u="none" strike="noStrike" cap="none">
                <a:solidFill>
                  <a:schemeClr val="dk2"/>
                </a:solidFill>
                <a:latin typeface="Cambria"/>
                <a:ea typeface="Cambria"/>
                <a:cs typeface="Cambria"/>
                <a:sym typeface="Cambria"/>
              </a:defRPr>
            </a:lvl1pPr>
            <a:lvl2pPr marL="0" marR="0" lvl="1"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2pPr>
            <a:lvl3pPr marL="0" marR="0" lvl="2"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3pPr>
            <a:lvl4pPr marL="0" marR="0" lvl="3"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4pPr>
            <a:lvl5pPr marL="0" marR="0" lvl="4"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5pPr>
            <a:lvl6pPr marL="0" marR="0" lvl="5"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6pPr>
            <a:lvl7pPr marL="0" marR="0" lvl="6"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7pPr>
            <a:lvl8pPr marL="0" marR="0" lvl="7"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8pPr>
            <a:lvl9pPr marL="0" marR="0" lvl="8"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9pPr>
          </a:lstStyle>
          <a:p>
            <a:r>
              <a:rPr lang="en-US" sz="3100" dirty="0">
                <a:solidFill>
                  <a:srgbClr val="0000FF"/>
                </a:solidFill>
                <a:latin typeface="Calibri"/>
                <a:ea typeface="Calibri"/>
                <a:cs typeface="Calibri"/>
                <a:sym typeface="Calibri"/>
              </a:rPr>
              <a:t>Low-Activity Era (LAE) </a:t>
            </a:r>
            <a:r>
              <a:rPr lang="en-US" sz="3100" dirty="0">
                <a:solidFill>
                  <a:schemeClr val="dk1"/>
                </a:solidFill>
                <a:latin typeface="Calibri"/>
                <a:ea typeface="Calibri"/>
                <a:cs typeface="Calibri"/>
                <a:sym typeface="Calibri"/>
              </a:rPr>
              <a:t>vs. </a:t>
            </a:r>
            <a:r>
              <a:rPr lang="en-US" sz="3100" dirty="0">
                <a:solidFill>
                  <a:srgbClr val="FF0000"/>
                </a:solidFill>
                <a:latin typeface="Calibri"/>
                <a:ea typeface="Calibri"/>
                <a:cs typeface="Calibri"/>
                <a:sym typeface="Calibri"/>
              </a:rPr>
              <a:t>High-Activity Era (HAE)</a:t>
            </a:r>
          </a:p>
          <a:p>
            <a:r>
              <a:rPr lang="en-US" sz="3100" dirty="0">
                <a:solidFill>
                  <a:schemeClr val="dk1"/>
                </a:solidFill>
                <a:latin typeface="Calibri"/>
                <a:ea typeface="Calibri"/>
                <a:cs typeface="Calibri"/>
                <a:sym typeface="Calibri"/>
              </a:rPr>
              <a:t>5-year Running Means</a:t>
            </a:r>
          </a:p>
        </p:txBody>
      </p:sp>
    </p:spTree>
    <p:extLst>
      <p:ext uri="{BB962C8B-B14F-4D97-AF65-F5344CB8AC3E}">
        <p14:creationId xmlns:p14="http://schemas.microsoft.com/office/powerpoint/2010/main" val="163782932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idx="4294967295"/>
          </p:nvPr>
        </p:nvSpPr>
        <p:spPr>
          <a:xfrm>
            <a:off x="629971" y="19"/>
            <a:ext cx="12192000" cy="1169488"/>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eaLnBrk="1" hangingPunct="1">
              <a:defRPr/>
            </a:pPr>
            <a:r>
              <a:rPr lang="en-US" sz="3200" dirty="0">
                <a:solidFill>
                  <a:srgbClr val="FF0000"/>
                </a:solidFill>
                <a:latin typeface="Times" charset="0"/>
                <a:ea typeface="ＭＳ Ｐゴシック" charset="0"/>
              </a:rPr>
              <a:t>Summary of increases (NATL) since 1995</a:t>
            </a:r>
            <a:br>
              <a:rPr lang="en-US" sz="3200" dirty="0">
                <a:solidFill>
                  <a:srgbClr val="FF0000"/>
                </a:solidFill>
                <a:latin typeface="Times" charset="0"/>
                <a:ea typeface="ＭＳ Ｐゴシック" charset="0"/>
              </a:rPr>
            </a:br>
            <a:r>
              <a:rPr lang="en-US" sz="2800" b="0" dirty="0">
                <a:solidFill>
                  <a:srgbClr val="FF0000"/>
                </a:solidFill>
                <a:latin typeface="Times" charset="0"/>
                <a:ea typeface="ＭＳ Ｐゴシック" charset="0"/>
              </a:rPr>
              <a:t>(Science (2001) Goldenberg, </a:t>
            </a:r>
            <a:r>
              <a:rPr lang="en-US" sz="2800" b="0" dirty="0" err="1">
                <a:solidFill>
                  <a:srgbClr val="FF0000"/>
                </a:solidFill>
                <a:latin typeface="Times" charset="0"/>
                <a:ea typeface="ＭＳ Ｐゴシック" charset="0"/>
              </a:rPr>
              <a:t>Landsea</a:t>
            </a:r>
            <a:r>
              <a:rPr lang="en-US" sz="2800" b="0" dirty="0">
                <a:solidFill>
                  <a:srgbClr val="FF0000"/>
                </a:solidFill>
                <a:latin typeface="Times" charset="0"/>
                <a:ea typeface="ＭＳ Ｐゴシック" charset="0"/>
              </a:rPr>
              <a:t>, Gray &amp; Mestas-</a:t>
            </a:r>
            <a:r>
              <a:rPr lang="en-US" sz="2800" b="0" dirty="0" err="1">
                <a:solidFill>
                  <a:srgbClr val="FF0000"/>
                </a:solidFill>
                <a:latin typeface="Times" charset="0"/>
                <a:ea typeface="ＭＳ Ｐゴシック" charset="0"/>
              </a:rPr>
              <a:t>Nu</a:t>
            </a:r>
            <a:r>
              <a:rPr lang="en-US" altLang="ja-JP" sz="2800" b="0" dirty="0" err="1">
                <a:solidFill>
                  <a:srgbClr val="FF0000"/>
                </a:solidFill>
                <a:latin typeface="Times" charset="0"/>
                <a:ea typeface="ＭＳ Ｐゴシック" charset="0"/>
              </a:rPr>
              <a:t>ñez</a:t>
            </a:r>
            <a:r>
              <a:rPr lang="en-US" altLang="ja-JP" sz="2800" b="0" dirty="0">
                <a:solidFill>
                  <a:srgbClr val="FF0000"/>
                </a:solidFill>
                <a:latin typeface="Times" charset="0"/>
                <a:ea typeface="ＭＳ Ｐゴシック" charset="0"/>
              </a:rPr>
              <a:t>)</a:t>
            </a:r>
            <a:endParaRPr lang="en-US" sz="3200" b="0" dirty="0">
              <a:solidFill>
                <a:srgbClr val="FF0000"/>
              </a:solidFill>
              <a:latin typeface="Times" charset="0"/>
              <a:ea typeface="ＭＳ Ｐゴシック" charset="0"/>
            </a:endParaRPr>
          </a:p>
        </p:txBody>
      </p:sp>
      <p:sp>
        <p:nvSpPr>
          <p:cNvPr id="2420739" name="Rectangle 3"/>
          <p:cNvSpPr>
            <a:spLocks noGrp="1" noChangeArrowheads="1"/>
          </p:cNvSpPr>
          <p:nvPr>
            <p:ph type="body" idx="4294967295"/>
          </p:nvPr>
        </p:nvSpPr>
        <p:spPr>
          <a:xfrm>
            <a:off x="530023" y="1131889"/>
            <a:ext cx="11539505" cy="5358328"/>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a:spAutoFit/>
          </a:bodyPr>
          <a:lstStyle/>
          <a:p>
            <a:pPr eaLnBrk="1" hangingPunct="1">
              <a:lnSpc>
                <a:spcPct val="90000"/>
              </a:lnSpc>
              <a:defRPr/>
            </a:pPr>
            <a:r>
              <a:rPr lang="en-US" sz="3600" dirty="0" err="1">
                <a:latin typeface="Times" charset="0"/>
                <a:ea typeface="ＭＳ Ｐゴシック" charset="0"/>
              </a:rPr>
              <a:t>Multidecadal</a:t>
            </a:r>
            <a:r>
              <a:rPr lang="en-US" sz="3600" dirty="0">
                <a:latin typeface="Times" charset="0"/>
                <a:ea typeface="ＭＳ Ｐゴシック" charset="0"/>
              </a:rPr>
              <a:t> Variability </a:t>
            </a:r>
            <a:r>
              <a:rPr lang="mr-IN" sz="3600" dirty="0">
                <a:latin typeface="Times" charset="0"/>
                <a:ea typeface="ＭＳ Ｐゴシック" charset="0"/>
              </a:rPr>
              <a:t>–</a:t>
            </a:r>
            <a:r>
              <a:rPr lang="en-US" sz="3600" dirty="0">
                <a:latin typeface="Times" charset="0"/>
                <a:ea typeface="ＭＳ Ｐゴシック" charset="0"/>
              </a:rPr>
              <a:t> </a:t>
            </a:r>
            <a:r>
              <a:rPr lang="en-US" sz="3600" dirty="0">
                <a:solidFill>
                  <a:srgbClr val="FF0000"/>
                </a:solidFill>
                <a:latin typeface="Times" charset="0"/>
                <a:ea typeface="ＭＳ Ｐゴシック" charset="0"/>
              </a:rPr>
              <a:t>very LARGE, robust symbol!</a:t>
            </a:r>
          </a:p>
          <a:p>
            <a:pPr eaLnBrk="1" hangingPunct="1">
              <a:lnSpc>
                <a:spcPct val="90000"/>
              </a:lnSpc>
              <a:defRPr/>
            </a:pPr>
            <a:r>
              <a:rPr lang="en-US" sz="3600" dirty="0">
                <a:latin typeface="Times" charset="0"/>
                <a:ea typeface="ＭＳ Ｐゴシック" charset="0"/>
              </a:rPr>
              <a:t>Switched back to </a:t>
            </a:r>
            <a:r>
              <a:rPr lang="en-US" sz="3600" b="1" dirty="0">
                <a:solidFill>
                  <a:srgbClr val="FF0000"/>
                </a:solidFill>
                <a:latin typeface="Times" charset="0"/>
                <a:ea typeface="ＭＳ Ｐゴシック" charset="0"/>
              </a:rPr>
              <a:t>High Activity Era </a:t>
            </a:r>
            <a:r>
              <a:rPr lang="en-US" sz="3600" dirty="0">
                <a:latin typeface="Times" charset="0"/>
                <a:ea typeface="ＭＳ Ｐゴシック" charset="0"/>
              </a:rPr>
              <a:t>in 1995</a:t>
            </a:r>
          </a:p>
          <a:p>
            <a:pPr eaLnBrk="1" hangingPunct="1">
              <a:lnSpc>
                <a:spcPct val="90000"/>
              </a:lnSpc>
              <a:defRPr/>
            </a:pPr>
            <a:r>
              <a:rPr lang="en-US" sz="3600" dirty="0">
                <a:latin typeface="Times" charset="0"/>
                <a:ea typeface="ＭＳ Ｐゴシック" charset="0"/>
              </a:rPr>
              <a:t>Overall activity (ACE): 2X  </a:t>
            </a:r>
          </a:p>
          <a:p>
            <a:pPr eaLnBrk="1" hangingPunct="1">
              <a:lnSpc>
                <a:spcPct val="90000"/>
              </a:lnSpc>
              <a:defRPr/>
            </a:pPr>
            <a:r>
              <a:rPr lang="en-US" sz="3600" dirty="0">
                <a:latin typeface="Times" charset="0"/>
                <a:ea typeface="ＭＳ Ｐゴシック" charset="0"/>
              </a:rPr>
              <a:t>Number of Major Hurricanes: 2.5X</a:t>
            </a:r>
            <a:br>
              <a:rPr lang="en-US" sz="3600" dirty="0">
                <a:latin typeface="Times" charset="0"/>
                <a:ea typeface="ＭＳ Ｐゴシック" charset="0"/>
              </a:rPr>
            </a:br>
            <a:r>
              <a:rPr lang="en-US" sz="3600" dirty="0">
                <a:latin typeface="Times" charset="0"/>
                <a:ea typeface="ＭＳ Ｐゴシック" charset="0"/>
              </a:rPr>
              <a:t>(Not </a:t>
            </a:r>
            <a:r>
              <a:rPr lang="en-US" sz="3600" i="1" dirty="0">
                <a:latin typeface="Times" charset="0"/>
                <a:ea typeface="ＭＳ Ｐゴシック" charset="0"/>
              </a:rPr>
              <a:t>stronger</a:t>
            </a:r>
            <a:r>
              <a:rPr lang="en-US" sz="3600" dirty="0">
                <a:latin typeface="Times" charset="0"/>
                <a:ea typeface="ＭＳ Ｐゴシック" charset="0"/>
              </a:rPr>
              <a:t> storms, but </a:t>
            </a:r>
            <a:r>
              <a:rPr lang="en-US" sz="3600" i="1" dirty="0">
                <a:latin typeface="Times" charset="0"/>
                <a:ea typeface="ＭＳ Ｐゴシック" charset="0"/>
              </a:rPr>
              <a:t>more</a:t>
            </a:r>
            <a:r>
              <a:rPr lang="en-US" sz="3600" dirty="0">
                <a:latin typeface="Times" charset="0"/>
                <a:ea typeface="ＭＳ Ｐゴシック" charset="0"/>
              </a:rPr>
              <a:t> of the stronger storms)</a:t>
            </a:r>
          </a:p>
          <a:p>
            <a:pPr eaLnBrk="1" hangingPunct="1">
              <a:lnSpc>
                <a:spcPct val="90000"/>
              </a:lnSpc>
              <a:defRPr/>
            </a:pPr>
            <a:r>
              <a:rPr lang="en-US" sz="3600" dirty="0">
                <a:latin typeface="Times" charset="0"/>
                <a:ea typeface="ＭＳ Ｐゴシック" charset="0"/>
              </a:rPr>
              <a:t>Caribbean hurricanes:  5X !!</a:t>
            </a:r>
          </a:p>
          <a:p>
            <a:pPr eaLnBrk="1" hangingPunct="1">
              <a:lnSpc>
                <a:spcPct val="90000"/>
              </a:lnSpc>
              <a:defRPr/>
            </a:pPr>
            <a:r>
              <a:rPr lang="en-US" sz="3600" dirty="0">
                <a:latin typeface="Times" charset="0"/>
                <a:ea typeface="ＭＳ Ｐゴシック" charset="0"/>
              </a:rPr>
              <a:t>October/November Major hurricanes:  ~10X !!</a:t>
            </a:r>
            <a:br>
              <a:rPr lang="en-US" sz="3600" dirty="0">
                <a:latin typeface="Times" charset="0"/>
                <a:ea typeface="ＭＳ Ｐゴシック" charset="0"/>
              </a:rPr>
            </a:br>
            <a:r>
              <a:rPr lang="en-US" sz="3600" dirty="0">
                <a:latin typeface="Times" charset="0"/>
                <a:ea typeface="ＭＳ Ｐゴシック" charset="0"/>
              </a:rPr>
              <a:t>(up from once every 10 </a:t>
            </a:r>
            <a:r>
              <a:rPr lang="en-US" sz="3600" dirty="0" err="1">
                <a:latin typeface="Times" charset="0"/>
                <a:ea typeface="ＭＳ Ｐゴシック" charset="0"/>
              </a:rPr>
              <a:t>yr</a:t>
            </a:r>
            <a:r>
              <a:rPr lang="en-US" sz="3600" dirty="0">
                <a:latin typeface="Times" charset="0"/>
                <a:ea typeface="ＭＳ Ｐゴシック" charset="0"/>
              </a:rPr>
              <a:t> to ~ 1 per year)</a:t>
            </a:r>
          </a:p>
          <a:p>
            <a:pPr eaLnBrk="1" hangingPunct="1">
              <a:lnSpc>
                <a:spcPct val="90000"/>
              </a:lnSpc>
              <a:defRPr/>
            </a:pPr>
            <a:r>
              <a:rPr lang="en-US" sz="3600" b="1" i="1" dirty="0">
                <a:solidFill>
                  <a:srgbClr val="FF0000"/>
                </a:solidFill>
                <a:latin typeface="Times" charset="0"/>
                <a:ea typeface="ＭＳ Ｐゴシック" charset="0"/>
              </a:rPr>
              <a:t>A return to the activity of 1926-1970 (previous HAE)</a:t>
            </a:r>
            <a:endParaRPr lang="en-US" sz="3600" b="1" dirty="0">
              <a:solidFill>
                <a:srgbClr val="FF0000"/>
              </a:solidFill>
              <a:latin typeface="Times" charset="0"/>
              <a:ea typeface="ＭＳ Ｐゴシック" charset="0"/>
            </a:endParaRPr>
          </a:p>
        </p:txBody>
      </p:sp>
    </p:spTree>
    <p:extLst>
      <p:ext uri="{BB962C8B-B14F-4D97-AF65-F5344CB8AC3E}">
        <p14:creationId xmlns:p14="http://schemas.microsoft.com/office/powerpoint/2010/main" val="280369331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FF"/>
                </a:solidFill>
              </a:rPr>
              <a:t>Significance of June-July Activity</a:t>
            </a:r>
            <a:endParaRPr lang="en-US" dirty="0">
              <a:solidFill>
                <a:srgbClr val="0000FF"/>
              </a:solidFill>
            </a:endParaRPr>
          </a:p>
        </p:txBody>
      </p:sp>
      <p:sp>
        <p:nvSpPr>
          <p:cNvPr id="3" name="Text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fld id="{00000000-1234-1234-1234-123412341234}" type="slidenum">
              <a:rPr lang="uk-UA" smtClean="0">
                <a:solidFill>
                  <a:srgbClr val="000000"/>
                </a:solidFill>
              </a:rPr>
              <a:pPr/>
              <a:t>3</a:t>
            </a:fld>
            <a:endParaRPr lang="uk-UA">
              <a:solidFill>
                <a:srgbClr val="000000"/>
              </a:solidFill>
            </a:endParaRPr>
          </a:p>
        </p:txBody>
      </p:sp>
      <p:pic>
        <p:nvPicPr>
          <p:cNvPr id="5" name="Picture 4"/>
          <p:cNvPicPr>
            <a:picLocks noChangeAspect="1"/>
          </p:cNvPicPr>
          <p:nvPr/>
        </p:nvPicPr>
        <p:blipFill>
          <a:blip r:embed="rId2"/>
          <a:stretch>
            <a:fillRect/>
          </a:stretch>
        </p:blipFill>
        <p:spPr>
          <a:xfrm>
            <a:off x="1084343" y="-614149"/>
            <a:ext cx="10619241" cy="8205777"/>
          </a:xfrm>
          <a:prstGeom prst="rect">
            <a:avLst/>
          </a:prstGeom>
        </p:spPr>
      </p:pic>
      <p:sp>
        <p:nvSpPr>
          <p:cNvPr id="6" name="TextBox 5"/>
          <p:cNvSpPr txBox="1"/>
          <p:nvPr/>
        </p:nvSpPr>
        <p:spPr>
          <a:xfrm>
            <a:off x="8420103" y="5702311"/>
            <a:ext cx="2705100" cy="400111"/>
          </a:xfrm>
          <a:prstGeom prst="rect">
            <a:avLst/>
          </a:prstGeom>
          <a:solidFill>
            <a:schemeClr val="bg1"/>
          </a:solidFill>
        </p:spPr>
        <p:txBody>
          <a:bodyPr wrap="square" lIns="91424" tIns="45718" rIns="91424" bIns="45718" rtlCol="0">
            <a:spAutoFit/>
          </a:bodyPr>
          <a:lstStyle/>
          <a:p>
            <a:r>
              <a:rPr lang="en-US" sz="2000" b="1" dirty="0"/>
              <a:t>2021    1     149     AN</a:t>
            </a:r>
          </a:p>
        </p:txBody>
      </p:sp>
      <p:sp>
        <p:nvSpPr>
          <p:cNvPr id="7" name="TextBox 6"/>
          <p:cNvSpPr txBox="1"/>
          <p:nvPr/>
        </p:nvSpPr>
        <p:spPr>
          <a:xfrm>
            <a:off x="8420102" y="6108711"/>
            <a:ext cx="2933697" cy="400105"/>
          </a:xfrm>
          <a:prstGeom prst="rect">
            <a:avLst/>
          </a:prstGeom>
          <a:solidFill>
            <a:schemeClr val="bg1"/>
          </a:solidFill>
        </p:spPr>
        <p:txBody>
          <a:bodyPr wrap="square" lIns="91424" tIns="45718" rIns="91424" bIns="45718" rtlCol="0">
            <a:spAutoFit/>
          </a:bodyPr>
          <a:lstStyle/>
          <a:p>
            <a:r>
              <a:rPr lang="en-US" sz="2000" b="1" i="1" dirty="0" smtClean="0">
                <a:solidFill>
                  <a:srgbClr val="008000"/>
                </a:solidFill>
              </a:rPr>
              <a:t>2022    </a:t>
            </a:r>
            <a:r>
              <a:rPr lang="en-US" sz="2000" b="1" i="1" dirty="0">
                <a:solidFill>
                  <a:srgbClr val="008000"/>
                </a:solidFill>
              </a:rPr>
              <a:t>0</a:t>
            </a:r>
            <a:r>
              <a:rPr lang="en-US" sz="2000" b="1" i="1" dirty="0" smtClean="0">
                <a:solidFill>
                  <a:srgbClr val="008000"/>
                </a:solidFill>
              </a:rPr>
              <a:t>   ~150?  AN?      </a:t>
            </a:r>
            <a:endParaRPr lang="en-US" sz="2000" b="1" i="1" dirty="0">
              <a:solidFill>
                <a:srgbClr val="008000"/>
              </a:solidFill>
            </a:endParaRPr>
          </a:p>
        </p:txBody>
      </p:sp>
    </p:spTree>
    <p:extLst>
      <p:ext uri="{BB962C8B-B14F-4D97-AF65-F5344CB8AC3E}">
        <p14:creationId xmlns:p14="http://schemas.microsoft.com/office/powerpoint/2010/main" val="219400653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rgbClr val="0000FF"/>
                </a:solidFill>
              </a:rPr>
              <a:t>2022 June-July Activity</a:t>
            </a:r>
            <a:br>
              <a:rPr lang="en-US" sz="3600" dirty="0">
                <a:solidFill>
                  <a:srgbClr val="0000FF"/>
                </a:solidFill>
              </a:rPr>
            </a:br>
            <a:r>
              <a:rPr lang="en-US" sz="3600" dirty="0">
                <a:solidFill>
                  <a:srgbClr val="0000FF"/>
                </a:solidFill>
              </a:rPr>
              <a:t>Nothing in the “Box”</a:t>
            </a:r>
          </a:p>
        </p:txBody>
      </p:sp>
      <p:pic>
        <p:nvPicPr>
          <p:cNvPr id="5" name="Picture 4" descr="2022_Atlantic_hurricane_season_summary_map.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6276" y="1168399"/>
            <a:ext cx="8803624" cy="5450681"/>
          </a:xfrm>
          <a:prstGeom prst="rect">
            <a:avLst/>
          </a:prstGeom>
        </p:spPr>
      </p:pic>
      <p:sp>
        <p:nvSpPr>
          <p:cNvPr id="6" name="TextBox 5"/>
          <p:cNvSpPr txBox="1"/>
          <p:nvPr/>
        </p:nvSpPr>
        <p:spPr>
          <a:xfrm>
            <a:off x="2616210" y="4445010"/>
            <a:ext cx="1082599" cy="400111"/>
          </a:xfrm>
          <a:prstGeom prst="rect">
            <a:avLst/>
          </a:prstGeom>
          <a:noFill/>
        </p:spPr>
        <p:txBody>
          <a:bodyPr wrap="none" lIns="91424" tIns="45718" rIns="91424" bIns="45718" rtlCol="0">
            <a:spAutoFit/>
          </a:bodyPr>
          <a:lstStyle/>
          <a:p>
            <a:r>
              <a:rPr lang="en-US" sz="2000" dirty="0">
                <a:solidFill>
                  <a:srgbClr val="FFFF00"/>
                </a:solidFill>
              </a:rPr>
              <a:t>TS Alex</a:t>
            </a:r>
          </a:p>
        </p:txBody>
      </p:sp>
      <p:sp>
        <p:nvSpPr>
          <p:cNvPr id="7" name="TextBox 6"/>
          <p:cNvSpPr txBox="1"/>
          <p:nvPr/>
        </p:nvSpPr>
        <p:spPr>
          <a:xfrm>
            <a:off x="3086110" y="5880110"/>
            <a:ext cx="5857919" cy="400111"/>
          </a:xfrm>
          <a:prstGeom prst="rect">
            <a:avLst/>
          </a:prstGeom>
          <a:noFill/>
        </p:spPr>
        <p:txBody>
          <a:bodyPr wrap="none" lIns="91424" tIns="45718" rIns="91424" bIns="45718" rtlCol="0">
            <a:spAutoFit/>
          </a:bodyPr>
          <a:lstStyle/>
          <a:p>
            <a:r>
              <a:rPr lang="en-US" sz="2000" dirty="0">
                <a:solidFill>
                  <a:srgbClr val="FFFF00"/>
                </a:solidFill>
              </a:rPr>
              <a:t>TS Bonnie (didn’t become TS till near C. America)</a:t>
            </a:r>
          </a:p>
        </p:txBody>
      </p:sp>
      <p:sp>
        <p:nvSpPr>
          <p:cNvPr id="8" name="TextBox 7"/>
          <p:cNvSpPr txBox="1"/>
          <p:nvPr/>
        </p:nvSpPr>
        <p:spPr>
          <a:xfrm>
            <a:off x="3695700" y="3149610"/>
            <a:ext cx="1168133" cy="400111"/>
          </a:xfrm>
          <a:prstGeom prst="rect">
            <a:avLst/>
          </a:prstGeom>
          <a:noFill/>
        </p:spPr>
        <p:txBody>
          <a:bodyPr wrap="none" lIns="91424" tIns="45718" rIns="91424" bIns="45718" rtlCol="0">
            <a:spAutoFit/>
          </a:bodyPr>
          <a:lstStyle/>
          <a:p>
            <a:r>
              <a:rPr lang="en-US" sz="2000" dirty="0">
                <a:solidFill>
                  <a:srgbClr val="FFFF00"/>
                </a:solidFill>
              </a:rPr>
              <a:t>TS Colin</a:t>
            </a:r>
          </a:p>
        </p:txBody>
      </p:sp>
      <p:sp>
        <p:nvSpPr>
          <p:cNvPr id="4" name="Rectangle 3"/>
          <p:cNvSpPr/>
          <p:nvPr/>
        </p:nvSpPr>
        <p:spPr bwMode="auto">
          <a:xfrm>
            <a:off x="4178300" y="4597400"/>
            <a:ext cx="5207000" cy="1181100"/>
          </a:xfrm>
          <a:prstGeom prst="rect">
            <a:avLst/>
          </a:prstGeom>
          <a:noFill/>
          <a:ln w="38100" cap="flat" cmpd="sng" algn="ctr">
            <a:solidFill>
              <a:srgbClr val="00FF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9" name="Oval 8"/>
          <p:cNvSpPr/>
          <p:nvPr/>
        </p:nvSpPr>
        <p:spPr bwMode="auto">
          <a:xfrm>
            <a:off x="3289300" y="5537200"/>
            <a:ext cx="660400" cy="330200"/>
          </a:xfrm>
          <a:prstGeom prst="ellipse">
            <a:avLst/>
          </a:prstGeom>
          <a:noFill/>
          <a:ln w="28575"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50721993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a:xfrm>
            <a:off x="1333500" y="203200"/>
            <a:ext cx="9855200" cy="685800"/>
          </a:xfrm>
        </p:spPr>
        <p:txBody>
          <a:bodyPr/>
          <a:lstStyle/>
          <a:p>
            <a:r>
              <a:rPr lang="en-US" sz="3200" dirty="0">
                <a:solidFill>
                  <a:srgbClr val="0000FF"/>
                </a:solidFill>
                <a:effectLst/>
              </a:rPr>
              <a:t>Primary Reason to Update the Outlook in August</a:t>
            </a:r>
            <a:br>
              <a:rPr lang="en-US" sz="3200" dirty="0">
                <a:solidFill>
                  <a:srgbClr val="0000FF"/>
                </a:solidFill>
                <a:effectLst/>
              </a:rPr>
            </a:br>
            <a:r>
              <a:rPr lang="en-US" sz="3200" dirty="0">
                <a:solidFill>
                  <a:srgbClr val="0000FF"/>
                </a:solidFill>
                <a:effectLst/>
              </a:rPr>
              <a:t>Peak months for activity:  Aug-Sep-Oct (ASO)</a:t>
            </a:r>
          </a:p>
        </p:txBody>
      </p:sp>
      <p:sp>
        <p:nvSpPr>
          <p:cNvPr id="308229" name="Text Box 5"/>
          <p:cNvSpPr txBox="1">
            <a:spLocks noChangeArrowheads="1"/>
          </p:cNvSpPr>
          <p:nvPr/>
        </p:nvSpPr>
        <p:spPr bwMode="auto">
          <a:xfrm>
            <a:off x="11319933" y="6527801"/>
            <a:ext cx="389851" cy="338555"/>
          </a:xfrm>
          <a:prstGeom prst="rect">
            <a:avLst/>
          </a:prstGeom>
          <a:noFill/>
          <a:ln w="9525">
            <a:noFill/>
            <a:miter lim="800000"/>
            <a:headEnd/>
            <a:tailEnd/>
          </a:ln>
          <a:effectLst/>
        </p:spPr>
        <p:txBody>
          <a:bodyPr wrap="none" lIns="91418" tIns="45718" rIns="91418" bIns="45718">
            <a:spAutoFit/>
          </a:bodyPr>
          <a:lstStyle/>
          <a:p>
            <a:pPr eaLnBrk="0" fontAlgn="base" hangingPunct="0">
              <a:spcBef>
                <a:spcPct val="0"/>
              </a:spcBef>
              <a:spcAft>
                <a:spcPct val="0"/>
              </a:spcAft>
              <a:buClrTx/>
              <a:buFontTx/>
              <a:buNone/>
            </a:pPr>
            <a:r>
              <a:rPr lang="en-US" sz="1600" b="1" kern="1200" dirty="0">
                <a:latin typeface="Times New Roman" pitchFamily="18" charset="0"/>
                <a:ea typeface="+mn-ea"/>
                <a:cs typeface="+mn-cs"/>
              </a:rPr>
              <a:t>16</a:t>
            </a:r>
          </a:p>
        </p:txBody>
      </p:sp>
      <p:grpSp>
        <p:nvGrpSpPr>
          <p:cNvPr id="5" name="Group 23">
            <a:extLst>
              <a:ext uri="{FF2B5EF4-FFF2-40B4-BE49-F238E27FC236}">
                <a16:creationId xmlns="" xmlns:a16="http://schemas.microsoft.com/office/drawing/2014/main" id="{589522F5-1F78-0D47-95A7-6063FCB30486}"/>
              </a:ext>
            </a:extLst>
          </p:cNvPr>
          <p:cNvGrpSpPr>
            <a:grpSpLocks/>
          </p:cNvGrpSpPr>
          <p:nvPr/>
        </p:nvGrpSpPr>
        <p:grpSpPr bwMode="auto">
          <a:xfrm>
            <a:off x="288768" y="1282714"/>
            <a:ext cx="11407933" cy="5570087"/>
            <a:chOff x="157" y="128"/>
            <a:chExt cx="2748" cy="1789"/>
          </a:xfrm>
        </p:grpSpPr>
        <p:pic>
          <p:nvPicPr>
            <p:cNvPr id="6" name="Picture 2">
              <a:extLst>
                <a:ext uri="{FF2B5EF4-FFF2-40B4-BE49-F238E27FC236}">
                  <a16:creationId xmlns="" xmlns:a16="http://schemas.microsoft.com/office/drawing/2014/main" id="{E462444D-ECCF-604B-A1DA-B792E9E6C9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367" r="7756" b="1385"/>
            <a:stretch>
              <a:fillRect/>
            </a:stretch>
          </p:blipFill>
          <p:spPr bwMode="auto">
            <a:xfrm>
              <a:off x="157" y="128"/>
              <a:ext cx="2748" cy="1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 name="Text Box 13">
              <a:extLst>
                <a:ext uri="{FF2B5EF4-FFF2-40B4-BE49-F238E27FC236}">
                  <a16:creationId xmlns="" xmlns:a16="http://schemas.microsoft.com/office/drawing/2014/main" id="{A32EFE54-D56C-014B-B886-C4D4E2453803}"/>
                </a:ext>
              </a:extLst>
            </p:cNvPr>
            <p:cNvSpPr txBox="1">
              <a:spLocks noChangeArrowheads="1"/>
            </p:cNvSpPr>
            <p:nvPr/>
          </p:nvSpPr>
          <p:spPr bwMode="auto">
            <a:xfrm>
              <a:off x="447" y="267"/>
              <a:ext cx="367" cy="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fontAlgn="base" hangingPunct="0">
                <a:spcBef>
                  <a:spcPct val="0"/>
                </a:spcBef>
                <a:spcAft>
                  <a:spcPct val="0"/>
                </a:spcAft>
                <a:buClrTx/>
                <a:buFontTx/>
                <a:buNone/>
              </a:pPr>
              <a:r>
                <a:rPr lang="en-US" altLang="x-none" sz="1600" b="1" kern="1200">
                  <a:latin typeface="Times New Roman" pitchFamily="18" charset="0"/>
                  <a:ea typeface="+mn-ea"/>
                  <a:cs typeface="+mn-cs"/>
                </a:rPr>
                <a:t>Landsea (1993)</a:t>
              </a:r>
            </a:p>
          </p:txBody>
        </p:sp>
      </p:grpSp>
      <p:sp>
        <p:nvSpPr>
          <p:cNvPr id="2" name="Rectangle 1"/>
          <p:cNvSpPr/>
          <p:nvPr/>
        </p:nvSpPr>
        <p:spPr bwMode="auto">
          <a:xfrm>
            <a:off x="5283200" y="1371600"/>
            <a:ext cx="3721100" cy="4711700"/>
          </a:xfrm>
          <a:prstGeom prst="rect">
            <a:avLst/>
          </a:prstGeom>
          <a:solidFill>
            <a:srgbClr val="FF00FF">
              <a:alpha val="1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68548934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9" name="Google Shape;119;p3"/>
          <p:cNvSpPr txBox="1"/>
          <p:nvPr/>
        </p:nvSpPr>
        <p:spPr>
          <a:xfrm>
            <a:off x="609600" y="801998"/>
            <a:ext cx="11582400" cy="6817205"/>
          </a:xfrm>
          <a:prstGeom prst="rect">
            <a:avLst/>
          </a:prstGeom>
          <a:noFill/>
          <a:ln w="9525" cap="flat" cmpd="sng">
            <a:solidFill>
              <a:schemeClr val="dk1"/>
            </a:solidFill>
            <a:prstDash val="solid"/>
            <a:round/>
            <a:headEnd type="none" w="sm" len="sm"/>
            <a:tailEnd type="none" w="sm" len="sm"/>
          </a:ln>
        </p:spPr>
        <p:txBody>
          <a:bodyPr spcFirstLastPara="1" wrap="square" lIns="171418" tIns="45698" rIns="91408" bIns="45698" anchor="t" anchorCtr="0">
            <a:spAutoFit/>
          </a:bodyPr>
          <a:lstStyle/>
          <a:p>
            <a:pPr marL="114278" indent="-114278">
              <a:buSzPts val="1600"/>
              <a:buFont typeface="Calibri"/>
              <a:buChar char="●"/>
            </a:pPr>
            <a:r>
              <a:rPr lang="en-US" sz="1900" dirty="0">
                <a:latin typeface="Calibri"/>
                <a:ea typeface="Calibri"/>
                <a:cs typeface="Calibri"/>
                <a:sym typeface="Calibri"/>
              </a:rPr>
              <a:t>La Niña is present. Convection and wind patterns reflect good coupling with ocean. </a:t>
            </a:r>
            <a:r>
              <a:rPr lang="en-US" sz="1900" b="1" dirty="0">
                <a:latin typeface="Calibri"/>
                <a:ea typeface="Calibri"/>
                <a:cs typeface="Calibri"/>
                <a:sym typeface="Calibri"/>
              </a:rPr>
              <a:t>The official CPC/ IRI forecast issued in early July indicates a 62% chance of La Niña during August-Sept-October (ASO) 2022</a:t>
            </a:r>
            <a:r>
              <a:rPr lang="en-US" sz="1900" dirty="0">
                <a:latin typeface="Calibri"/>
                <a:ea typeface="Calibri"/>
                <a:cs typeface="Calibri"/>
                <a:sym typeface="Calibri"/>
              </a:rPr>
              <a:t>.</a:t>
            </a:r>
            <a:endParaRPr sz="900" dirty="0">
              <a:latin typeface="Calibri"/>
              <a:ea typeface="Calibri"/>
              <a:cs typeface="Calibri"/>
              <a:sym typeface="Calibri"/>
            </a:endParaRPr>
          </a:p>
          <a:p>
            <a:pPr marL="457107"/>
            <a:endParaRPr sz="900" dirty="0">
              <a:latin typeface="Calibri"/>
              <a:ea typeface="Calibri"/>
              <a:cs typeface="Calibri"/>
              <a:sym typeface="Calibri"/>
            </a:endParaRPr>
          </a:p>
          <a:p>
            <a:pPr marL="114278" indent="-114278">
              <a:buSzPts val="1600"/>
              <a:buFont typeface="Calibri"/>
              <a:buChar char="●"/>
            </a:pPr>
            <a:r>
              <a:rPr lang="en-US" sz="1900" dirty="0">
                <a:latin typeface="Calibri"/>
                <a:ea typeface="Calibri"/>
                <a:cs typeface="Calibri"/>
                <a:sym typeface="Calibri"/>
              </a:rPr>
              <a:t>Most models predict near to barely above-average SSTs in the MDR during ASO. Multi-model averages are near- to above-average, some models have areas of slightly below average SSTs extending into </a:t>
            </a:r>
            <a:r>
              <a:rPr lang="en-US" sz="1900" dirty="0" err="1">
                <a:latin typeface="Calibri"/>
                <a:ea typeface="Calibri"/>
                <a:cs typeface="Calibri"/>
                <a:sym typeface="Calibri"/>
              </a:rPr>
              <a:t>extratropics</a:t>
            </a:r>
            <a:r>
              <a:rPr lang="en-US" sz="1900" dirty="0">
                <a:latin typeface="Calibri"/>
                <a:ea typeface="Calibri"/>
                <a:cs typeface="Calibri"/>
                <a:sym typeface="Calibri"/>
              </a:rPr>
              <a:t>.</a:t>
            </a:r>
            <a:endParaRPr sz="300" dirty="0"/>
          </a:p>
          <a:p>
            <a:pPr marL="457107">
              <a:buSzPts val="1600"/>
            </a:pPr>
            <a:endParaRPr sz="1100" dirty="0">
              <a:latin typeface="Calibri"/>
              <a:ea typeface="Calibri"/>
              <a:cs typeface="Calibri"/>
              <a:sym typeface="Calibri"/>
            </a:endParaRPr>
          </a:p>
          <a:p>
            <a:pPr marL="114278" indent="-114278">
              <a:buSzPts val="1600"/>
              <a:buFont typeface="Calibri"/>
              <a:buChar char="●"/>
            </a:pPr>
            <a:r>
              <a:rPr lang="en-US" sz="1900" b="1" dirty="0">
                <a:solidFill>
                  <a:srgbClr val="0000FF"/>
                </a:solidFill>
                <a:latin typeface="Calibri"/>
                <a:ea typeface="Calibri"/>
                <a:cs typeface="Calibri"/>
                <a:sym typeface="Calibri"/>
              </a:rPr>
              <a:t>Observations support an above-normal Atlantic hurricane season </a:t>
            </a:r>
            <a:r>
              <a:rPr lang="en-US" sz="1900" dirty="0">
                <a:latin typeface="Calibri"/>
                <a:ea typeface="Calibri"/>
                <a:cs typeface="Calibri"/>
                <a:sym typeface="Calibri"/>
              </a:rPr>
              <a:t>(lower SLP, stronger upper-level subtropical ridges, weaker vertical wind shear, weaker trade winds, more conducive AEJ, enhanced West African monsoon system). SSTs in the Atlantic are currently warmer than at the same point as last year, when SSTs were slightly below-normal.</a:t>
            </a:r>
            <a:endParaRPr sz="100" dirty="0">
              <a:latin typeface="Calibri"/>
              <a:ea typeface="Calibri"/>
              <a:cs typeface="Calibri"/>
              <a:sym typeface="Calibri"/>
            </a:endParaRPr>
          </a:p>
          <a:p>
            <a:pPr marL="457107">
              <a:buSzPts val="1600"/>
            </a:pPr>
            <a:endParaRPr sz="100" dirty="0">
              <a:latin typeface="Calibri"/>
              <a:ea typeface="Calibri"/>
              <a:cs typeface="Calibri"/>
              <a:sym typeface="Calibri"/>
            </a:endParaRPr>
          </a:p>
          <a:p>
            <a:pPr marL="114278" indent="-114278">
              <a:buSzPts val="1600"/>
              <a:buFont typeface="Calibri"/>
              <a:buChar char="●"/>
            </a:pPr>
            <a:r>
              <a:rPr lang="en-US" sz="1900" b="1" dirty="0">
                <a:solidFill>
                  <a:srgbClr val="0000FF"/>
                </a:solidFill>
                <a:latin typeface="Calibri"/>
                <a:ea typeface="Calibri"/>
                <a:cs typeface="Calibri"/>
                <a:sym typeface="Calibri"/>
              </a:rPr>
              <a:t>Most models are predicting a high likelihood of an above-normal Atlantic hurricane season </a:t>
            </a:r>
            <a:br>
              <a:rPr lang="en-US" sz="1900" b="1" dirty="0">
                <a:solidFill>
                  <a:srgbClr val="0000FF"/>
                </a:solidFill>
                <a:latin typeface="Calibri"/>
                <a:ea typeface="Calibri"/>
                <a:cs typeface="Calibri"/>
                <a:sym typeface="Calibri"/>
              </a:rPr>
            </a:br>
            <a:r>
              <a:rPr lang="en-US" sz="1900" dirty="0">
                <a:latin typeface="Calibri"/>
                <a:ea typeface="Calibri"/>
                <a:cs typeface="Calibri"/>
                <a:sym typeface="Calibri"/>
              </a:rPr>
              <a:t>(ACE&gt;= 130 % of median), with model consensus of 13-19 NS, 5-10 H, 2-5 MH, ACE of 105-195% median.</a:t>
            </a:r>
            <a:endParaRPr sz="900" dirty="0"/>
          </a:p>
          <a:p>
            <a:pPr marL="457107">
              <a:buSzPts val="1600"/>
            </a:pPr>
            <a:endParaRPr sz="900" dirty="0">
              <a:latin typeface="Calibri"/>
              <a:ea typeface="Calibri"/>
              <a:cs typeface="Calibri"/>
              <a:sym typeface="Calibri"/>
            </a:endParaRPr>
          </a:p>
          <a:p>
            <a:pPr marL="114278" indent="-114278">
              <a:buSzPts val="1600"/>
              <a:buFont typeface="Calibri"/>
              <a:buChar char="●"/>
            </a:pPr>
            <a:r>
              <a:rPr lang="en-US" sz="1900" b="1" dirty="0">
                <a:solidFill>
                  <a:srgbClr val="0000FF"/>
                </a:solidFill>
                <a:latin typeface="Calibri"/>
                <a:ea typeface="Calibri"/>
                <a:cs typeface="Calibri"/>
                <a:sym typeface="Calibri"/>
              </a:rPr>
              <a:t>Official outlook is for 14-20 Named Storms, 6-10 hurricanes, 3-5 major hurricanes.  ACE 110-190% (of median)</a:t>
            </a:r>
            <a:r>
              <a:rPr lang="en-US" sz="1900" b="1" dirty="0">
                <a:latin typeface="Calibri"/>
                <a:ea typeface="Calibri"/>
                <a:cs typeface="Calibri"/>
                <a:sym typeface="Calibri"/>
              </a:rPr>
              <a:t>.</a:t>
            </a:r>
            <a:br>
              <a:rPr lang="en-US" sz="1900" b="1" dirty="0">
                <a:latin typeface="Calibri"/>
                <a:ea typeface="Calibri"/>
                <a:cs typeface="Calibri"/>
                <a:sym typeface="Calibri"/>
              </a:rPr>
            </a:br>
            <a:r>
              <a:rPr lang="en-US" sz="1900" b="1" dirty="0">
                <a:solidFill>
                  <a:srgbClr val="0000FF"/>
                </a:solidFill>
                <a:latin typeface="Calibri"/>
                <a:ea typeface="Calibri"/>
                <a:cs typeface="Calibri"/>
                <a:sym typeface="Calibri"/>
              </a:rPr>
              <a:t>If 2022 Atlantic hurricane season is above normal, would extend the record to 7 consecutive years with above-normal Atlantic hurricane activity. </a:t>
            </a:r>
            <a:r>
              <a:rPr lang="en-US" sz="1900" dirty="0">
                <a:highlight>
                  <a:srgbClr val="FFFF00"/>
                </a:highlight>
                <a:latin typeface="Calibri"/>
                <a:ea typeface="Calibri"/>
                <a:cs typeface="Calibri"/>
                <a:sym typeface="Calibri"/>
              </a:rPr>
              <a:t>The guidance mean ACE is 150% of median, near hyper-active (ACE ≥ 165% median).</a:t>
            </a:r>
            <a:endParaRPr lang="en-US" sz="400" dirty="0">
              <a:highlight>
                <a:srgbClr val="FFFF00"/>
              </a:highlight>
              <a:latin typeface="Calibri"/>
              <a:ea typeface="Calibri"/>
              <a:cs typeface="Calibri"/>
              <a:sym typeface="Calibri"/>
            </a:endParaRPr>
          </a:p>
          <a:p>
            <a:pPr marL="114278" indent="-114278">
              <a:buSzPts val="1600"/>
              <a:buFont typeface="Calibri"/>
              <a:buChar char="●"/>
            </a:pPr>
            <a:endParaRPr lang="en-US" sz="400" dirty="0">
              <a:highlight>
                <a:srgbClr val="FFFF00"/>
              </a:highlight>
              <a:latin typeface="Calibri"/>
              <a:ea typeface="Calibri"/>
              <a:cs typeface="Calibri"/>
              <a:sym typeface="Calibri"/>
            </a:endParaRPr>
          </a:p>
          <a:p>
            <a:pPr marL="114278" lvl="1" indent="-114278">
              <a:buSzPts val="1600"/>
              <a:buFont typeface="Calibri"/>
              <a:buChar char="●"/>
            </a:pPr>
            <a:r>
              <a:rPr lang="en-US" sz="1900" b="1" i="1" dirty="0">
                <a:solidFill>
                  <a:srgbClr val="0000FF"/>
                </a:solidFill>
                <a:latin typeface="Calibri"/>
                <a:ea typeface="Calibri"/>
                <a:cs typeface="Calibri"/>
                <a:sym typeface="Calibri"/>
              </a:rPr>
              <a:t>This outlook is for overall seasonal activity, not a hurricane landfall forecast. </a:t>
            </a:r>
            <a:r>
              <a:rPr lang="en-US" sz="1900" dirty="0">
                <a:solidFill>
                  <a:schemeClr val="dk1"/>
                </a:solidFill>
                <a:latin typeface="Calibri"/>
                <a:ea typeface="Calibri"/>
                <a:cs typeface="Calibri"/>
                <a:sym typeface="Calibri"/>
              </a:rPr>
              <a:t>Whether &amp; where a storm will make landfall cannot be reliably predicted beyond several days</a:t>
            </a:r>
            <a:r>
              <a:rPr lang="en-US" sz="1900" dirty="0" smtClean="0">
                <a:solidFill>
                  <a:schemeClr val="dk1"/>
                </a:solidFill>
                <a:latin typeface="Calibri"/>
                <a:ea typeface="Calibri"/>
                <a:cs typeface="Calibri"/>
                <a:sym typeface="Calibri"/>
              </a:rPr>
              <a:t>.</a:t>
            </a:r>
            <a:endParaRPr lang="en-US" sz="1100" dirty="0">
              <a:solidFill>
                <a:schemeClr val="dk1"/>
              </a:solidFill>
              <a:latin typeface="Calibri"/>
              <a:ea typeface="Calibri"/>
              <a:cs typeface="Calibri"/>
              <a:sym typeface="Calibri"/>
            </a:endParaRPr>
          </a:p>
          <a:p>
            <a:pPr marL="114278" lvl="1" indent="-114278">
              <a:buSzPts val="1600"/>
              <a:buFont typeface="Calibri"/>
              <a:buChar char="●"/>
            </a:pPr>
            <a:r>
              <a:rPr lang="en-US" sz="1900" dirty="0">
                <a:solidFill>
                  <a:schemeClr val="dk1"/>
                </a:solidFill>
                <a:latin typeface="Calibri"/>
                <a:ea typeface="Calibri"/>
                <a:cs typeface="Calibri"/>
                <a:sym typeface="Calibri"/>
              </a:rPr>
              <a:t>*</a:t>
            </a:r>
            <a:r>
              <a:rPr lang="en-US" sz="1900" b="1" i="1" dirty="0">
                <a:solidFill>
                  <a:srgbClr val="0000FF"/>
                </a:solidFill>
                <a:latin typeface="Calibri"/>
                <a:ea typeface="Calibri"/>
                <a:cs typeface="Calibri"/>
                <a:sym typeface="Calibri"/>
              </a:rPr>
              <a:t>** Years with identical levels of activity </a:t>
            </a:r>
            <a:r>
              <a:rPr lang="en-US" sz="1900" b="1" i="1" u="sng" dirty="0">
                <a:solidFill>
                  <a:srgbClr val="FF0000"/>
                </a:solidFill>
                <a:latin typeface="Calibri"/>
                <a:ea typeface="Calibri"/>
                <a:cs typeface="Calibri"/>
                <a:sym typeface="Calibri"/>
              </a:rPr>
              <a:t>will</a:t>
            </a:r>
            <a:r>
              <a:rPr lang="en-US" sz="1900" b="1" i="1" dirty="0">
                <a:solidFill>
                  <a:srgbClr val="0000FF"/>
                </a:solidFill>
                <a:latin typeface="Calibri"/>
                <a:ea typeface="Calibri"/>
                <a:cs typeface="Calibri"/>
                <a:sym typeface="Calibri"/>
              </a:rPr>
              <a:t> have very different impacts!***</a:t>
            </a:r>
          </a:p>
          <a:p>
            <a:pPr marL="114278" lvl="1" indent="-114278">
              <a:buSzPts val="1600"/>
              <a:buFont typeface="Calibri"/>
              <a:buChar char="●"/>
            </a:pPr>
            <a:endParaRPr lang="en-US" sz="2400" dirty="0">
              <a:solidFill>
                <a:schemeClr val="dk1"/>
              </a:solidFill>
              <a:latin typeface="Calibri"/>
              <a:ea typeface="Calibri"/>
              <a:cs typeface="Calibri"/>
              <a:sym typeface="Calibri"/>
            </a:endParaRPr>
          </a:p>
          <a:p>
            <a:pPr marL="114278" indent="-114278">
              <a:buSzPts val="1600"/>
              <a:buFont typeface="Calibri"/>
              <a:buChar char="●"/>
            </a:pPr>
            <a:endParaRPr lang="en-US" sz="1600" dirty="0">
              <a:highlight>
                <a:srgbClr val="FFFF00"/>
              </a:highlight>
            </a:endParaRPr>
          </a:p>
          <a:p>
            <a:pPr marL="114278" indent="-114278">
              <a:buSzPts val="1600"/>
              <a:buFont typeface="Calibri"/>
              <a:buChar char="●"/>
            </a:pPr>
            <a:endParaRPr lang="en-US" sz="1600" dirty="0">
              <a:highlight>
                <a:srgbClr val="FFFF00"/>
              </a:highlight>
            </a:endParaRPr>
          </a:p>
          <a:p>
            <a:pPr marL="114278" indent="-114278">
              <a:buSzPts val="1600"/>
              <a:buFont typeface="Calibri"/>
              <a:buChar char="●"/>
            </a:pPr>
            <a:endParaRPr sz="1900" b="1" dirty="0">
              <a:solidFill>
                <a:srgbClr val="0000FF"/>
              </a:solidFill>
            </a:endParaRPr>
          </a:p>
        </p:txBody>
      </p:sp>
      <p:sp>
        <p:nvSpPr>
          <p:cNvPr id="2" name="Title 1"/>
          <p:cNvSpPr>
            <a:spLocks noGrp="1"/>
          </p:cNvSpPr>
          <p:nvPr>
            <p:ph type="title"/>
          </p:nvPr>
        </p:nvSpPr>
        <p:spPr>
          <a:xfrm>
            <a:off x="495303" y="-164930"/>
            <a:ext cx="11696700" cy="1143300"/>
          </a:xfrm>
        </p:spPr>
        <p:txBody>
          <a:bodyPr/>
          <a:lstStyle/>
          <a:p>
            <a:r>
              <a:rPr lang="en-US" sz="3200" dirty="0"/>
              <a:t>Key Things to Know about Atl. Hurricane Outlook (Aug. Update)</a:t>
            </a:r>
          </a:p>
        </p:txBody>
      </p:sp>
    </p:spTree>
    <p:extLst>
      <p:ext uri="{BB962C8B-B14F-4D97-AF65-F5344CB8AC3E}">
        <p14:creationId xmlns:p14="http://schemas.microsoft.com/office/powerpoint/2010/main" val="93524748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
          <p:cNvSpPr txBox="1">
            <a:spLocks noGrp="1"/>
          </p:cNvSpPr>
          <p:nvPr>
            <p:ph type="title"/>
          </p:nvPr>
        </p:nvSpPr>
        <p:spPr>
          <a:xfrm>
            <a:off x="5292377" y="249275"/>
            <a:ext cx="5189383" cy="762000"/>
          </a:xfrm>
          <a:prstGeom prst="rect">
            <a:avLst/>
          </a:prstGeom>
          <a:noFill/>
          <a:ln>
            <a:noFill/>
          </a:ln>
        </p:spPr>
        <p:txBody>
          <a:bodyPr spcFirstLastPara="1" wrap="square" lIns="91394" tIns="45698" rIns="91394" bIns="45698" anchor="ctr" anchorCtr="0">
            <a:noAutofit/>
          </a:bodyPr>
          <a:lstStyle/>
          <a:p>
            <a:r>
              <a:rPr lang="en-US" sz="2500" b="1" dirty="0">
                <a:solidFill>
                  <a:srgbClr val="FF0000"/>
                </a:solidFill>
                <a:latin typeface="Calibri"/>
                <a:ea typeface="Calibri"/>
                <a:cs typeface="Calibri"/>
                <a:sym typeface="Calibri"/>
              </a:rPr>
              <a:t>NUANCES OF HURRICANE IMPACTS:</a:t>
            </a:r>
            <a:r>
              <a:rPr lang="en-US" sz="2700" b="1" dirty="0">
                <a:solidFill>
                  <a:srgbClr val="FF0000"/>
                </a:solidFill>
                <a:latin typeface="Calibri"/>
                <a:ea typeface="Calibri"/>
                <a:cs typeface="Calibri"/>
                <a:sym typeface="Calibri"/>
              </a:rPr>
              <a:t/>
            </a:r>
            <a:br>
              <a:rPr lang="en-US" sz="2700" b="1" dirty="0">
                <a:solidFill>
                  <a:srgbClr val="FF0000"/>
                </a:solidFill>
                <a:latin typeface="Calibri"/>
                <a:ea typeface="Calibri"/>
                <a:cs typeface="Calibri"/>
                <a:sym typeface="Calibri"/>
              </a:rPr>
            </a:br>
            <a:r>
              <a:rPr lang="en-US" sz="2700" b="1" dirty="0">
                <a:solidFill>
                  <a:srgbClr val="FF0000"/>
                </a:solidFill>
                <a:latin typeface="Calibri"/>
                <a:ea typeface="Calibri"/>
                <a:cs typeface="Calibri"/>
                <a:sym typeface="Calibri"/>
              </a:rPr>
              <a:t>Intensity, Size,</a:t>
            </a:r>
            <a:br>
              <a:rPr lang="en-US" sz="2700" b="1" dirty="0">
                <a:solidFill>
                  <a:srgbClr val="FF0000"/>
                </a:solidFill>
                <a:latin typeface="Calibri"/>
                <a:ea typeface="Calibri"/>
                <a:cs typeface="Calibri"/>
                <a:sym typeface="Calibri"/>
              </a:rPr>
            </a:br>
            <a:r>
              <a:rPr lang="en-US" sz="2700" b="1" dirty="0">
                <a:solidFill>
                  <a:srgbClr val="FF0000"/>
                </a:solidFill>
                <a:latin typeface="Calibri"/>
                <a:ea typeface="Calibri"/>
                <a:cs typeface="Calibri"/>
                <a:sym typeface="Calibri"/>
              </a:rPr>
              <a:t>exact landfall location, etc.</a:t>
            </a:r>
            <a:endParaRPr sz="2700" b="1" dirty="0">
              <a:solidFill>
                <a:srgbClr val="FF0000"/>
              </a:solidFill>
              <a:latin typeface="Calibri"/>
              <a:ea typeface="Calibri"/>
              <a:cs typeface="Calibri"/>
              <a:sym typeface="Calibri"/>
            </a:endParaRPr>
          </a:p>
        </p:txBody>
      </p:sp>
      <p:pic>
        <p:nvPicPr>
          <p:cNvPr id="8" name="Picture 2" descr="SLIDE45.JPG                                                    00057484Ruach2                         ABA78158:"/>
          <p:cNvPicPr>
            <a:picLocks noChangeAspect="1" noChangeArrowheads="1"/>
          </p:cNvPicPr>
          <p:nvPr/>
        </p:nvPicPr>
        <p:blipFill rotWithShape="1">
          <a:blip r:embed="rId3">
            <a:lum bright="20000"/>
            <a:extLst>
              <a:ext uri="{28A0092B-C50C-407E-A947-70E740481C1C}">
                <a14:useLocalDpi xmlns:a14="http://schemas.microsoft.com/office/drawing/2010/main" val="0"/>
              </a:ext>
            </a:extLst>
          </a:blip>
          <a:srcRect l="13211" t="3531" r="14528" b="23071"/>
          <a:stretch/>
        </p:blipFill>
        <p:spPr bwMode="auto">
          <a:xfrm>
            <a:off x="1016009" y="745085"/>
            <a:ext cx="4148667" cy="281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SLIDE46.JPG                                                    00057484Ruach2                         ABA78158:"/>
          <p:cNvPicPr>
            <a:picLocks noChangeAspect="1" noChangeArrowheads="1"/>
          </p:cNvPicPr>
          <p:nvPr/>
        </p:nvPicPr>
        <p:blipFill rotWithShape="1">
          <a:blip r:embed="rId4">
            <a:lum bright="20000"/>
            <a:extLst>
              <a:ext uri="{28A0092B-C50C-407E-A947-70E740481C1C}">
                <a14:useLocalDpi xmlns:a14="http://schemas.microsoft.com/office/drawing/2010/main" val="0"/>
              </a:ext>
            </a:extLst>
          </a:blip>
          <a:srcRect l="12664" t="6391" r="11603" b="3383"/>
          <a:stretch/>
        </p:blipFill>
        <p:spPr bwMode="auto">
          <a:xfrm>
            <a:off x="897448" y="3454388"/>
            <a:ext cx="4372357"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
          <p:cNvSpPr txBox="1">
            <a:spLocks noChangeArrowheads="1"/>
          </p:cNvSpPr>
          <p:nvPr/>
        </p:nvSpPr>
        <p:spPr bwMode="auto">
          <a:xfrm>
            <a:off x="5142967" y="1169456"/>
            <a:ext cx="6998228"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10" tIns="45718" rIns="91410" bIns="45718"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charset="0"/>
                <a:ea typeface="ＭＳ Ｐゴシック" charset="0"/>
              </a:defRPr>
            </a:lvl2pPr>
            <a:lvl3pPr algn="ctr" rtl="0" fontAlgn="base">
              <a:spcBef>
                <a:spcPct val="0"/>
              </a:spcBef>
              <a:spcAft>
                <a:spcPct val="0"/>
              </a:spcAft>
              <a:defRPr sz="4400">
                <a:solidFill>
                  <a:schemeClr val="tx2"/>
                </a:solidFill>
                <a:latin typeface="Times" charset="0"/>
                <a:ea typeface="ＭＳ Ｐゴシック" charset="0"/>
              </a:defRPr>
            </a:lvl3pPr>
            <a:lvl4pPr algn="ctr" rtl="0" fontAlgn="base">
              <a:spcBef>
                <a:spcPct val="0"/>
              </a:spcBef>
              <a:spcAft>
                <a:spcPct val="0"/>
              </a:spcAft>
              <a:defRPr sz="4400">
                <a:solidFill>
                  <a:schemeClr val="tx2"/>
                </a:solidFill>
                <a:latin typeface="Times" charset="0"/>
                <a:ea typeface="ＭＳ Ｐゴシック" charset="0"/>
              </a:defRPr>
            </a:lvl4pPr>
            <a:lvl5pPr algn="ctr" rtl="0" fontAlgn="base">
              <a:spcBef>
                <a:spcPct val="0"/>
              </a:spcBef>
              <a:spcAft>
                <a:spcPct val="0"/>
              </a:spcAft>
              <a:defRPr sz="4400">
                <a:solidFill>
                  <a:schemeClr val="tx2"/>
                </a:solidFill>
                <a:latin typeface="Times" charset="0"/>
                <a:ea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a:lstStyle>
          <a:p>
            <a:pPr defTabSz="914060">
              <a:buClrTx/>
              <a:defRPr/>
            </a:pPr>
            <a:r>
              <a:rPr lang="en-US" sz="3200" b="1" dirty="0">
                <a:solidFill>
                  <a:srgbClr val="0000FF"/>
                </a:solidFill>
                <a:latin typeface="Times"/>
                <a:ea typeface="ＭＳ Ｐゴシック"/>
              </a:rPr>
              <a:t>Floyd (1999) vs. Andrew (1992)</a:t>
            </a:r>
            <a:br>
              <a:rPr lang="en-US" sz="3200" b="1" dirty="0">
                <a:solidFill>
                  <a:srgbClr val="0000FF"/>
                </a:solidFill>
                <a:latin typeface="Times"/>
                <a:ea typeface="ＭＳ Ｐゴシック"/>
              </a:rPr>
            </a:br>
            <a:r>
              <a:rPr lang="en-US" sz="3200" b="1" i="1" dirty="0">
                <a:solidFill>
                  <a:srgbClr val="0000FF"/>
                </a:solidFill>
                <a:latin typeface="Times"/>
                <a:ea typeface="ＭＳ Ｐゴシック"/>
              </a:rPr>
              <a:t>Same scale</a:t>
            </a:r>
            <a:endParaRPr lang="en-US" sz="3600" dirty="0">
              <a:solidFill>
                <a:srgbClr val="0000FF"/>
              </a:solidFill>
              <a:latin typeface="Times"/>
              <a:ea typeface="ＭＳ Ｐゴシック"/>
            </a:endParaRPr>
          </a:p>
        </p:txBody>
      </p:sp>
      <p:pic>
        <p:nvPicPr>
          <p:cNvPr id="1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7629" y="2254251"/>
            <a:ext cx="3316507"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19648" y="2228323"/>
            <a:ext cx="331798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0" name="Text Box 6"/>
          <p:cNvSpPr txBox="1">
            <a:spLocks noChangeArrowheads="1"/>
          </p:cNvSpPr>
          <p:nvPr/>
        </p:nvSpPr>
        <p:spPr bwMode="auto">
          <a:xfrm>
            <a:off x="5264085" y="5348295"/>
            <a:ext cx="6910851" cy="156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1410" tIns="45718" rIns="91410" bIns="45718">
            <a:spAutoFit/>
          </a:bodyPr>
          <a:lstStyle/>
          <a:p>
            <a:pPr algn="ctr" defTabSz="914060">
              <a:buClrTx/>
              <a:defRPr/>
            </a:pPr>
            <a:r>
              <a:rPr lang="en-US" sz="3200" b="1" dirty="0">
                <a:solidFill>
                  <a:srgbClr val="FF0000"/>
                </a:solidFill>
              </a:rPr>
              <a:t>Similar LOCATION and INTENSITY</a:t>
            </a:r>
          </a:p>
          <a:p>
            <a:pPr algn="ctr">
              <a:buClrTx/>
            </a:pPr>
            <a:r>
              <a:rPr lang="en-US" sz="3200" b="1" dirty="0">
                <a:solidFill>
                  <a:srgbClr val="FF0000"/>
                </a:solidFill>
              </a:rPr>
              <a:t>VERY DIFFERENT SIZE &amp; IMPACT</a:t>
            </a:r>
          </a:p>
          <a:p>
            <a:pPr defTabSz="914060">
              <a:buClrTx/>
              <a:defRPr/>
            </a:pPr>
            <a:endParaRPr lang="en-US" sz="3200" b="1" dirty="0">
              <a:solidFill>
                <a:srgbClr val="FF0000"/>
              </a:solidFill>
            </a:endParaRPr>
          </a:p>
        </p:txBody>
      </p:sp>
      <p:sp>
        <p:nvSpPr>
          <p:cNvPr id="2" name="Rectangle 1"/>
          <p:cNvSpPr/>
          <p:nvPr/>
        </p:nvSpPr>
        <p:spPr>
          <a:xfrm>
            <a:off x="5384800" y="16940"/>
            <a:ext cx="4893733" cy="1286933"/>
          </a:xfrm>
          <a:prstGeom prst="rect">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lIns="91410" tIns="45718" rIns="91410" bIns="45718" rtlCol="0" anchor="ctr"/>
          <a:lstStyle/>
          <a:p>
            <a:pPr algn="ctr"/>
            <a:endParaRPr lang="en-US"/>
          </a:p>
        </p:txBody>
      </p:sp>
      <p:sp>
        <p:nvSpPr>
          <p:cNvPr id="23" name="Google Shape;109;p2"/>
          <p:cNvSpPr txBox="1">
            <a:spLocks/>
          </p:cNvSpPr>
          <p:nvPr/>
        </p:nvSpPr>
        <p:spPr>
          <a:xfrm>
            <a:off x="338690" y="-16933"/>
            <a:ext cx="5317065" cy="762000"/>
          </a:xfrm>
          <a:prstGeom prst="rect">
            <a:avLst/>
          </a:prstGeom>
          <a:noFill/>
          <a:ln>
            <a:noFill/>
          </a:ln>
        </p:spPr>
        <p:txBody>
          <a:bodyPr spcFirstLastPara="1" wrap="square" lIns="91394" tIns="45698" rIns="91394" bIns="45698"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chemeClr val="dk2"/>
              </a:buClr>
              <a:buSzPts val="1400"/>
              <a:buFont typeface="Cambria"/>
              <a:buNone/>
              <a:defRPr sz="4800" b="0" i="0" u="none" strike="noStrike" cap="none">
                <a:solidFill>
                  <a:schemeClr val="dk1"/>
                </a:solidFill>
                <a:latin typeface="Cambria"/>
                <a:ea typeface="Cambria"/>
                <a:cs typeface="Cambria"/>
                <a:sym typeface="Cambria"/>
              </a:defRPr>
            </a:lvl1pPr>
            <a:lvl2pPr marL="0" marR="0" lvl="1"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2pPr>
            <a:lvl3pPr marL="0" marR="0" lvl="2"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3pPr>
            <a:lvl4pPr marL="0" marR="0" lvl="3"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4pPr>
            <a:lvl5pPr marL="0" marR="0" lvl="4"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5pPr>
            <a:lvl6pPr marL="0" marR="0" lvl="5"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6pPr>
            <a:lvl7pPr marL="0" marR="0" lvl="6"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7pPr>
            <a:lvl8pPr marL="0" marR="0" lvl="7"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8pPr>
            <a:lvl9pPr marL="0" marR="0" lvl="8" indent="-120650" algn="ctr" rtl="0">
              <a:lnSpc>
                <a:spcPct val="100000"/>
              </a:lnSpc>
              <a:spcBef>
                <a:spcPts val="0"/>
              </a:spcBef>
              <a:spcAft>
                <a:spcPts val="0"/>
              </a:spcAft>
              <a:buClr>
                <a:schemeClr val="dk2"/>
              </a:buClr>
              <a:buSzPts val="1400"/>
              <a:buFont typeface="Arial"/>
              <a:buNone/>
              <a:defRPr sz="1900" b="0" i="0" u="none" strike="noStrike" cap="none">
                <a:solidFill>
                  <a:schemeClr val="dk2"/>
                </a:solidFill>
                <a:latin typeface="Arial"/>
                <a:ea typeface="Arial"/>
                <a:cs typeface="Arial"/>
                <a:sym typeface="Arial"/>
              </a:defRPr>
            </a:lvl9pPr>
          </a:lstStyle>
          <a:p>
            <a:r>
              <a:rPr lang="en-US" sz="2400" b="1" i="1" dirty="0">
                <a:solidFill>
                  <a:schemeClr val="tx1"/>
                </a:solidFill>
                <a:latin typeface="Calibri"/>
                <a:ea typeface="Calibri"/>
                <a:cs typeface="Calibri"/>
                <a:sym typeface="Calibri"/>
              </a:rPr>
              <a:t>Hitting just 15-20 mi. to the N would have ~Tripled Andrew’s Impact!</a:t>
            </a:r>
          </a:p>
        </p:txBody>
      </p:sp>
    </p:spTree>
    <p:extLst>
      <p:ext uri="{BB962C8B-B14F-4D97-AF65-F5344CB8AC3E}">
        <p14:creationId xmlns:p14="http://schemas.microsoft.com/office/powerpoint/2010/main" val="314924361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e7659f3627_0_0"/>
          <p:cNvSpPr/>
          <p:nvPr/>
        </p:nvSpPr>
        <p:spPr>
          <a:xfrm>
            <a:off x="1895700" y="1204035"/>
            <a:ext cx="3049200" cy="4220000"/>
          </a:xfrm>
          <a:prstGeom prst="rect">
            <a:avLst/>
          </a:prstGeom>
          <a:noFill/>
          <a:ln w="19050" cap="flat" cmpd="sng">
            <a:solidFill>
              <a:schemeClr val="dk2"/>
            </a:solidFill>
            <a:prstDash val="solid"/>
            <a:round/>
            <a:headEnd type="none" w="sm" len="sm"/>
            <a:tailEnd type="none" w="sm" len="sm"/>
          </a:ln>
        </p:spPr>
        <p:txBody>
          <a:bodyPr spcFirstLastPara="1" wrap="square" lIns="121857" tIns="121857" rIns="121857" bIns="121857" anchor="ctr" anchorCtr="0">
            <a:noAutofit/>
          </a:bodyPr>
          <a:lstStyle/>
          <a:p>
            <a:pPr>
              <a:buSzPts val="1400"/>
            </a:pPr>
            <a:endParaRPr sz="1900"/>
          </a:p>
        </p:txBody>
      </p:sp>
      <p:pic>
        <p:nvPicPr>
          <p:cNvPr id="59" name="Google Shape;59;ge7659f3627_0_0"/>
          <p:cNvPicPr preferRelativeResize="0"/>
          <p:nvPr/>
        </p:nvPicPr>
        <p:blipFill rotWithShape="1">
          <a:blip r:embed="rId3">
            <a:alphaModFix/>
          </a:blip>
          <a:srcRect/>
          <a:stretch/>
        </p:blipFill>
        <p:spPr>
          <a:xfrm>
            <a:off x="5470402" y="1204076"/>
            <a:ext cx="2975531" cy="2895833"/>
          </a:xfrm>
          <a:prstGeom prst="rect">
            <a:avLst/>
          </a:prstGeom>
          <a:noFill/>
          <a:ln>
            <a:noFill/>
          </a:ln>
        </p:spPr>
      </p:pic>
      <p:sp>
        <p:nvSpPr>
          <p:cNvPr id="60" name="Google Shape;60;ge7659f3627_0_0"/>
          <p:cNvSpPr/>
          <p:nvPr/>
        </p:nvSpPr>
        <p:spPr>
          <a:xfrm>
            <a:off x="171467" y="5616100"/>
            <a:ext cx="11849200" cy="1027600"/>
          </a:xfrm>
          <a:prstGeom prst="rect">
            <a:avLst/>
          </a:prstGeom>
          <a:noFill/>
          <a:ln w="9525" cap="flat" cmpd="sng">
            <a:solidFill>
              <a:schemeClr val="dk1"/>
            </a:solidFill>
            <a:prstDash val="solid"/>
            <a:round/>
            <a:headEnd type="none" w="sm" len="sm"/>
            <a:tailEnd type="none" w="sm" len="sm"/>
          </a:ln>
        </p:spPr>
        <p:txBody>
          <a:bodyPr spcFirstLastPara="1" wrap="square" lIns="121857" tIns="60912" rIns="121857" bIns="60912" anchor="t" anchorCtr="0">
            <a:noAutofit/>
          </a:bodyPr>
          <a:lstStyle/>
          <a:p>
            <a:pPr marL="380850" indent="-380850">
              <a:buSzPts val="1400"/>
              <a:buFont typeface="Arial"/>
              <a:buChar char="•"/>
            </a:pPr>
            <a:r>
              <a:rPr lang="en-US" sz="1900" dirty="0">
                <a:latin typeface="Times New Roman"/>
                <a:ea typeface="Times New Roman"/>
                <a:cs typeface="Times New Roman"/>
                <a:sym typeface="Times New Roman"/>
              </a:rPr>
              <a:t>(Left) An above-normal Atlantic hurricane season is likely (60% chance), slightly less than May outlook (Right).</a:t>
            </a:r>
            <a:endParaRPr sz="1900" dirty="0">
              <a:latin typeface="Times New Roman"/>
              <a:ea typeface="Times New Roman"/>
              <a:cs typeface="Times New Roman"/>
              <a:sym typeface="Times New Roman"/>
            </a:endParaRPr>
          </a:p>
          <a:p>
            <a:pPr marL="380850" indent="-380850">
              <a:buSzPts val="1400"/>
              <a:buFont typeface="Arial"/>
              <a:buChar char="•"/>
            </a:pPr>
            <a:r>
              <a:rPr lang="en-US" sz="1900" b="1" dirty="0">
                <a:solidFill>
                  <a:srgbClr val="0000FF"/>
                </a:solidFill>
                <a:latin typeface="Times New Roman"/>
                <a:ea typeface="Times New Roman"/>
                <a:cs typeface="Times New Roman"/>
                <a:sym typeface="Times New Roman"/>
              </a:rPr>
              <a:t>Predicted ranges are now centered at 17 named storms, 8 hurricanes, 4 major hurricanes, and 150% ACE, and remain above the 1991-2020 seasonal averages of 14 NS, 7 H, 3 MH, 100% ACE.</a:t>
            </a:r>
            <a:endParaRPr sz="1900" b="1" dirty="0">
              <a:solidFill>
                <a:srgbClr val="0000FF"/>
              </a:solidFill>
              <a:latin typeface="Times New Roman"/>
              <a:ea typeface="Times New Roman"/>
              <a:cs typeface="Times New Roman"/>
              <a:sym typeface="Times New Roman"/>
            </a:endParaRPr>
          </a:p>
        </p:txBody>
      </p:sp>
      <p:sp>
        <p:nvSpPr>
          <p:cNvPr id="61" name="Google Shape;61;ge7659f3627_0_0"/>
          <p:cNvSpPr txBox="1">
            <a:spLocks noGrp="1"/>
          </p:cNvSpPr>
          <p:nvPr>
            <p:ph type="title"/>
          </p:nvPr>
        </p:nvSpPr>
        <p:spPr>
          <a:xfrm>
            <a:off x="1422400" y="222293"/>
            <a:ext cx="8788400" cy="457200"/>
          </a:xfrm>
          <a:prstGeom prst="rect">
            <a:avLst/>
          </a:prstGeom>
          <a:solidFill>
            <a:schemeClr val="lt1"/>
          </a:solidFill>
          <a:ln>
            <a:noFill/>
          </a:ln>
        </p:spPr>
        <p:txBody>
          <a:bodyPr spcFirstLastPara="1" wrap="square" lIns="121857" tIns="60912" rIns="121857" bIns="60912" anchor="ctr" anchorCtr="0">
            <a:noAutofit/>
          </a:bodyPr>
          <a:lstStyle/>
          <a:p>
            <a:pPr>
              <a:buSzPts val="1400"/>
            </a:pPr>
            <a:r>
              <a:rPr lang="en-US" sz="3200" b="1" dirty="0"/>
              <a:t>NOAA’s 2022 Atlantic Hurricane Season Outlooks</a:t>
            </a:r>
            <a:endParaRPr i="1" dirty="0"/>
          </a:p>
        </p:txBody>
      </p:sp>
      <p:pic>
        <p:nvPicPr>
          <p:cNvPr id="62" name="Google Shape;62;ge7659f3627_0_0"/>
          <p:cNvPicPr preferRelativeResize="0"/>
          <p:nvPr/>
        </p:nvPicPr>
        <p:blipFill rotWithShape="1">
          <a:blip r:embed="rId4">
            <a:alphaModFix/>
          </a:blip>
          <a:srcRect/>
          <a:stretch/>
        </p:blipFill>
        <p:spPr>
          <a:xfrm>
            <a:off x="1962269" y="1233015"/>
            <a:ext cx="2916067" cy="2837927"/>
          </a:xfrm>
          <a:prstGeom prst="rect">
            <a:avLst/>
          </a:prstGeom>
          <a:noFill/>
          <a:ln>
            <a:noFill/>
          </a:ln>
        </p:spPr>
      </p:pic>
      <p:sp>
        <p:nvSpPr>
          <p:cNvPr id="63" name="Google Shape;63;ge7659f3627_0_0"/>
          <p:cNvSpPr txBox="1"/>
          <p:nvPr/>
        </p:nvSpPr>
        <p:spPr>
          <a:xfrm>
            <a:off x="2249300" y="790963"/>
            <a:ext cx="2342000" cy="538540"/>
          </a:xfrm>
          <a:prstGeom prst="rect">
            <a:avLst/>
          </a:prstGeom>
          <a:noFill/>
          <a:ln>
            <a:noFill/>
          </a:ln>
        </p:spPr>
        <p:txBody>
          <a:bodyPr spcFirstLastPara="1" wrap="square" lIns="121857" tIns="121857" rIns="121857" bIns="121857" anchor="t" anchorCtr="0">
            <a:spAutoFit/>
          </a:bodyPr>
          <a:lstStyle/>
          <a:p>
            <a:pPr algn="ctr">
              <a:buSzPts val="1400"/>
            </a:pPr>
            <a:r>
              <a:rPr lang="en-US" sz="1900" b="1">
                <a:latin typeface="Times New Roman"/>
                <a:ea typeface="Times New Roman"/>
                <a:cs typeface="Times New Roman"/>
                <a:sym typeface="Times New Roman"/>
              </a:rPr>
              <a:t>August Update</a:t>
            </a:r>
            <a:endParaRPr sz="1900" b="1">
              <a:latin typeface="Times New Roman"/>
              <a:ea typeface="Times New Roman"/>
              <a:cs typeface="Times New Roman"/>
              <a:sym typeface="Times New Roman"/>
            </a:endParaRPr>
          </a:p>
        </p:txBody>
      </p:sp>
      <p:sp>
        <p:nvSpPr>
          <p:cNvPr id="64" name="Google Shape;64;ge7659f3627_0_0"/>
          <p:cNvSpPr txBox="1"/>
          <p:nvPr/>
        </p:nvSpPr>
        <p:spPr>
          <a:xfrm>
            <a:off x="5787168" y="790961"/>
            <a:ext cx="2342000" cy="533600"/>
          </a:xfrm>
          <a:prstGeom prst="rect">
            <a:avLst/>
          </a:prstGeom>
          <a:noFill/>
          <a:ln>
            <a:noFill/>
          </a:ln>
        </p:spPr>
        <p:txBody>
          <a:bodyPr spcFirstLastPara="1" wrap="square" lIns="121857" tIns="121857" rIns="121857" bIns="121857" anchor="t" anchorCtr="0">
            <a:spAutoFit/>
          </a:bodyPr>
          <a:lstStyle/>
          <a:p>
            <a:pPr algn="ctr">
              <a:buSzPts val="1400"/>
            </a:pPr>
            <a:r>
              <a:rPr lang="en-US" sz="1900">
                <a:latin typeface="Times New Roman"/>
                <a:ea typeface="Times New Roman"/>
                <a:cs typeface="Times New Roman"/>
                <a:sym typeface="Times New Roman"/>
              </a:rPr>
              <a:t>May Outlook</a:t>
            </a:r>
            <a:endParaRPr sz="1900">
              <a:latin typeface="Times New Roman"/>
              <a:ea typeface="Times New Roman"/>
              <a:cs typeface="Times New Roman"/>
              <a:sym typeface="Times New Roman"/>
            </a:endParaRPr>
          </a:p>
        </p:txBody>
      </p:sp>
      <p:graphicFrame>
        <p:nvGraphicFramePr>
          <p:cNvPr id="65" name="Google Shape;65;ge7659f3627_0_0"/>
          <p:cNvGraphicFramePr/>
          <p:nvPr/>
        </p:nvGraphicFramePr>
        <p:xfrm>
          <a:off x="8971433" y="4011035"/>
          <a:ext cx="2916067" cy="1309332"/>
        </p:xfrm>
        <a:graphic>
          <a:graphicData uri="http://schemas.openxmlformats.org/drawingml/2006/table">
            <a:tbl>
              <a:tblPr>
                <a:noFill/>
              </a:tblPr>
              <a:tblGrid>
                <a:gridCol w="1743367"/>
                <a:gridCol w="1172700"/>
              </a:tblGrid>
              <a:tr h="327333">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Named Storms </a:t>
                      </a:r>
                      <a:endParaRPr sz="1500" u="none" strike="noStrike" cap="none"/>
                    </a:p>
                  </a:txBody>
                  <a:tcPr marL="121900" marR="12190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100"/>
                        <a:buFont typeface="Arial"/>
                        <a:buNone/>
                      </a:pPr>
                      <a:r>
                        <a:rPr lang="en-US" sz="1500" u="none" strike="noStrike" cap="none"/>
                        <a:t>14</a:t>
                      </a:r>
                      <a:endParaRPr sz="1500" u="none" strike="noStrike" cap="none"/>
                    </a:p>
                  </a:txBody>
                  <a:tcPr marL="121900" marR="12190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27333">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Hurricanes </a:t>
                      </a:r>
                      <a:endParaRPr sz="1500" u="none" strike="noStrike" cap="none"/>
                    </a:p>
                  </a:txBody>
                  <a:tcPr marL="121900" marR="12190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100"/>
                        <a:buFont typeface="Arial"/>
                        <a:buNone/>
                      </a:pPr>
                      <a:r>
                        <a:rPr lang="en-US" sz="1500" u="none" strike="noStrike" cap="none"/>
                        <a:t>7</a:t>
                      </a:r>
                      <a:endParaRPr sz="1500" u="none" strike="noStrike" cap="none"/>
                    </a:p>
                  </a:txBody>
                  <a:tcPr marL="121900" marR="12190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27333">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Major Hurricanes </a:t>
                      </a:r>
                      <a:endParaRPr sz="1500" u="none" strike="noStrike" cap="none"/>
                    </a:p>
                  </a:txBody>
                  <a:tcPr marL="121900" marR="12190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100"/>
                        <a:buFont typeface="Arial"/>
                        <a:buNone/>
                      </a:pPr>
                      <a:r>
                        <a:rPr lang="en-US" sz="1500" u="none" strike="noStrike" cap="none"/>
                        <a:t>3</a:t>
                      </a:r>
                      <a:endParaRPr sz="1500" u="none" strike="noStrike" cap="none"/>
                    </a:p>
                  </a:txBody>
                  <a:tcPr marL="121900" marR="12190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27333">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 Median ACE</a:t>
                      </a:r>
                      <a:endParaRPr sz="1500" u="none" strike="noStrike" cap="none"/>
                    </a:p>
                  </a:txBody>
                  <a:tcPr marL="121900" marR="12190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100"/>
                        <a:buFont typeface="Arial"/>
                        <a:buNone/>
                      </a:pPr>
                      <a:r>
                        <a:rPr lang="en-US" sz="1500" u="none" strike="noStrike" cap="none"/>
                        <a:t>100%</a:t>
                      </a:r>
                      <a:endParaRPr sz="1500" u="none" strike="noStrike" cap="none"/>
                    </a:p>
                  </a:txBody>
                  <a:tcPr marL="121900" marR="12190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graphicFrame>
        <p:nvGraphicFramePr>
          <p:cNvPr id="66" name="Google Shape;66;ge7659f3627_0_0"/>
          <p:cNvGraphicFramePr/>
          <p:nvPr/>
        </p:nvGraphicFramePr>
        <p:xfrm>
          <a:off x="2043636" y="4011033"/>
          <a:ext cx="2753333" cy="1422400"/>
        </p:xfrm>
        <a:graphic>
          <a:graphicData uri="http://schemas.openxmlformats.org/drawingml/2006/table">
            <a:tbl>
              <a:tblPr>
                <a:noFill/>
              </a:tblPr>
              <a:tblGrid>
                <a:gridCol w="1924533"/>
                <a:gridCol w="828800"/>
              </a:tblGrid>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Named Storms</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dirty="0"/>
                        <a:t>14-20</a:t>
                      </a:r>
                      <a:endParaRPr sz="1500" u="none" strike="noStrike" cap="none" dirty="0"/>
                    </a:p>
                  </a:txBody>
                  <a:tcPr marL="0" marR="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Hurricanes</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a:t>6</a:t>
                      </a:r>
                      <a:r>
                        <a:rPr lang="en-US" sz="1500" u="none" strike="noStrike" cap="none"/>
                        <a:t>-10</a:t>
                      </a:r>
                      <a:endParaRPr sz="1500" u="none" strike="noStrike" cap="none"/>
                    </a:p>
                  </a:txBody>
                  <a:tcPr marL="0" marR="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dirty="0"/>
                        <a:t>Major Hurricanes</a:t>
                      </a:r>
                      <a:endParaRPr sz="1500" u="none" strike="noStrike" cap="none" dirty="0"/>
                    </a:p>
                  </a:txBody>
                  <a:tcPr marL="0" marR="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u="none" strike="noStrike" cap="none"/>
                        <a:t>3-5</a:t>
                      </a:r>
                      <a:endParaRPr sz="1500" u="none" strike="noStrike" cap="none"/>
                    </a:p>
                  </a:txBody>
                  <a:tcPr marL="0" marR="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ACE % of Median</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u="none" strike="noStrike" cap="none" dirty="0"/>
                        <a:t>110-190</a:t>
                      </a:r>
                      <a:endParaRPr sz="1500" u="none" strike="noStrike" cap="none" dirty="0"/>
                    </a:p>
                  </a:txBody>
                  <a:tcPr marL="0" marR="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graphicFrame>
        <p:nvGraphicFramePr>
          <p:cNvPr id="67" name="Google Shape;67;ge7659f3627_0_0"/>
          <p:cNvGraphicFramePr/>
          <p:nvPr/>
        </p:nvGraphicFramePr>
        <p:xfrm>
          <a:off x="5581501" y="4011033"/>
          <a:ext cx="2753333" cy="1422400"/>
        </p:xfrm>
        <a:graphic>
          <a:graphicData uri="http://schemas.openxmlformats.org/drawingml/2006/table">
            <a:tbl>
              <a:tblPr>
                <a:noFill/>
              </a:tblPr>
              <a:tblGrid>
                <a:gridCol w="1746900"/>
                <a:gridCol w="1006433"/>
              </a:tblGrid>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Named Storms</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u="none" strike="noStrike" cap="none"/>
                        <a:t>1</a:t>
                      </a:r>
                      <a:r>
                        <a:rPr lang="en-US" sz="1500"/>
                        <a:t>4-21</a:t>
                      </a:r>
                      <a:endParaRPr sz="1500" u="none" strike="noStrike" cap="none"/>
                    </a:p>
                  </a:txBody>
                  <a:tcPr marL="0" marR="0" marT="0" marB="0">
                    <a:lnL w="9525" cap="flat" cmpd="sng">
                      <a:solidFill>
                        <a:schemeClr val="lt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r>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Hurricanes</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u="none" strike="noStrike" cap="none"/>
                        <a:t>6-10</a:t>
                      </a:r>
                      <a:endParaRPr sz="1500" u="none" strike="noStrike" cap="none"/>
                    </a:p>
                  </a:txBody>
                  <a:tcPr marL="0" marR="0" marT="0" marB="0">
                    <a:lnL w="9525" cap="flat" cmpd="sng">
                      <a:solidFill>
                        <a:schemeClr val="lt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r>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Major Hurricanes</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u="none" strike="noStrike" cap="none"/>
                        <a:t>3-</a:t>
                      </a:r>
                      <a:r>
                        <a:rPr lang="en-US" sz="1500"/>
                        <a:t>6</a:t>
                      </a:r>
                      <a:endParaRPr sz="1500" u="none" strike="noStrike" cap="none"/>
                    </a:p>
                  </a:txBody>
                  <a:tcPr marL="0" marR="0" marT="0" marB="0">
                    <a:lnL w="9525" cap="flat" cmpd="sng">
                      <a:solidFill>
                        <a:schemeClr val="lt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r>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ACE % of Median</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a:t>115-200</a:t>
                      </a:r>
                      <a:endParaRPr sz="1500" u="none" strike="noStrike" cap="none"/>
                    </a:p>
                  </a:txBody>
                  <a:tcPr marL="0" marR="0" marT="0" marB="0">
                    <a:lnL w="9525" cap="flat" cmpd="sng">
                      <a:solidFill>
                        <a:schemeClr val="lt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sp>
        <p:nvSpPr>
          <p:cNvPr id="68" name="Google Shape;68;ge7659f3627_0_0"/>
          <p:cNvSpPr txBox="1"/>
          <p:nvPr/>
        </p:nvSpPr>
        <p:spPr>
          <a:xfrm>
            <a:off x="9470467" y="3618004"/>
            <a:ext cx="1918000" cy="477007"/>
          </a:xfrm>
          <a:prstGeom prst="rect">
            <a:avLst/>
          </a:prstGeom>
          <a:noFill/>
          <a:ln>
            <a:noFill/>
          </a:ln>
        </p:spPr>
        <p:txBody>
          <a:bodyPr spcFirstLastPara="1" wrap="square" lIns="121857" tIns="121857" rIns="121857" bIns="121857" anchor="t" anchorCtr="0">
            <a:spAutoFit/>
          </a:bodyPr>
          <a:lstStyle/>
          <a:p>
            <a:pPr algn="ctr">
              <a:buSzPts val="1100"/>
            </a:pPr>
            <a:r>
              <a:rPr lang="en-US" u="sng"/>
              <a:t>Averages</a:t>
            </a:r>
            <a:endParaRPr sz="1900"/>
          </a:p>
        </p:txBody>
      </p:sp>
      <p:sp>
        <p:nvSpPr>
          <p:cNvPr id="13" name="Google Shape;136;g136dd194b8c_0_0"/>
          <p:cNvSpPr txBox="1"/>
          <p:nvPr/>
        </p:nvSpPr>
        <p:spPr>
          <a:xfrm>
            <a:off x="8929425" y="1736736"/>
            <a:ext cx="3000000" cy="1169521"/>
          </a:xfrm>
          <a:prstGeom prst="rect">
            <a:avLst/>
          </a:prstGeom>
          <a:noFill/>
          <a:ln>
            <a:noFill/>
          </a:ln>
        </p:spPr>
        <p:txBody>
          <a:bodyPr spcFirstLastPara="1" wrap="square" lIns="91408" tIns="91408" rIns="91408" bIns="91408" anchor="t" anchorCtr="0">
            <a:spAutoFit/>
          </a:bodyPr>
          <a:lstStyle/>
          <a:p>
            <a:pPr algn="ctr"/>
            <a:r>
              <a:rPr lang="en-US" sz="2100" i="1" dirty="0">
                <a:solidFill>
                  <a:schemeClr val="dk1"/>
                </a:solidFill>
                <a:latin typeface="Calibri"/>
                <a:ea typeface="Calibri"/>
                <a:cs typeface="Calibri"/>
                <a:sym typeface="Calibri"/>
              </a:rPr>
              <a:t>Forecasts are for the entire June-November Hurricane Season </a:t>
            </a:r>
            <a:endParaRPr sz="21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926058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e7659f3627_0_0"/>
          <p:cNvSpPr/>
          <p:nvPr/>
        </p:nvSpPr>
        <p:spPr>
          <a:xfrm>
            <a:off x="1895700" y="1204035"/>
            <a:ext cx="3049200" cy="4220000"/>
          </a:xfrm>
          <a:prstGeom prst="rect">
            <a:avLst/>
          </a:prstGeom>
          <a:noFill/>
          <a:ln w="19050" cap="flat" cmpd="sng">
            <a:solidFill>
              <a:schemeClr val="dk2"/>
            </a:solidFill>
            <a:prstDash val="solid"/>
            <a:round/>
            <a:headEnd type="none" w="sm" len="sm"/>
            <a:tailEnd type="none" w="sm" len="sm"/>
          </a:ln>
        </p:spPr>
        <p:txBody>
          <a:bodyPr spcFirstLastPara="1" wrap="square" lIns="121857" tIns="121857" rIns="121857" bIns="121857" anchor="ctr" anchorCtr="0">
            <a:noAutofit/>
          </a:bodyPr>
          <a:lstStyle/>
          <a:p>
            <a:pPr>
              <a:buSzPts val="1400"/>
            </a:pPr>
            <a:endParaRPr sz="1900"/>
          </a:p>
        </p:txBody>
      </p:sp>
      <p:sp>
        <p:nvSpPr>
          <p:cNvPr id="60" name="Google Shape;60;ge7659f3627_0_0"/>
          <p:cNvSpPr/>
          <p:nvPr/>
        </p:nvSpPr>
        <p:spPr>
          <a:xfrm>
            <a:off x="171467" y="5616100"/>
            <a:ext cx="11849200" cy="1027600"/>
          </a:xfrm>
          <a:prstGeom prst="rect">
            <a:avLst/>
          </a:prstGeom>
          <a:noFill/>
          <a:ln w="9525" cap="flat" cmpd="sng">
            <a:solidFill>
              <a:schemeClr val="dk1"/>
            </a:solidFill>
            <a:prstDash val="solid"/>
            <a:round/>
            <a:headEnd type="none" w="sm" len="sm"/>
            <a:tailEnd type="none" w="sm" len="sm"/>
          </a:ln>
        </p:spPr>
        <p:txBody>
          <a:bodyPr spcFirstLastPara="1" wrap="square" lIns="121857" tIns="60912" rIns="121857" bIns="60912" anchor="t" anchorCtr="0">
            <a:noAutofit/>
          </a:bodyPr>
          <a:lstStyle/>
          <a:p>
            <a:pPr marL="380850" indent="-380850">
              <a:buSzPts val="1400"/>
              <a:buFont typeface="Arial"/>
              <a:buChar char="•"/>
            </a:pPr>
            <a:r>
              <a:rPr lang="en-US" sz="1900" dirty="0">
                <a:latin typeface="Times New Roman"/>
                <a:ea typeface="Times New Roman"/>
                <a:cs typeface="Times New Roman"/>
                <a:sym typeface="Times New Roman"/>
              </a:rPr>
              <a:t>(Left) An above-normal Atlantic hurricane season is likely (60% chance), slightly less than May outlook (Right).</a:t>
            </a:r>
            <a:endParaRPr sz="1900" dirty="0">
              <a:latin typeface="Times New Roman"/>
              <a:ea typeface="Times New Roman"/>
              <a:cs typeface="Times New Roman"/>
              <a:sym typeface="Times New Roman"/>
            </a:endParaRPr>
          </a:p>
          <a:p>
            <a:pPr marL="380850" indent="-380850">
              <a:buSzPts val="1400"/>
              <a:buFont typeface="Arial"/>
              <a:buChar char="•"/>
            </a:pPr>
            <a:r>
              <a:rPr lang="en-US" sz="1900" b="1" dirty="0">
                <a:solidFill>
                  <a:srgbClr val="0000FF"/>
                </a:solidFill>
                <a:latin typeface="Times New Roman"/>
                <a:ea typeface="Times New Roman"/>
                <a:cs typeface="Times New Roman"/>
                <a:sym typeface="Times New Roman"/>
              </a:rPr>
              <a:t>Predicted ranges are now centered at 17 named storms, 8 hurricanes, 4 major hurricanes, and 150% ACE, and remain above the 1991-2020 seasonal averages of 14 NS, 7 H, 3 MH, 100% ACE.</a:t>
            </a:r>
            <a:endParaRPr sz="1900" b="1" dirty="0">
              <a:solidFill>
                <a:srgbClr val="0000FF"/>
              </a:solidFill>
              <a:latin typeface="Times New Roman"/>
              <a:ea typeface="Times New Roman"/>
              <a:cs typeface="Times New Roman"/>
              <a:sym typeface="Times New Roman"/>
            </a:endParaRPr>
          </a:p>
        </p:txBody>
      </p:sp>
      <p:sp>
        <p:nvSpPr>
          <p:cNvPr id="61" name="Google Shape;61;ge7659f3627_0_0"/>
          <p:cNvSpPr txBox="1">
            <a:spLocks noGrp="1"/>
          </p:cNvSpPr>
          <p:nvPr>
            <p:ph type="title"/>
          </p:nvPr>
        </p:nvSpPr>
        <p:spPr>
          <a:xfrm>
            <a:off x="1422400" y="222293"/>
            <a:ext cx="8788400" cy="457200"/>
          </a:xfrm>
          <a:prstGeom prst="rect">
            <a:avLst/>
          </a:prstGeom>
          <a:solidFill>
            <a:schemeClr val="lt1"/>
          </a:solidFill>
          <a:ln>
            <a:noFill/>
          </a:ln>
        </p:spPr>
        <p:txBody>
          <a:bodyPr spcFirstLastPara="1" wrap="square" lIns="121857" tIns="60912" rIns="121857" bIns="60912" anchor="ctr" anchorCtr="0">
            <a:noAutofit/>
          </a:bodyPr>
          <a:lstStyle/>
          <a:p>
            <a:pPr>
              <a:buSzPts val="1400"/>
            </a:pPr>
            <a:r>
              <a:rPr lang="en-US" sz="3200" b="1" dirty="0"/>
              <a:t>NOAA’s 2022 Atlantic Hurricane Season Outlooks</a:t>
            </a:r>
            <a:endParaRPr i="1" dirty="0"/>
          </a:p>
        </p:txBody>
      </p:sp>
      <p:pic>
        <p:nvPicPr>
          <p:cNvPr id="62" name="Google Shape;62;ge7659f3627_0_0"/>
          <p:cNvPicPr preferRelativeResize="0"/>
          <p:nvPr/>
        </p:nvPicPr>
        <p:blipFill rotWithShape="1">
          <a:blip r:embed="rId3">
            <a:alphaModFix/>
          </a:blip>
          <a:srcRect/>
          <a:stretch/>
        </p:blipFill>
        <p:spPr>
          <a:xfrm>
            <a:off x="1962269" y="1233015"/>
            <a:ext cx="2916067" cy="2837927"/>
          </a:xfrm>
          <a:prstGeom prst="rect">
            <a:avLst/>
          </a:prstGeom>
          <a:noFill/>
          <a:ln>
            <a:noFill/>
          </a:ln>
        </p:spPr>
      </p:pic>
      <p:sp>
        <p:nvSpPr>
          <p:cNvPr id="63" name="Google Shape;63;ge7659f3627_0_0"/>
          <p:cNvSpPr txBox="1"/>
          <p:nvPr/>
        </p:nvSpPr>
        <p:spPr>
          <a:xfrm>
            <a:off x="2249300" y="790963"/>
            <a:ext cx="2342000" cy="538540"/>
          </a:xfrm>
          <a:prstGeom prst="rect">
            <a:avLst/>
          </a:prstGeom>
          <a:noFill/>
          <a:ln>
            <a:noFill/>
          </a:ln>
        </p:spPr>
        <p:txBody>
          <a:bodyPr spcFirstLastPara="1" wrap="square" lIns="121857" tIns="121857" rIns="121857" bIns="121857" anchor="t" anchorCtr="0">
            <a:spAutoFit/>
          </a:bodyPr>
          <a:lstStyle/>
          <a:p>
            <a:pPr algn="ctr">
              <a:buSzPts val="1400"/>
            </a:pPr>
            <a:r>
              <a:rPr lang="en-US" sz="1900" b="1">
                <a:latin typeface="Times New Roman"/>
                <a:ea typeface="Times New Roman"/>
                <a:cs typeface="Times New Roman"/>
                <a:sym typeface="Times New Roman"/>
              </a:rPr>
              <a:t>August Update</a:t>
            </a:r>
            <a:endParaRPr sz="1900" b="1">
              <a:latin typeface="Times New Roman"/>
              <a:ea typeface="Times New Roman"/>
              <a:cs typeface="Times New Roman"/>
              <a:sym typeface="Times New Roman"/>
            </a:endParaRPr>
          </a:p>
        </p:txBody>
      </p:sp>
      <p:graphicFrame>
        <p:nvGraphicFramePr>
          <p:cNvPr id="65" name="Google Shape;65;ge7659f3627_0_0"/>
          <p:cNvGraphicFramePr/>
          <p:nvPr/>
        </p:nvGraphicFramePr>
        <p:xfrm>
          <a:off x="8971433" y="4011035"/>
          <a:ext cx="2916067" cy="1309332"/>
        </p:xfrm>
        <a:graphic>
          <a:graphicData uri="http://schemas.openxmlformats.org/drawingml/2006/table">
            <a:tbl>
              <a:tblPr>
                <a:noFill/>
              </a:tblPr>
              <a:tblGrid>
                <a:gridCol w="1743367"/>
                <a:gridCol w="1172700"/>
              </a:tblGrid>
              <a:tr h="327333">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Named Storms </a:t>
                      </a:r>
                      <a:endParaRPr sz="1500" u="none" strike="noStrike" cap="none"/>
                    </a:p>
                  </a:txBody>
                  <a:tcPr marL="121900" marR="12190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100"/>
                        <a:buFont typeface="Arial"/>
                        <a:buNone/>
                      </a:pPr>
                      <a:r>
                        <a:rPr lang="en-US" sz="1500" u="none" strike="noStrike" cap="none"/>
                        <a:t>14</a:t>
                      </a:r>
                      <a:endParaRPr sz="1500" u="none" strike="noStrike" cap="none"/>
                    </a:p>
                  </a:txBody>
                  <a:tcPr marL="121900" marR="12190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27333">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Hurricanes </a:t>
                      </a:r>
                      <a:endParaRPr sz="1500" u="none" strike="noStrike" cap="none"/>
                    </a:p>
                  </a:txBody>
                  <a:tcPr marL="121900" marR="12190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100"/>
                        <a:buFont typeface="Arial"/>
                        <a:buNone/>
                      </a:pPr>
                      <a:r>
                        <a:rPr lang="en-US" sz="1500" u="none" strike="noStrike" cap="none"/>
                        <a:t>7</a:t>
                      </a:r>
                      <a:endParaRPr sz="1500" u="none" strike="noStrike" cap="none"/>
                    </a:p>
                  </a:txBody>
                  <a:tcPr marL="121900" marR="12190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27333">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Major Hurricanes </a:t>
                      </a:r>
                      <a:endParaRPr sz="1500" u="none" strike="noStrike" cap="none"/>
                    </a:p>
                  </a:txBody>
                  <a:tcPr marL="121900" marR="12190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100"/>
                        <a:buFont typeface="Arial"/>
                        <a:buNone/>
                      </a:pPr>
                      <a:r>
                        <a:rPr lang="en-US" sz="1500" u="none" strike="noStrike" cap="none"/>
                        <a:t>3</a:t>
                      </a:r>
                      <a:endParaRPr sz="1500" u="none" strike="noStrike" cap="none"/>
                    </a:p>
                  </a:txBody>
                  <a:tcPr marL="121900" marR="12190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27333">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 Median ACE</a:t>
                      </a:r>
                      <a:endParaRPr sz="1500" u="none" strike="noStrike" cap="none"/>
                    </a:p>
                  </a:txBody>
                  <a:tcPr marL="121900" marR="12190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100"/>
                        <a:buFont typeface="Arial"/>
                        <a:buNone/>
                      </a:pPr>
                      <a:r>
                        <a:rPr lang="en-US" sz="1500" u="none" strike="noStrike" cap="none"/>
                        <a:t>100%</a:t>
                      </a:r>
                      <a:endParaRPr sz="1500" u="none" strike="noStrike" cap="none"/>
                    </a:p>
                  </a:txBody>
                  <a:tcPr marL="121900" marR="12190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graphicFrame>
        <p:nvGraphicFramePr>
          <p:cNvPr id="66" name="Google Shape;66;ge7659f3627_0_0"/>
          <p:cNvGraphicFramePr/>
          <p:nvPr/>
        </p:nvGraphicFramePr>
        <p:xfrm>
          <a:off x="2043636" y="4011033"/>
          <a:ext cx="2753333" cy="1422400"/>
        </p:xfrm>
        <a:graphic>
          <a:graphicData uri="http://schemas.openxmlformats.org/drawingml/2006/table">
            <a:tbl>
              <a:tblPr>
                <a:noFill/>
              </a:tblPr>
              <a:tblGrid>
                <a:gridCol w="1924533"/>
                <a:gridCol w="828800"/>
              </a:tblGrid>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Named Storms</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dirty="0"/>
                        <a:t>14-20</a:t>
                      </a:r>
                      <a:endParaRPr sz="1500" u="none" strike="noStrike" cap="none" dirty="0"/>
                    </a:p>
                  </a:txBody>
                  <a:tcPr marL="0" marR="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Hurricanes</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a:t>6</a:t>
                      </a:r>
                      <a:r>
                        <a:rPr lang="en-US" sz="1500" u="none" strike="noStrike" cap="none"/>
                        <a:t>-10</a:t>
                      </a:r>
                      <a:endParaRPr sz="1500" u="none" strike="noStrike" cap="none"/>
                    </a:p>
                  </a:txBody>
                  <a:tcPr marL="0" marR="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dirty="0"/>
                        <a:t>Major Hurricanes</a:t>
                      </a:r>
                      <a:endParaRPr sz="1500" u="none" strike="noStrike" cap="none" dirty="0"/>
                    </a:p>
                  </a:txBody>
                  <a:tcPr marL="0" marR="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u="none" strike="noStrike" cap="none"/>
                        <a:t>3-5</a:t>
                      </a:r>
                      <a:endParaRPr sz="1500" u="none" strike="noStrike" cap="none"/>
                    </a:p>
                  </a:txBody>
                  <a:tcPr marL="0" marR="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alpha val="0"/>
                        </a:schemeClr>
                      </a:solidFill>
                      <a:prstDash val="solid"/>
                      <a:round/>
                      <a:headEnd type="none" w="sm" len="sm"/>
                      <a:tailEnd type="none" w="sm" len="sm"/>
                    </a:lnB>
                  </a:tcPr>
                </a:tc>
              </a:tr>
              <a:tr h="355600">
                <a:tc>
                  <a:txBody>
                    <a:bodyPr/>
                    <a:lstStyle/>
                    <a:p>
                      <a:pPr marL="0" marR="0" lvl="0" indent="0" algn="l" rtl="0">
                        <a:lnSpc>
                          <a:spcPct val="100000"/>
                        </a:lnSpc>
                        <a:spcBef>
                          <a:spcPts val="0"/>
                        </a:spcBef>
                        <a:spcAft>
                          <a:spcPts val="0"/>
                        </a:spcAft>
                        <a:buClr>
                          <a:srgbClr val="000000"/>
                        </a:buClr>
                        <a:buSzPts val="1100"/>
                        <a:buFont typeface="Arial"/>
                        <a:buNone/>
                      </a:pPr>
                      <a:r>
                        <a:rPr lang="en-US" sz="1500" u="none" strike="noStrike" cap="none"/>
                        <a:t>ACE % of Median</a:t>
                      </a:r>
                      <a:endParaRPr sz="1500" u="none" strike="noStrike" cap="none"/>
                    </a:p>
                  </a:txBody>
                  <a:tcPr marL="0" marR="0" marT="0" marB="0">
                    <a:lnL w="9525" cap="flat" cmpd="sng">
                      <a:solidFill>
                        <a:schemeClr val="dk1"/>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100"/>
                        <a:buFont typeface="Arial"/>
                        <a:buNone/>
                      </a:pPr>
                      <a:r>
                        <a:rPr lang="en-US" sz="1500" u="none" strike="noStrike" cap="none" dirty="0"/>
                        <a:t>110-190</a:t>
                      </a:r>
                      <a:endParaRPr sz="1500" u="none" strike="noStrike" cap="none" dirty="0"/>
                    </a:p>
                  </a:txBody>
                  <a:tcPr marL="0" marR="0" marT="0" marB="0">
                    <a:lnL w="9525" cap="flat" cmpd="sng">
                      <a:solidFill>
                        <a:schemeClr val="dk1">
                          <a:alpha val="0"/>
                        </a:schemeClr>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alpha val="0"/>
                        </a:schemeClr>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sp>
        <p:nvSpPr>
          <p:cNvPr id="68" name="Google Shape;68;ge7659f3627_0_0"/>
          <p:cNvSpPr txBox="1"/>
          <p:nvPr/>
        </p:nvSpPr>
        <p:spPr>
          <a:xfrm>
            <a:off x="9470467" y="3618004"/>
            <a:ext cx="1918000" cy="477007"/>
          </a:xfrm>
          <a:prstGeom prst="rect">
            <a:avLst/>
          </a:prstGeom>
          <a:noFill/>
          <a:ln>
            <a:noFill/>
          </a:ln>
        </p:spPr>
        <p:txBody>
          <a:bodyPr spcFirstLastPara="1" wrap="square" lIns="121857" tIns="121857" rIns="121857" bIns="121857" anchor="t" anchorCtr="0">
            <a:spAutoFit/>
          </a:bodyPr>
          <a:lstStyle/>
          <a:p>
            <a:pPr algn="ctr">
              <a:buSzPts val="1100"/>
            </a:pPr>
            <a:r>
              <a:rPr lang="en-US" u="sng"/>
              <a:t>Averages</a:t>
            </a:r>
            <a:endParaRPr sz="1900"/>
          </a:p>
        </p:txBody>
      </p:sp>
      <p:sp>
        <p:nvSpPr>
          <p:cNvPr id="13" name="Google Shape;136;g136dd194b8c_0_0"/>
          <p:cNvSpPr txBox="1"/>
          <p:nvPr/>
        </p:nvSpPr>
        <p:spPr>
          <a:xfrm>
            <a:off x="8929425" y="1736736"/>
            <a:ext cx="3000000" cy="1169521"/>
          </a:xfrm>
          <a:prstGeom prst="rect">
            <a:avLst/>
          </a:prstGeom>
          <a:noFill/>
          <a:ln>
            <a:noFill/>
          </a:ln>
        </p:spPr>
        <p:txBody>
          <a:bodyPr spcFirstLastPara="1" wrap="square" lIns="91408" tIns="91408" rIns="91408" bIns="91408" anchor="t" anchorCtr="0">
            <a:spAutoFit/>
          </a:bodyPr>
          <a:lstStyle/>
          <a:p>
            <a:pPr algn="ctr"/>
            <a:r>
              <a:rPr lang="en-US" sz="2100" i="1" dirty="0">
                <a:solidFill>
                  <a:schemeClr val="dk1"/>
                </a:solidFill>
                <a:latin typeface="Calibri"/>
                <a:ea typeface="Calibri"/>
                <a:cs typeface="Calibri"/>
                <a:sym typeface="Calibri"/>
              </a:rPr>
              <a:t>Forecasts are for the entire June-November Hurricane Season </a:t>
            </a:r>
            <a:endParaRPr sz="2100" i="1" dirty="0">
              <a:solidFill>
                <a:schemeClr val="dk1"/>
              </a:solidFill>
              <a:latin typeface="Calibri"/>
              <a:ea typeface="Calibri"/>
              <a:cs typeface="Calibri"/>
              <a:sym typeface="Calibri"/>
            </a:endParaRPr>
          </a:p>
        </p:txBody>
      </p:sp>
      <p:pic>
        <p:nvPicPr>
          <p:cNvPr id="14" name="Google Shape;168;p3"/>
          <p:cNvPicPr preferRelativeResize="0"/>
          <p:nvPr/>
        </p:nvPicPr>
        <p:blipFill>
          <a:blip r:embed="rId4">
            <a:alphaModFix/>
          </a:blip>
          <a:stretch>
            <a:fillRect/>
          </a:stretch>
        </p:blipFill>
        <p:spPr>
          <a:xfrm>
            <a:off x="5585012" y="1161050"/>
            <a:ext cx="2746188" cy="2672633"/>
          </a:xfrm>
          <a:prstGeom prst="rect">
            <a:avLst/>
          </a:prstGeom>
          <a:noFill/>
          <a:ln>
            <a:noFill/>
          </a:ln>
        </p:spPr>
      </p:pic>
      <p:sp>
        <p:nvSpPr>
          <p:cNvPr id="15" name="Google Shape;171;p3"/>
          <p:cNvSpPr txBox="1"/>
          <p:nvPr/>
        </p:nvSpPr>
        <p:spPr>
          <a:xfrm>
            <a:off x="5971924" y="821821"/>
            <a:ext cx="2092575" cy="43085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dirty="0">
                <a:latin typeface="Times New Roman"/>
                <a:ea typeface="Times New Roman"/>
                <a:cs typeface="Times New Roman"/>
                <a:sym typeface="Times New Roman"/>
              </a:rPr>
              <a:t>August </a:t>
            </a:r>
            <a:r>
              <a:rPr lang="en-US" sz="1600" b="1" dirty="0" smtClean="0">
                <a:latin typeface="Times New Roman"/>
                <a:ea typeface="Times New Roman"/>
                <a:cs typeface="Times New Roman"/>
                <a:sym typeface="Times New Roman"/>
              </a:rPr>
              <a:t>Update 2021</a:t>
            </a:r>
            <a:endParaRPr sz="1600" b="1" dirty="0">
              <a:latin typeface="Times New Roman"/>
              <a:ea typeface="Times New Roman"/>
              <a:cs typeface="Times New Roman"/>
              <a:sym typeface="Times New Roman"/>
            </a:endParaRPr>
          </a:p>
        </p:txBody>
      </p:sp>
      <p:graphicFrame>
        <p:nvGraphicFramePr>
          <p:cNvPr id="16" name="Google Shape;174;p3"/>
          <p:cNvGraphicFramePr/>
          <p:nvPr>
            <p:extLst>
              <p:ext uri="{D42A27DB-BD31-4B8C-83A1-F6EECF244321}">
                <p14:modId xmlns:p14="http://schemas.microsoft.com/office/powerpoint/2010/main" val="2653474385"/>
              </p:ext>
            </p:extLst>
          </p:nvPr>
        </p:nvGraphicFramePr>
        <p:xfrm>
          <a:off x="5399685" y="3821075"/>
          <a:ext cx="3002312" cy="1551024"/>
        </p:xfrm>
        <a:graphic>
          <a:graphicData uri="http://schemas.openxmlformats.org/drawingml/2006/table">
            <a:tbl>
              <a:tblPr>
                <a:noFill/>
              </a:tblPr>
              <a:tblGrid>
                <a:gridCol w="2098565"/>
                <a:gridCol w="903747"/>
              </a:tblGrid>
              <a:tr h="387756">
                <a:tc>
                  <a:txBody>
                    <a:bodyPr/>
                    <a:lstStyle/>
                    <a:p>
                      <a:pPr marL="0" lvl="0" indent="0" algn="l" rtl="0">
                        <a:spcBef>
                          <a:spcPts val="0"/>
                        </a:spcBef>
                        <a:spcAft>
                          <a:spcPts val="0"/>
                        </a:spcAft>
                        <a:buNone/>
                      </a:pPr>
                      <a:r>
                        <a:rPr lang="en-US" sz="1600"/>
                        <a:t>Named Storms</a:t>
                      </a:r>
                      <a:endParaRPr sz="1600"/>
                    </a:p>
                  </a:txBody>
                  <a:tcPr marL="0" marR="0" marT="0" marB="0"/>
                </a:tc>
                <a:tc>
                  <a:txBody>
                    <a:bodyPr/>
                    <a:lstStyle/>
                    <a:p>
                      <a:pPr marL="0" lvl="0" indent="0" algn="l" rtl="0">
                        <a:spcBef>
                          <a:spcPts val="0"/>
                        </a:spcBef>
                        <a:spcAft>
                          <a:spcPts val="0"/>
                        </a:spcAft>
                        <a:buNone/>
                      </a:pPr>
                      <a:r>
                        <a:rPr lang="en-US" sz="1600"/>
                        <a:t>15-21</a:t>
                      </a:r>
                      <a:endParaRPr sz="1600"/>
                    </a:p>
                  </a:txBody>
                  <a:tcPr marL="0" marR="0" marT="0" marB="0"/>
                </a:tc>
              </a:tr>
              <a:tr h="387756">
                <a:tc>
                  <a:txBody>
                    <a:bodyPr/>
                    <a:lstStyle/>
                    <a:p>
                      <a:pPr marL="0" lvl="0" indent="0" algn="l" rtl="0">
                        <a:spcBef>
                          <a:spcPts val="0"/>
                        </a:spcBef>
                        <a:spcAft>
                          <a:spcPts val="0"/>
                        </a:spcAft>
                        <a:buNone/>
                      </a:pPr>
                      <a:r>
                        <a:rPr lang="en-US" sz="1600"/>
                        <a:t>Hurricanes</a:t>
                      </a:r>
                      <a:endParaRPr sz="1600"/>
                    </a:p>
                  </a:txBody>
                  <a:tcPr marL="0" marR="0" marT="0" marB="0"/>
                </a:tc>
                <a:tc>
                  <a:txBody>
                    <a:bodyPr/>
                    <a:lstStyle/>
                    <a:p>
                      <a:pPr marL="0" lvl="0" indent="0" algn="l" rtl="0">
                        <a:spcBef>
                          <a:spcPts val="0"/>
                        </a:spcBef>
                        <a:spcAft>
                          <a:spcPts val="0"/>
                        </a:spcAft>
                        <a:buNone/>
                      </a:pPr>
                      <a:r>
                        <a:rPr lang="en-US" sz="1600"/>
                        <a:t>7-10</a:t>
                      </a:r>
                      <a:endParaRPr sz="1600"/>
                    </a:p>
                  </a:txBody>
                  <a:tcPr marL="0" marR="0" marT="0" marB="0"/>
                </a:tc>
              </a:tr>
              <a:tr h="387756">
                <a:tc>
                  <a:txBody>
                    <a:bodyPr/>
                    <a:lstStyle/>
                    <a:p>
                      <a:pPr marL="0" lvl="0" indent="0" algn="l" rtl="0">
                        <a:spcBef>
                          <a:spcPts val="0"/>
                        </a:spcBef>
                        <a:spcAft>
                          <a:spcPts val="0"/>
                        </a:spcAft>
                        <a:buNone/>
                      </a:pPr>
                      <a:r>
                        <a:rPr lang="en-US" sz="1600"/>
                        <a:t>Major Hurricanes</a:t>
                      </a:r>
                      <a:endParaRPr sz="1600"/>
                    </a:p>
                  </a:txBody>
                  <a:tcPr marL="0" marR="0" marT="0" marB="0"/>
                </a:tc>
                <a:tc>
                  <a:txBody>
                    <a:bodyPr/>
                    <a:lstStyle/>
                    <a:p>
                      <a:pPr marL="0" lvl="0" indent="0" algn="l" rtl="0">
                        <a:spcBef>
                          <a:spcPts val="0"/>
                        </a:spcBef>
                        <a:spcAft>
                          <a:spcPts val="0"/>
                        </a:spcAft>
                        <a:buNone/>
                      </a:pPr>
                      <a:r>
                        <a:rPr lang="en-US" sz="1600"/>
                        <a:t>3-5</a:t>
                      </a:r>
                      <a:endParaRPr sz="1600"/>
                    </a:p>
                  </a:txBody>
                  <a:tcPr marL="0" marR="0" marT="0" marB="0"/>
                </a:tc>
              </a:tr>
              <a:tr h="387756">
                <a:tc>
                  <a:txBody>
                    <a:bodyPr/>
                    <a:lstStyle/>
                    <a:p>
                      <a:pPr marL="0" lvl="0" indent="0" algn="l" rtl="0">
                        <a:spcBef>
                          <a:spcPts val="0"/>
                        </a:spcBef>
                        <a:spcAft>
                          <a:spcPts val="0"/>
                        </a:spcAft>
                        <a:buNone/>
                      </a:pPr>
                      <a:r>
                        <a:rPr lang="en-US" sz="1600"/>
                        <a:t>ACE % of Median</a:t>
                      </a:r>
                      <a:endParaRPr sz="1600"/>
                    </a:p>
                  </a:txBody>
                  <a:tcPr marL="0" marR="0" marT="0" marB="0"/>
                </a:tc>
                <a:tc>
                  <a:txBody>
                    <a:bodyPr/>
                    <a:lstStyle/>
                    <a:p>
                      <a:pPr marL="0" lvl="0" indent="0" algn="l" rtl="0">
                        <a:spcBef>
                          <a:spcPts val="0"/>
                        </a:spcBef>
                        <a:spcAft>
                          <a:spcPts val="0"/>
                        </a:spcAft>
                        <a:buNone/>
                      </a:pPr>
                      <a:r>
                        <a:rPr lang="en-US" sz="1600" dirty="0"/>
                        <a:t>110-190</a:t>
                      </a:r>
                      <a:endParaRPr sz="1600" dirty="0"/>
                    </a:p>
                  </a:txBody>
                  <a:tcPr marL="0" marR="0" marT="0" marB="0"/>
                </a:tc>
              </a:tr>
            </a:tbl>
          </a:graphicData>
        </a:graphic>
      </p:graphicFrame>
    </p:spTree>
    <p:extLst>
      <p:ext uri="{BB962C8B-B14F-4D97-AF65-F5344CB8AC3E}">
        <p14:creationId xmlns:p14="http://schemas.microsoft.com/office/powerpoint/2010/main" val="392951246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6_CPC_Overview2">
  <a:themeElements>
    <a:clrScheme name="">
      <a:dk1>
        <a:srgbClr val="000000"/>
      </a:dk1>
      <a:lt1>
        <a:srgbClr val="FFFFFF"/>
      </a:lt1>
      <a:dk2>
        <a:srgbClr val="0000CC"/>
      </a:dk2>
      <a:lt2>
        <a:srgbClr val="FFFF00"/>
      </a:lt2>
      <a:accent1>
        <a:srgbClr val="00CC00"/>
      </a:accent1>
      <a:accent2>
        <a:srgbClr val="3399FF"/>
      </a:accent2>
      <a:accent3>
        <a:srgbClr val="AAAAE2"/>
      </a:accent3>
      <a:accent4>
        <a:srgbClr val="DADADA"/>
      </a:accent4>
      <a:accent5>
        <a:srgbClr val="AAE2AA"/>
      </a:accent5>
      <a:accent6>
        <a:srgbClr val="2D8AE7"/>
      </a:accent6>
      <a:hlink>
        <a:srgbClr val="99CCFF"/>
      </a:hlink>
      <a:folHlink>
        <a:srgbClr val="DDDDDD"/>
      </a:folHlink>
    </a:clrScheme>
    <a:fontScheme name="CPC_Overview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PC_Overview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PC_Overview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PC_Overview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PC_Overview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PC_Overview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PC_Overview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PC_Overview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PC_Overview2">
  <a:themeElements>
    <a:clrScheme name="">
      <a:dk1>
        <a:srgbClr val="000000"/>
      </a:dk1>
      <a:lt1>
        <a:srgbClr val="FFFFFF"/>
      </a:lt1>
      <a:dk2>
        <a:srgbClr val="0000CC"/>
      </a:dk2>
      <a:lt2>
        <a:srgbClr val="FFFF00"/>
      </a:lt2>
      <a:accent1>
        <a:srgbClr val="00CC00"/>
      </a:accent1>
      <a:accent2>
        <a:srgbClr val="3399FF"/>
      </a:accent2>
      <a:accent3>
        <a:srgbClr val="AAAAE2"/>
      </a:accent3>
      <a:accent4>
        <a:srgbClr val="DADADA"/>
      </a:accent4>
      <a:accent5>
        <a:srgbClr val="AAE2AA"/>
      </a:accent5>
      <a:accent6>
        <a:srgbClr val="2D8AE7"/>
      </a:accent6>
      <a:hlink>
        <a:srgbClr val="99CCFF"/>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PC_Overview2">
  <a:themeElements>
    <a:clrScheme name="">
      <a:dk1>
        <a:srgbClr val="000000"/>
      </a:dk1>
      <a:lt1>
        <a:srgbClr val="FFFFFF"/>
      </a:lt1>
      <a:dk2>
        <a:srgbClr val="0000CC"/>
      </a:dk2>
      <a:lt2>
        <a:srgbClr val="FFFF00"/>
      </a:lt2>
      <a:accent1>
        <a:srgbClr val="00CC00"/>
      </a:accent1>
      <a:accent2>
        <a:srgbClr val="3399FF"/>
      </a:accent2>
      <a:accent3>
        <a:srgbClr val="AAAAE2"/>
      </a:accent3>
      <a:accent4>
        <a:srgbClr val="DADADA"/>
      </a:accent4>
      <a:accent5>
        <a:srgbClr val="AAE2AA"/>
      </a:accent5>
      <a:accent6>
        <a:srgbClr val="2D8AE7"/>
      </a:accent6>
      <a:hlink>
        <a:srgbClr val="99CCFF"/>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CPC_Overview2">
  <a:themeElements>
    <a:clrScheme name="">
      <a:dk1>
        <a:srgbClr val="000000"/>
      </a:dk1>
      <a:lt1>
        <a:srgbClr val="FFFFFF"/>
      </a:lt1>
      <a:dk2>
        <a:srgbClr val="0000CC"/>
      </a:dk2>
      <a:lt2>
        <a:srgbClr val="FFFF00"/>
      </a:lt2>
      <a:accent1>
        <a:srgbClr val="00CC00"/>
      </a:accent1>
      <a:accent2>
        <a:srgbClr val="3399FF"/>
      </a:accent2>
      <a:accent3>
        <a:srgbClr val="AAAAE2"/>
      </a:accent3>
      <a:accent4>
        <a:srgbClr val="DADADA"/>
      </a:accent4>
      <a:accent5>
        <a:srgbClr val="AAE2AA"/>
      </a:accent5>
      <a:accent6>
        <a:srgbClr val="2D8AE7"/>
      </a:accent6>
      <a:hlink>
        <a:srgbClr val="99CCFF"/>
      </a:hlink>
      <a:folHlink>
        <a:srgbClr val="DDDDDD"/>
      </a:folHlink>
    </a:clrScheme>
    <a:fontScheme name="CPC_Overview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PC_Overview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PC_Overview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PC_Overview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PC_Overview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PC_Overview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PC_Overview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PC_Overview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PC_Overview2">
  <a:themeElements>
    <a:clrScheme name="">
      <a:dk1>
        <a:srgbClr val="000000"/>
      </a:dk1>
      <a:lt1>
        <a:srgbClr val="FFFFFF"/>
      </a:lt1>
      <a:dk2>
        <a:srgbClr val="0000CC"/>
      </a:dk2>
      <a:lt2>
        <a:srgbClr val="FFFF00"/>
      </a:lt2>
      <a:accent1>
        <a:srgbClr val="00CC00"/>
      </a:accent1>
      <a:accent2>
        <a:srgbClr val="3399FF"/>
      </a:accent2>
      <a:accent3>
        <a:srgbClr val="AAAAE2"/>
      </a:accent3>
      <a:accent4>
        <a:srgbClr val="DADADA"/>
      </a:accent4>
      <a:accent5>
        <a:srgbClr val="AAE2AA"/>
      </a:accent5>
      <a:accent6>
        <a:srgbClr val="2D8AE7"/>
      </a:accent6>
      <a:hlink>
        <a:srgbClr val="99CCFF"/>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CPC_Overview2">
  <a:themeElements>
    <a:clrScheme name="">
      <a:dk1>
        <a:srgbClr val="000000"/>
      </a:dk1>
      <a:lt1>
        <a:srgbClr val="FFFFFF"/>
      </a:lt1>
      <a:dk2>
        <a:srgbClr val="0000CC"/>
      </a:dk2>
      <a:lt2>
        <a:srgbClr val="FFFF00"/>
      </a:lt2>
      <a:accent1>
        <a:srgbClr val="00CC00"/>
      </a:accent1>
      <a:accent2>
        <a:srgbClr val="3399FF"/>
      </a:accent2>
      <a:accent3>
        <a:srgbClr val="AAAAE2"/>
      </a:accent3>
      <a:accent4>
        <a:srgbClr val="DADADA"/>
      </a:accent4>
      <a:accent5>
        <a:srgbClr val="AAE2AA"/>
      </a:accent5>
      <a:accent6>
        <a:srgbClr val="2D8AE7"/>
      </a:accent6>
      <a:hlink>
        <a:srgbClr val="99CCFF"/>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4_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7584</TotalTime>
  <Words>3123</Words>
  <Application>Microsoft Macintosh PowerPoint</Application>
  <PresentationFormat>Custom</PresentationFormat>
  <Paragraphs>403</Paragraphs>
  <Slides>27</Slides>
  <Notes>21</Notes>
  <HiddenSlides>0</HiddenSlides>
  <MMClips>0</MMClips>
  <ScaleCrop>false</ScaleCrop>
  <HeadingPairs>
    <vt:vector size="4" baseType="variant">
      <vt:variant>
        <vt:lpstr>Theme</vt:lpstr>
      </vt:variant>
      <vt:variant>
        <vt:i4>10</vt:i4>
      </vt:variant>
      <vt:variant>
        <vt:lpstr>Slide Titles</vt:lpstr>
      </vt:variant>
      <vt:variant>
        <vt:i4>27</vt:i4>
      </vt:variant>
    </vt:vector>
  </HeadingPairs>
  <TitlesOfParts>
    <vt:vector size="37" baseType="lpstr">
      <vt:lpstr>Blue Business Theme</vt:lpstr>
      <vt:lpstr>1_CPC_Overview2</vt:lpstr>
      <vt:lpstr>2_CPC_Overview2</vt:lpstr>
      <vt:lpstr>3_CPC_Overview2</vt:lpstr>
      <vt:lpstr>4_CPC_Overview2</vt:lpstr>
      <vt:lpstr>2_Blue Business Theme</vt:lpstr>
      <vt:lpstr>3_Blue Business Theme</vt:lpstr>
      <vt:lpstr>5_CPC_Overview2</vt:lpstr>
      <vt:lpstr>4_Blue Business Theme</vt:lpstr>
      <vt:lpstr>6_CPC_Overview2</vt:lpstr>
      <vt:lpstr>NOAA’s August Update (8/4) for the 2022 Atlantic Hurricane Season Outlook: Methodology &amp; Forecast Outlook</vt:lpstr>
      <vt:lpstr>Contributions from HRD/AOML Research to the NOAA Seasonal Hurricane Outlook</vt:lpstr>
      <vt:lpstr>Significance of June-July Activity</vt:lpstr>
      <vt:lpstr>2022 June-July Activity Nothing in the “Box”</vt:lpstr>
      <vt:lpstr>Primary Reason to Update the Outlook in August Peak months for activity:  Aug-Sep-Oct (ASO)</vt:lpstr>
      <vt:lpstr>Key Things to Know about Atl. Hurricane Outlook (Aug. Update)</vt:lpstr>
      <vt:lpstr>NUANCES OF HURRICANE IMPACTS: Intensity, Size, exact landfall location, etc.</vt:lpstr>
      <vt:lpstr>NOAA’s 2022 Atlantic Hurricane Season Outlooks</vt:lpstr>
      <vt:lpstr>NOAA’s 2022 Atlantic Hurricane Season Outlooks</vt:lpstr>
      <vt:lpstr>Sea-surface Temperature Anomalies </vt:lpstr>
      <vt:lpstr>CPC/ IRI ENSO Probability Forecast (July  14th)</vt:lpstr>
      <vt:lpstr>June 2022 SSTA in Main Development Region (MDR)</vt:lpstr>
      <vt:lpstr>Observed Low-level Circulation</vt:lpstr>
      <vt:lpstr>CFS: SSTA Forecasts for ASO</vt:lpstr>
      <vt:lpstr>200-850 hPa Vertical Wind Shear and Anomalies</vt:lpstr>
      <vt:lpstr>Expected Atlantic Conditions During August-October 2022</vt:lpstr>
      <vt:lpstr>Model Forecast Summary</vt:lpstr>
      <vt:lpstr>Model Forecast Summary</vt:lpstr>
      <vt:lpstr>The 2022 Atlantic Outlooks in a Historical Perspective</vt:lpstr>
      <vt:lpstr>Summary</vt:lpstr>
      <vt:lpstr>VALUE OF OUTLOOK</vt:lpstr>
      <vt:lpstr>Questions?</vt:lpstr>
      <vt:lpstr>ENSO Forecast Plumes </vt:lpstr>
      <vt:lpstr>West African Monsoon Measures</vt:lpstr>
      <vt:lpstr>NOAA SEASONAL HURRICANE OUTLOOKS: Timelines, products</vt:lpstr>
      <vt:lpstr>August 2022 Atlantic Hurricane Outlook: Historical Perspective</vt:lpstr>
      <vt:lpstr>Summary of increases (NATL) since 1995 (Science (2001) Goldenberg, Landsea, Gray &amp; Mestas-Nuñez)</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NOAA 2022 Hurricane Season Outlooks</dc:title>
  <dc:creator>wd01ak</dc:creator>
  <cp:lastModifiedBy>Stanley Blake Goldenberg</cp:lastModifiedBy>
  <cp:revision>86</cp:revision>
  <dcterms:created xsi:type="dcterms:W3CDTF">2003-03-17T18:17:08Z</dcterms:created>
  <dcterms:modified xsi:type="dcterms:W3CDTF">2022-08-11T15:17:26Z</dcterms:modified>
</cp:coreProperties>
</file>