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/>
    <p:restoredTop sz="94690"/>
  </p:normalViewPr>
  <p:slideViewPr>
    <p:cSldViewPr snapToGrid="0" snapToObjects="1">
      <p:cViewPr varScale="1">
        <p:scale>
          <a:sx n="157" d="100"/>
          <a:sy n="157" d="100"/>
        </p:scale>
        <p:origin x="184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66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71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6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1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30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0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22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20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50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41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942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C2EFF-5696-544A-BE3E-9C26D92B3A3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4B7BD-E307-C548-801F-5535E025A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439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 Display, Archival, and </a:t>
            </a:r>
            <a:r>
              <a:rPr lang="en-US" dirty="0" smtClean="0"/>
              <a:t>Legacy (DDAL)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Jon Zawislak and Heather Holbach</a:t>
            </a:r>
          </a:p>
          <a:p>
            <a:r>
              <a:rPr lang="en-US" dirty="0" smtClean="0"/>
              <a:t>HRD Science Meeting</a:t>
            </a:r>
          </a:p>
          <a:p>
            <a:r>
              <a:rPr lang="en-US" dirty="0" smtClean="0"/>
              <a:t>June 8,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0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Ensure the unique data sets collected and hosted by HRD are preserved, documented, and maintained.</a:t>
            </a:r>
          </a:p>
          <a:p>
            <a:endParaRPr lang="en-US" dirty="0" smtClean="0"/>
          </a:p>
          <a:p>
            <a:r>
              <a:rPr lang="en-US" dirty="0" smtClean="0"/>
              <a:t>Improve accessibility, especially for outside users, and visualization of our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257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community survey</a:t>
            </a:r>
          </a:p>
          <a:p>
            <a:pPr lvl="1"/>
            <a:r>
              <a:rPr lang="en-US" dirty="0" smtClean="0"/>
              <a:t>What do the users like about the current architecture?</a:t>
            </a:r>
          </a:p>
          <a:p>
            <a:pPr lvl="1"/>
            <a:r>
              <a:rPr lang="en-US" dirty="0" smtClean="0"/>
              <a:t>What improvements would the users like to see?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Seeking feedback for survey recipients (TS list, Academia, Federal)</a:t>
            </a:r>
          </a:p>
          <a:p>
            <a:endParaRPr lang="en-US" dirty="0" smtClean="0"/>
          </a:p>
          <a:p>
            <a:r>
              <a:rPr lang="en-US" dirty="0" smtClean="0"/>
              <a:t>Data management plans</a:t>
            </a:r>
          </a:p>
          <a:p>
            <a:pPr lvl="1"/>
            <a:r>
              <a:rPr lang="en-US" dirty="0" smtClean="0"/>
              <a:t>Identify the weaknesses in our current data management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706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093856"/>
              </p:ext>
            </p:extLst>
          </p:nvPr>
        </p:nvGraphicFramePr>
        <p:xfrm>
          <a:off x="2031715" y="232040"/>
          <a:ext cx="8128570" cy="6393920"/>
        </p:xfrm>
        <a:graphic>
          <a:graphicData uri="http://schemas.openxmlformats.org/drawingml/2006/table">
            <a:tbl>
              <a:tblPr/>
              <a:tblGrid>
                <a:gridCol w="143108"/>
                <a:gridCol w="3587697"/>
                <a:gridCol w="3443707"/>
                <a:gridCol w="954058"/>
              </a:tblGrid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>
                          <a:effectLst/>
                        </a:rPr>
                        <a:t>INSTRUMENTS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i="1" dirty="0" smtClean="0">
                          <a:effectLst/>
                        </a:rPr>
                        <a:t>Contacts</a:t>
                      </a:r>
                      <a:endParaRPr lang="en-US" sz="1300" i="1" dirty="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DMP?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Tail Doppler radar (TDR)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John Gamache, Paul Reasor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Lower Fuselage (LF) radar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John Gamache, Paul Reasor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 dirty="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 dirty="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>
                          <a:effectLst/>
                        </a:rPr>
                        <a:t>Stepped Frequency Microwave Radiometer (SFMR)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>
                          <a:effectLst/>
                        </a:rPr>
                        <a:t>Brad Klotz, Heather Holbach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>
                          <a:effectLst/>
                        </a:rPr>
                        <a:t>Doppler Wind Lidar (DWL)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Dave Emmitt, Lisa Bucci, Kelly Ryan, Jun Zhang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Cloud Physics Probes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Bob Black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>
                          <a:effectLst/>
                        </a:rPr>
                        <a:t>PLATFORMS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i="1" dirty="0" smtClean="0">
                          <a:effectLst/>
                        </a:rPr>
                        <a:t>Contacts</a:t>
                      </a:r>
                      <a:endParaRPr lang="en-US" sz="1300" i="1" dirty="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DMP?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Flight-level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Neal Dorst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Dropsonde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Sim Aberson, Kathryn Sellwood, Michael Black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IR Dropsonde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Joe Cione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Coyote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Joe Cione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300" b="0">
                          <a:effectLst/>
                        </a:rPr>
                        <a:t>Airborne eXpendable BathyThermograph (AXBT)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300" i="0">
                          <a:effectLst/>
                        </a:rPr>
                        <a:t>Nick Shay, Jun Zhang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>
                          <a:effectLst/>
                        </a:rPr>
                        <a:t>OBSERVATIONAL PRODUCTS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i="1" dirty="0" smtClean="0">
                          <a:effectLst/>
                        </a:rPr>
                        <a:t>Contacts</a:t>
                      </a:r>
                      <a:endParaRPr lang="en-US" sz="1300" i="1" dirty="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DMP?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HEDAS Pre-processing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Aksoy, Aberson, Sellwood, Christophersen, Dahl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Center Fixes / Tracks (2-min)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Neal Dorst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>
                          <a:effectLst/>
                        </a:rPr>
                        <a:t>INFORMATIONAL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i="1" dirty="0" smtClean="0">
                          <a:effectLst/>
                        </a:rPr>
                        <a:t>Contacts</a:t>
                      </a:r>
                      <a:endParaRPr lang="en-US" sz="1300" i="1" dirty="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DMP?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Flight Directors (FD) Logs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Neal Dorst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Lead Project Scientist (LPS) Reports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Neal Dorst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Radar Scientist Reports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Neal Dorst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Dropsonde Scientist Reports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Neal Dorst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Media (Photos and Videos)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TBD (Erica Rule?)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>
                          <a:effectLst/>
                        </a:rPr>
                        <a:t>MODEL PRODUCTS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i="1" dirty="0" smtClean="0">
                          <a:effectLst/>
                        </a:rPr>
                        <a:t>Contacts</a:t>
                      </a:r>
                      <a:endParaRPr lang="en-US" sz="1300" i="1" dirty="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>
                          <a:effectLst/>
                        </a:rPr>
                        <a:t>DMP?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Basin-scale HWRF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>
                          <a:effectLst/>
                        </a:rPr>
                        <a:t>Gopal, Xuejin Zhang, Gus Alaka, Russell St. Fleur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>
                          <a:effectLst/>
                        </a:rPr>
                        <a:t>HEDAS </a:t>
                      </a: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300" dirty="0" smtClean="0">
                          <a:effectLst/>
                        </a:rPr>
                        <a:t>Sim </a:t>
                      </a:r>
                      <a:r>
                        <a:rPr lang="en-US" sz="1300" dirty="0" err="1" smtClean="0">
                          <a:effectLst/>
                        </a:rPr>
                        <a:t>Aberson</a:t>
                      </a:r>
                      <a:r>
                        <a:rPr lang="en-US" sz="1300" dirty="0" smtClean="0">
                          <a:effectLst/>
                        </a:rPr>
                        <a:t>, </a:t>
                      </a:r>
                      <a:r>
                        <a:rPr lang="en-US" sz="1300" dirty="0" err="1" smtClean="0">
                          <a:effectLst/>
                        </a:rPr>
                        <a:t>Altug</a:t>
                      </a:r>
                      <a:r>
                        <a:rPr lang="en-US" sz="1300" dirty="0" smtClean="0">
                          <a:effectLst/>
                        </a:rPr>
                        <a:t> </a:t>
                      </a:r>
                      <a:r>
                        <a:rPr lang="en-US" sz="1300" dirty="0" err="1" smtClean="0">
                          <a:effectLst/>
                        </a:rPr>
                        <a:t>Aksoy</a:t>
                      </a:r>
                      <a:endParaRPr lang="en-US" sz="1300" dirty="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20"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US" sz="1300" dirty="0">
                        <a:effectLst/>
                      </a:endParaRPr>
                    </a:p>
                  </a:txBody>
                  <a:tcPr marL="14311" marR="14311" marT="9542" marB="9542" anchor="b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961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Survey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How have you accessed those datasets (e.g., HRD webpage, email request through HRD personnel, other NOAA sources, non-HRD colleagues)?</a:t>
            </a:r>
            <a:endParaRPr lang="en-US" b="0" dirty="0" smtClean="0">
              <a:effectLst/>
            </a:endParaRPr>
          </a:p>
          <a:p>
            <a:endParaRPr lang="en-US" dirty="0" smtClean="0"/>
          </a:p>
          <a:p>
            <a:r>
              <a:rPr lang="en-US" dirty="0" smtClean="0"/>
              <a:t>Are </a:t>
            </a:r>
            <a:r>
              <a:rPr lang="en-US" dirty="0"/>
              <a:t>datasets on the HRD webpage catalogued in an intuitive </a:t>
            </a:r>
            <a:r>
              <a:rPr lang="en-US" dirty="0" smtClean="0"/>
              <a:t>way for dataset discovery and download?</a:t>
            </a:r>
          </a:p>
          <a:p>
            <a:endParaRPr lang="en-US" dirty="0" smtClean="0"/>
          </a:p>
          <a:p>
            <a:r>
              <a:rPr lang="en-US" dirty="0" smtClean="0"/>
              <a:t>Were </a:t>
            </a:r>
            <a:r>
              <a:rPr lang="en-US" dirty="0"/>
              <a:t>you able to find information (or…what information was offered) on QC procedures, error estimates, data versioning / processing date, and citations for the datasets</a:t>
            </a:r>
            <a:r>
              <a:rPr lang="en-US" dirty="0" smtClean="0"/>
              <a:t>?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83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367</Words>
  <Application>Microsoft Macintosh PowerPoint</Application>
  <PresentationFormat>Widescreen</PresentationFormat>
  <Paragraphs>76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Data Display, Archival, and Legacy (DDAL)</vt:lpstr>
      <vt:lpstr>Purpose</vt:lpstr>
      <vt:lpstr>First Steps</vt:lpstr>
      <vt:lpstr>PowerPoint Presentation</vt:lpstr>
      <vt:lpstr>Sample Survey Questions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Holbach</dc:creator>
  <cp:lastModifiedBy>Heather Holbach</cp:lastModifiedBy>
  <cp:revision>11</cp:revision>
  <dcterms:created xsi:type="dcterms:W3CDTF">2017-06-07T18:36:52Z</dcterms:created>
  <dcterms:modified xsi:type="dcterms:W3CDTF">2017-06-07T20:57:50Z</dcterms:modified>
</cp:coreProperties>
</file>