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45751-306E-6447-9CF5-FA3021BA9C14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2D85D-4312-2C4D-814C-C9AE04E72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69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2D85D-4312-2C4D-814C-C9AE04E725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7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25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4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3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0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9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72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7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9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8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3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BD6E-49FA-6F44-B4DF-CA3BEB0B57B1}" type="datetimeFigureOut">
              <a:rPr lang="en-US" smtClean="0"/>
              <a:t>10/17/12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B8E52-5E86-DF44-93D9-A574ECF03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7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20" Type="http://schemas.openxmlformats.org/officeDocument/2006/relationships/image" Target="../media/image27.jp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22.png"/><Relationship Id="rId16" Type="http://schemas.openxmlformats.org/officeDocument/2006/relationships/image" Target="../media/image23.png"/><Relationship Id="rId17" Type="http://schemas.openxmlformats.org/officeDocument/2006/relationships/image" Target="../media/image24.png"/><Relationship Id="rId18" Type="http://schemas.openxmlformats.org/officeDocument/2006/relationships/image" Target="../media/image25.png"/><Relationship Id="rId19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00584" y="1600200"/>
            <a:ext cx="8933688" cy="4389120"/>
            <a:chOff x="100584" y="1600200"/>
            <a:chExt cx="8933688" cy="4389120"/>
          </a:xfrm>
        </p:grpSpPr>
        <p:pic>
          <p:nvPicPr>
            <p:cNvPr id="31" name="Picture 30" descr="bt_diff_100831_0645z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152" y="1600200"/>
              <a:ext cx="4389120" cy="4389120"/>
            </a:xfrm>
            <a:prstGeom prst="rect">
              <a:avLst/>
            </a:prstGeom>
          </p:spPr>
        </p:pic>
        <p:pic>
          <p:nvPicPr>
            <p:cNvPr id="32" name="Picture 31" descr="100831_0645Z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84" y="1600200"/>
              <a:ext cx="4389120" cy="4389120"/>
            </a:xfrm>
            <a:prstGeom prst="rect">
              <a:avLst/>
            </a:prstGeom>
          </p:spPr>
        </p:pic>
      </p:grpSp>
      <p:grpSp>
        <p:nvGrpSpPr>
          <p:cNvPr id="61" name="Group 60"/>
          <p:cNvGrpSpPr/>
          <p:nvPr/>
        </p:nvGrpSpPr>
        <p:grpSpPr>
          <a:xfrm>
            <a:off x="114300" y="1600200"/>
            <a:ext cx="8933688" cy="4389120"/>
            <a:chOff x="100584" y="1600200"/>
            <a:chExt cx="8933688" cy="4389120"/>
          </a:xfrm>
        </p:grpSpPr>
        <p:pic>
          <p:nvPicPr>
            <p:cNvPr id="62" name="Picture 61" descr="bt_diff_100831_1245z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152" y="1600200"/>
              <a:ext cx="4389120" cy="4389120"/>
            </a:xfrm>
            <a:prstGeom prst="rect">
              <a:avLst/>
            </a:prstGeom>
          </p:spPr>
        </p:pic>
        <p:pic>
          <p:nvPicPr>
            <p:cNvPr id="63" name="Picture 62" descr="100831_1245Z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84" y="1600200"/>
              <a:ext cx="4389120" cy="438912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100584" y="1600200"/>
            <a:ext cx="8933688" cy="4389120"/>
            <a:chOff x="100584" y="1600200"/>
            <a:chExt cx="8933688" cy="4389120"/>
          </a:xfrm>
        </p:grpSpPr>
        <p:pic>
          <p:nvPicPr>
            <p:cNvPr id="58" name="Picture 57" descr="100831_1745Z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84" y="1600200"/>
              <a:ext cx="4389120" cy="4389120"/>
            </a:xfrm>
            <a:prstGeom prst="rect">
              <a:avLst/>
            </a:prstGeom>
          </p:spPr>
        </p:pic>
        <p:pic>
          <p:nvPicPr>
            <p:cNvPr id="59" name="Picture 58" descr="bt_diff_100831_1745z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152" y="1600200"/>
              <a:ext cx="4389120" cy="4389120"/>
            </a:xfrm>
            <a:prstGeom prst="rect">
              <a:avLst/>
            </a:prstGeom>
          </p:spPr>
        </p:pic>
      </p:grp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Comic Sans MS" pitchFamily="66" charset="0"/>
              </a:rPr>
              <a:t>Hurricane </a:t>
            </a:r>
            <a:r>
              <a:rPr lang="en-US" sz="3200" dirty="0" smtClean="0">
                <a:latin typeface="Comic Sans MS" pitchFamily="66" charset="0"/>
              </a:rPr>
              <a:t>Earl: </a:t>
            </a:r>
            <a:r>
              <a:rPr lang="en-US" sz="3200" dirty="0" smtClean="0">
                <a:latin typeface="Comic Sans MS" pitchFamily="66" charset="0"/>
              </a:rPr>
              <a:t>31 </a:t>
            </a:r>
            <a:r>
              <a:rPr lang="en-US" sz="3200" dirty="0" smtClean="0">
                <a:latin typeface="Comic Sans MS" pitchFamily="66" charset="0"/>
              </a:rPr>
              <a:t>August 2010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114300" y="1211263"/>
            <a:ext cx="4376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latin typeface="Comic Sans MS" pitchFamily="66" charset="0"/>
              </a:rPr>
              <a:t>GOES IR (storm relative)</a:t>
            </a: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4491038" y="1211263"/>
            <a:ext cx="4640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GOES BT Diff (storm relative)</a:t>
            </a:r>
          </a:p>
        </p:txBody>
      </p:sp>
    </p:spTree>
    <p:extLst>
      <p:ext uri="{BB962C8B-B14F-4D97-AF65-F5344CB8AC3E}">
        <p14:creationId xmlns:p14="http://schemas.microsoft.com/office/powerpoint/2010/main" val="16827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rbt_diff300k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7" t="23996" r="11821" b="25456"/>
          <a:stretch/>
        </p:blipFill>
        <p:spPr>
          <a:xfrm>
            <a:off x="329163" y="1995895"/>
            <a:ext cx="4114800" cy="342282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irbt_diff400km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6" t="23996" r="11820" b="25456"/>
          <a:stretch/>
        </p:blipFill>
        <p:spPr>
          <a:xfrm>
            <a:off x="4552432" y="1995896"/>
            <a:ext cx="4114800" cy="34228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/>
                <a:cs typeface="Comic Sans MS"/>
              </a:rPr>
              <a:t>TC Diurnal Cycle </a:t>
            </a:r>
          </a:p>
          <a:p>
            <a:pPr algn="ctr"/>
            <a:r>
              <a:rPr lang="en-US" sz="2000" dirty="0" smtClean="0">
                <a:latin typeface="Comic Sans MS"/>
                <a:cs typeface="Comic Sans MS"/>
              </a:rPr>
              <a:t>IR brightness </a:t>
            </a:r>
            <a:r>
              <a:rPr lang="en-US" sz="2000" dirty="0" smtClean="0">
                <a:latin typeface="Comic Sans MS"/>
                <a:cs typeface="Comic Sans MS"/>
              </a:rPr>
              <a:t>temperatures</a:t>
            </a:r>
            <a:r>
              <a:rPr lang="en-US" sz="2000" dirty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 smtClean="0">
                <a:latin typeface="Comic Sans MS"/>
                <a:cs typeface="Comic Sans MS"/>
              </a:rPr>
              <a:t>300 </a:t>
            </a:r>
            <a:r>
              <a:rPr lang="en-US" sz="2000" dirty="0" smtClean="0">
                <a:latin typeface="Comic Sans MS"/>
                <a:cs typeface="Comic Sans MS"/>
              </a:rPr>
              <a:t>&amp; 400 </a:t>
            </a:r>
            <a:r>
              <a:rPr lang="en-US" sz="2000" dirty="0" smtClean="0">
                <a:latin typeface="Comic Sans MS"/>
                <a:cs typeface="Comic Sans MS"/>
              </a:rPr>
              <a:t>km) </a:t>
            </a:r>
            <a:r>
              <a:rPr lang="en-US" sz="2000" dirty="0" err="1" smtClean="0">
                <a:latin typeface="Comic Sans MS"/>
                <a:cs typeface="Comic Sans MS"/>
              </a:rPr>
              <a:t>vs</a:t>
            </a:r>
            <a:r>
              <a:rPr lang="en-US" sz="2000" dirty="0" smtClean="0">
                <a:latin typeface="Comic Sans MS"/>
                <a:cs typeface="Comic Sans MS"/>
              </a:rPr>
              <a:t> Dvorak </a:t>
            </a:r>
            <a:endParaRPr lang="en-US" sz="2000" dirty="0" smtClean="0">
              <a:latin typeface="Comic Sans MS"/>
              <a:cs typeface="Comic Sans MS"/>
            </a:endParaRPr>
          </a:p>
          <a:p>
            <a:pPr algn="ctr"/>
            <a:r>
              <a:rPr lang="en-US" sz="2000" dirty="0" smtClean="0">
                <a:latin typeface="Comic Sans MS"/>
                <a:cs typeface="Comic Sans MS"/>
              </a:rPr>
              <a:t>2001-2010 NATL major hurricanes</a:t>
            </a:r>
          </a:p>
        </p:txBody>
      </p:sp>
      <p:pic>
        <p:nvPicPr>
          <p:cNvPr id="8" name="Picture 7" descr="adtraw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0" t="24089" r="11888" b="25439"/>
          <a:stretch/>
        </p:blipFill>
        <p:spPr>
          <a:xfrm>
            <a:off x="4553712" y="1993392"/>
            <a:ext cx="4114800" cy="341985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36729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5" name="Picture 4" descr="100831_00z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  <p:pic>
          <p:nvPicPr>
            <p:cNvPr id="6" name="Picture 5" descr="20100831.00.NWAtlantic.UpperDivergenceLarg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9" name="Picture 8" descr="20100831.03.NWAtlantic.UpperDivergenceLarg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  <p:pic>
          <p:nvPicPr>
            <p:cNvPr id="10" name="Picture 9" descr="100831_03z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12" name="Picture 11" descr="100831_06z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  <p:pic>
          <p:nvPicPr>
            <p:cNvPr id="13" name="Picture 12" descr="20100831.06.NWAtlantic.UpperDivergenceLarge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15" name="Picture 14" descr="20100831.09.NWAtlantic.UpperDivergenceLarge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  <p:pic>
          <p:nvPicPr>
            <p:cNvPr id="16" name="Picture 15" descr="100831_09z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18" name="Picture 17" descr="100831_12z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  <p:pic>
          <p:nvPicPr>
            <p:cNvPr id="19" name="Picture 18" descr="20100831.12.NWAtlantic.UpperDivergenceLarge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21" name="Picture 20" descr="20100831.15.NWAtlantic.UpperDivergenceLarge.png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  <p:pic>
          <p:nvPicPr>
            <p:cNvPr id="22" name="Picture 21" descr="100831_15z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24" name="Picture 23" descr="100831_18z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  <p:pic>
          <p:nvPicPr>
            <p:cNvPr id="25" name="Picture 24" descr="20100831.18.NWAtlantic.UpperDivergenceLarge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0" y="2075065"/>
            <a:ext cx="9144000" cy="3172408"/>
            <a:chOff x="0" y="2075065"/>
            <a:chExt cx="9144000" cy="3172408"/>
          </a:xfrm>
        </p:grpSpPr>
        <p:pic>
          <p:nvPicPr>
            <p:cNvPr id="27" name="Picture 26" descr="20100831.21.NWAtlantic.UpperDivergenceLarge.png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75065"/>
              <a:ext cx="4572000" cy="3172408"/>
            </a:xfrm>
            <a:prstGeom prst="rect">
              <a:avLst/>
            </a:prstGeom>
          </p:spPr>
        </p:pic>
        <p:pic>
          <p:nvPicPr>
            <p:cNvPr id="28" name="Picture 27" descr="100831_21z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5065"/>
              <a:ext cx="4572000" cy="3172408"/>
            </a:xfrm>
            <a:prstGeom prst="rect">
              <a:avLst/>
            </a:prstGeom>
          </p:spPr>
        </p:pic>
      </p:grpSp>
      <p:cxnSp>
        <p:nvCxnSpPr>
          <p:cNvPr id="36" name="Straight Connector 35"/>
          <p:cNvCxnSpPr/>
          <p:nvPr/>
        </p:nvCxnSpPr>
        <p:spPr>
          <a:xfrm>
            <a:off x="-3168949" y="4182533"/>
            <a:ext cx="0" cy="5698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-3016549" y="4334933"/>
            <a:ext cx="0" cy="5698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/>
                <a:cs typeface="Comic Sans MS"/>
              </a:rPr>
              <a:t>TC Diurnal Cycle </a:t>
            </a:r>
            <a:endParaRPr lang="en-US" sz="3200" dirty="0" smtClean="0">
              <a:latin typeface="Comic Sans MS"/>
              <a:cs typeface="Comic Sans MS"/>
            </a:endParaRPr>
          </a:p>
          <a:p>
            <a:pPr algn="ctr"/>
            <a:r>
              <a:rPr lang="en-US" sz="2000" dirty="0" smtClean="0">
                <a:latin typeface="Comic Sans MS"/>
                <a:cs typeface="Comic Sans MS"/>
              </a:rPr>
              <a:t>Hurricane Earl: 31 Aug 2010</a:t>
            </a:r>
          </a:p>
          <a:p>
            <a:pPr algn="ctr"/>
            <a:r>
              <a:rPr lang="en-US" sz="2000" dirty="0" smtClean="0">
                <a:latin typeface="Comic Sans MS"/>
                <a:cs typeface="Comic Sans MS"/>
              </a:rPr>
              <a:t>CIMSS water vapor winds &amp; 150-300 </a:t>
            </a:r>
            <a:r>
              <a:rPr lang="en-US" sz="2000" dirty="0" err="1" smtClean="0">
                <a:latin typeface="Comic Sans MS"/>
                <a:cs typeface="Comic Sans MS"/>
              </a:rPr>
              <a:t>mb</a:t>
            </a:r>
            <a:r>
              <a:rPr lang="en-US" sz="2000" dirty="0" smtClean="0">
                <a:latin typeface="Comic Sans MS"/>
                <a:cs typeface="Comic Sans MS"/>
              </a:rPr>
              <a:t> Divergence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0" y="2012677"/>
            <a:ext cx="9144000" cy="3243263"/>
            <a:chOff x="0" y="2012677"/>
            <a:chExt cx="9144000" cy="3243263"/>
          </a:xfrm>
        </p:grpSpPr>
        <p:pic>
          <p:nvPicPr>
            <p:cNvPr id="44" name="Picture 43" descr="Slide1.jp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012677"/>
              <a:ext cx="4572000" cy="3243263"/>
            </a:xfrm>
            <a:prstGeom prst="rect">
              <a:avLst/>
            </a:prstGeom>
          </p:spPr>
        </p:pic>
        <p:pic>
          <p:nvPicPr>
            <p:cNvPr id="45" name="Picture 44" descr="Slide2.jp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12677"/>
              <a:ext cx="4572000" cy="32432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677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59</Words>
  <Application>Microsoft Macintosh PowerPoint</Application>
  <PresentationFormat>On-screen Show (4:3)</PresentationFormat>
  <Paragraphs>10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Miami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P. Dunion</dc:creator>
  <cp:lastModifiedBy>Jason P. Dunion</cp:lastModifiedBy>
  <cp:revision>14</cp:revision>
  <dcterms:created xsi:type="dcterms:W3CDTF">2012-10-17T18:56:34Z</dcterms:created>
  <dcterms:modified xsi:type="dcterms:W3CDTF">2012-10-17T20:27:21Z</dcterms:modified>
</cp:coreProperties>
</file>