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52" d="100"/>
          <a:sy n="152" d="100"/>
        </p:scale>
        <p:origin x="-112" y="-2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printerSettings" Target="printerSettings/printerSettings1.bin"/><Relationship Id="rId16" Type="http://schemas.openxmlformats.org/officeDocument/2006/relationships/presProps" Target="presProps.xml"/><Relationship Id="rId17" Type="http://schemas.openxmlformats.org/officeDocument/2006/relationships/viewProps" Target="viewProps.xml"/><Relationship Id="rId18" Type="http://schemas.openxmlformats.org/officeDocument/2006/relationships/theme" Target="theme/theme1.xml"/><Relationship Id="rId1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BAC9B-13CF-A743-9FA4-8E36648194FA}" type="datetimeFigureOut">
              <a:rPr lang="en-US" smtClean="0"/>
              <a:t>7/25/12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BA834-C49F-3143-952A-683A694538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57908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BAC9B-13CF-A743-9FA4-8E36648194FA}" type="datetimeFigureOut">
              <a:rPr lang="en-US" smtClean="0"/>
              <a:t>7/25/12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BA834-C49F-3143-952A-683A694538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2029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BAC9B-13CF-A743-9FA4-8E36648194FA}" type="datetimeFigureOut">
              <a:rPr lang="en-US" smtClean="0"/>
              <a:t>7/25/12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BA834-C49F-3143-952A-683A694538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87409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BAC9B-13CF-A743-9FA4-8E36648194FA}" type="datetimeFigureOut">
              <a:rPr lang="en-US" smtClean="0"/>
              <a:t>7/25/12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BA834-C49F-3143-952A-683A694538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6132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BAC9B-13CF-A743-9FA4-8E36648194FA}" type="datetimeFigureOut">
              <a:rPr lang="en-US" smtClean="0"/>
              <a:t>7/25/12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BA834-C49F-3143-952A-683A694538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50864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BAC9B-13CF-A743-9FA4-8E36648194FA}" type="datetimeFigureOut">
              <a:rPr lang="en-US" smtClean="0"/>
              <a:t>7/25/12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BA834-C49F-3143-952A-683A694538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21178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BAC9B-13CF-A743-9FA4-8E36648194FA}" type="datetimeFigureOut">
              <a:rPr lang="en-US" smtClean="0"/>
              <a:t>7/25/12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BA834-C49F-3143-952A-683A694538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0363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BAC9B-13CF-A743-9FA4-8E36648194FA}" type="datetimeFigureOut">
              <a:rPr lang="en-US" smtClean="0"/>
              <a:t>7/25/12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BA834-C49F-3143-952A-683A694538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57678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BAC9B-13CF-A743-9FA4-8E36648194FA}" type="datetimeFigureOut">
              <a:rPr lang="en-US" smtClean="0"/>
              <a:t>7/25/12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BA834-C49F-3143-952A-683A694538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48043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BAC9B-13CF-A743-9FA4-8E36648194FA}" type="datetimeFigureOut">
              <a:rPr lang="en-US" smtClean="0"/>
              <a:t>7/25/12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BA834-C49F-3143-952A-683A694538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49493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BAC9B-13CF-A743-9FA4-8E36648194FA}" type="datetimeFigureOut">
              <a:rPr lang="en-US" smtClean="0"/>
              <a:t>7/25/12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BA834-C49F-3143-952A-683A694538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46141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3BAC9B-13CF-A743-9FA4-8E36648194FA}" type="datetimeFigureOut">
              <a:rPr lang="en-US" smtClean="0"/>
              <a:t>7/25/12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EBA834-C49F-3143-952A-683A694538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79510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3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2012 Operational HWRF Web Products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Vijay </a:t>
            </a:r>
            <a:r>
              <a:rPr lang="en-US" dirty="0" err="1" smtClean="0"/>
              <a:t>Tallapragada</a:t>
            </a:r>
            <a:endParaRPr lang="en-US" dirty="0" smtClean="0"/>
          </a:p>
          <a:p>
            <a:r>
              <a:rPr lang="en-US" dirty="0" smtClean="0"/>
              <a:t>NCEP/EMC</a:t>
            </a:r>
          </a:p>
          <a:p>
            <a:r>
              <a:rPr lang="en-US" dirty="0" smtClean="0"/>
              <a:t>(HWRF Team Lead)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00919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2-07-20 at 12.55.00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100" y="0"/>
            <a:ext cx="804971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89134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creen shot 2012-07-20 at 12.56.20 PM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716"/>
          <a:stretch/>
        </p:blipFill>
        <p:spPr>
          <a:xfrm>
            <a:off x="0" y="1490322"/>
            <a:ext cx="9144000" cy="4818286"/>
          </a:xfrm>
          <a:prstGeom prst="rect">
            <a:avLst/>
          </a:prstGeom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6147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WPAC HWRF diagnostic interface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27966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creen shot 2012-07-20 at 12.57.16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16000"/>
            <a:ext cx="9144000" cy="4813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09545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2-07-20 at 12.57.40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700" y="0"/>
            <a:ext cx="886216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25131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creen Shot 2012-07-20 at 3.06.07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473" y="9999"/>
            <a:ext cx="8318329" cy="6478669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2830077" y="1960143"/>
            <a:ext cx="3510096" cy="16001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2053832" y="6350397"/>
            <a:ext cx="45334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http://</a:t>
            </a:r>
            <a:r>
              <a:rPr lang="en-US" dirty="0" err="1" smtClean="0"/>
              <a:t>www.emc.ncep.noaa.gov</a:t>
            </a:r>
            <a:r>
              <a:rPr lang="en-US" dirty="0" smtClean="0"/>
              <a:t>/</a:t>
            </a:r>
            <a:r>
              <a:rPr lang="en-US" dirty="0" err="1" smtClean="0"/>
              <a:t>gc_wmb</a:t>
            </a:r>
            <a:r>
              <a:rPr lang="en-US" dirty="0" smtClean="0"/>
              <a:t>/</a:t>
            </a:r>
            <a:r>
              <a:rPr lang="en-US" dirty="0" err="1" smtClean="0"/>
              <a:t>vxt</a:t>
            </a:r>
            <a:r>
              <a:rPr lang="en-US" dirty="0" smtClean="0"/>
              <a:t>/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92580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6147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Operational HWRF diagnostic interface</a:t>
            </a:r>
            <a:endParaRPr lang="en-US" dirty="0"/>
          </a:p>
        </p:txBody>
      </p:sp>
      <p:pic>
        <p:nvPicPr>
          <p:cNvPr id="4" name="Content Placeholder 3" descr="Screen shot 2012-07-20 at 12.44.47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500" b="13500"/>
          <a:stretch>
            <a:fillRect/>
          </a:stretch>
        </p:blipFill>
        <p:spPr>
          <a:xfrm>
            <a:off x="104695" y="1169817"/>
            <a:ext cx="8964093" cy="4929906"/>
          </a:xfrm>
        </p:spPr>
      </p:pic>
    </p:spTree>
    <p:extLst>
      <p:ext uri="{BB962C8B-B14F-4D97-AF65-F5344CB8AC3E}">
        <p14:creationId xmlns:p14="http://schemas.microsoft.com/office/powerpoint/2010/main" val="8550361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2-07-20 at 12.45.07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8" b="188"/>
          <a:stretch>
            <a:fillRect/>
          </a:stretch>
        </p:blipFill>
        <p:spPr>
          <a:xfrm>
            <a:off x="749637" y="316418"/>
            <a:ext cx="7413638" cy="4077215"/>
          </a:xfrm>
        </p:spPr>
      </p:pic>
      <p:pic>
        <p:nvPicPr>
          <p:cNvPr id="5" name="Picture 4" descr="Screen shot 2012-07-20 at 12.45.55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473" y="3446647"/>
            <a:ext cx="4543081" cy="330728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564732" y="4771146"/>
            <a:ext cx="13522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ATCF output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43175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805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Combined Domain</a:t>
            </a:r>
            <a:endParaRPr lang="en-US" dirty="0"/>
          </a:p>
        </p:txBody>
      </p:sp>
      <p:pic>
        <p:nvPicPr>
          <p:cNvPr id="6" name="Picture 5" descr="Screen shot 2012-07-20 at 12.46.12 PM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002"/>
          <a:stretch/>
        </p:blipFill>
        <p:spPr>
          <a:xfrm>
            <a:off x="596900" y="994364"/>
            <a:ext cx="7929128" cy="5623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5917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6147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Cross-section time-series diagnostics</a:t>
            </a:r>
            <a:endParaRPr lang="en-US" dirty="0"/>
          </a:p>
        </p:txBody>
      </p:sp>
      <p:pic>
        <p:nvPicPr>
          <p:cNvPr id="6" name="Picture 5" descr="Screen shot 2012-07-20 at 12.49.12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14" y="1044470"/>
            <a:ext cx="8921332" cy="5763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66357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creen shot 2012-07-20 at 12.50.26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300" y="0"/>
            <a:ext cx="764508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03874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2-07-20 at 12.52.15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" y="0"/>
            <a:ext cx="911366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8821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creen shot 2012-07-20 at 12.53.39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0"/>
            <a:ext cx="820981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62018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44</Words>
  <Application>Microsoft Macintosh PowerPoint</Application>
  <PresentationFormat>On-screen Show (4:3)</PresentationFormat>
  <Paragraphs>10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2012 Operational HWRF Web Products</vt:lpstr>
      <vt:lpstr>PowerPoint Presentation</vt:lpstr>
      <vt:lpstr>Operational HWRF diagnostic interface</vt:lpstr>
      <vt:lpstr>PowerPoint Presentation</vt:lpstr>
      <vt:lpstr>Combined Domain</vt:lpstr>
      <vt:lpstr>Cross-section time-series diagnostics</vt:lpstr>
      <vt:lpstr>PowerPoint Presentation</vt:lpstr>
      <vt:lpstr>PowerPoint Presentation</vt:lpstr>
      <vt:lpstr>PowerPoint Presentation</vt:lpstr>
      <vt:lpstr>PowerPoint Presentation</vt:lpstr>
      <vt:lpstr>WPAC HWRF diagnostic interface</vt:lpstr>
      <vt:lpstr>PowerPoint Presentation</vt:lpstr>
      <vt:lpstr>PowerPoint Presentation</vt:lpstr>
    </vt:vector>
  </TitlesOfParts>
  <Company>AOML/HRD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2012 Operational HWRF Web Products</dc:title>
  <dc:creator>Xuejin Zhang</dc:creator>
  <cp:lastModifiedBy>Frank Marks</cp:lastModifiedBy>
  <cp:revision>5</cp:revision>
  <dcterms:created xsi:type="dcterms:W3CDTF">2012-07-20T19:03:25Z</dcterms:created>
  <dcterms:modified xsi:type="dcterms:W3CDTF">2012-07-25T18:42:55Z</dcterms:modified>
</cp:coreProperties>
</file>