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560" y="-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B90CE-EAF3-4105-9D54-9A8319746B82}" type="datetimeFigureOut">
              <a:rPr lang="en-US" smtClean="0"/>
              <a:pPr/>
              <a:t>11/9/12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1EC08-69CE-452D-BE78-558F3DD820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ck_2418.g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44" t="1852" b="5556"/>
          <a:stretch/>
        </p:blipFill>
        <p:spPr>
          <a:xfrm>
            <a:off x="152400" y="1728322"/>
            <a:ext cx="4572000" cy="360567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00" t="3200" b="5120"/>
          <a:stretch>
            <a:fillRect/>
          </a:stretch>
        </p:blipFill>
        <p:spPr bwMode="auto">
          <a:xfrm>
            <a:off x="4495825" y="1769260"/>
            <a:ext cx="4571975" cy="357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91200" y="1143000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2012102518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152400"/>
            <a:ext cx="2742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Gopal and </a:t>
            </a:r>
            <a:r>
              <a:rPr lang="en-US" sz="2400" dirty="0" err="1" smtClean="0"/>
              <a:t>Hua</a:t>
            </a:r>
            <a:r>
              <a:rPr lang="en-US" sz="2400" dirty="0" smtClean="0"/>
              <a:t> Chen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1219200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2012102418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418_850mb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152400"/>
            <a:ext cx="93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850 hPa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18_850mb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152400"/>
            <a:ext cx="93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850 hPa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12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418_500mb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152400"/>
            <a:ext cx="93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500 hPa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130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18_500mb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152400"/>
            <a:ext cx="93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500 hPa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</Words>
  <Application>Microsoft Macintosh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Hua.Chen</dc:creator>
  <cp:lastModifiedBy>Frank Marks</cp:lastModifiedBy>
  <cp:revision>8</cp:revision>
  <dcterms:created xsi:type="dcterms:W3CDTF">2012-11-06T14:30:33Z</dcterms:created>
  <dcterms:modified xsi:type="dcterms:W3CDTF">2012-11-09T22:25:23Z</dcterms:modified>
</cp:coreProperties>
</file>