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6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 snapToGrid="0" snapToObjects="1">
      <p:cViewPr varScale="1">
        <p:scale>
          <a:sx n="86" d="100"/>
          <a:sy n="86" d="100"/>
        </p:scale>
        <p:origin x="-125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gif>
</file>

<file path=ppt/media/image2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61652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01304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56632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75874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8493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21884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16812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77117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1308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87223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102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CB1F51-41DF-5C49-B0D2-161915B6BF71}" type="datetimeFigureOut">
              <a:rPr lang="en-US" smtClean="0"/>
              <a:t>9/5/12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29C855-A3E6-5A4B-840A-3F9EE35305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11762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gi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2.tif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Isaac 8/28/12 proposed flight track</a:t>
            </a:r>
            <a:endParaRPr lang="en-US" dirty="0"/>
          </a:p>
        </p:txBody>
      </p:sp>
      <p:pic>
        <p:nvPicPr>
          <p:cNvPr id="4" name="Content Placeholder 3" descr="ftk_120828H2.gif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3336" b="13336"/>
          <a:stretch>
            <a:fillRect/>
          </a:stretch>
        </p:blipFill>
        <p:spPr>
          <a:xfrm>
            <a:off x="457201" y="1703576"/>
            <a:ext cx="7481979" cy="4114800"/>
          </a:xfrm>
        </p:spPr>
      </p:pic>
    </p:spTree>
    <p:extLst>
      <p:ext uri="{BB962C8B-B14F-4D97-AF65-F5344CB8AC3E}">
        <p14:creationId xmlns:p14="http://schemas.microsoft.com/office/powerpoint/2010/main" val="385117745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5963"/>
            <a:ext cx="7772400" cy="1470025"/>
          </a:xfrm>
        </p:spPr>
        <p:txBody>
          <a:bodyPr/>
          <a:lstStyle/>
          <a:p>
            <a:r>
              <a:rPr lang="en-US" dirty="0" smtClean="0"/>
              <a:t>Texas Tech Tower locations for Hurricane Isaac 8/28/12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4" name="Picture 3" descr="TTU_Isaac.tif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30725" y="1890333"/>
            <a:ext cx="4676091" cy="4572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6681959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21</Words>
  <Application>Microsoft Macintosh PowerPoint</Application>
  <PresentationFormat>On-screen Show (4:3)</PresentationFormat>
  <Paragraphs>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Isaac 8/28/12 proposed flight track</vt:lpstr>
      <vt:lpstr>Texas Tech Tower locations for Hurricane Isaac 8/28/12</vt:lpstr>
    </vt:vector>
  </TitlesOfParts>
  <Company>NOAA-AOML-HRD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Texas Tech Tower locations for Hurricane Isaac 8/28/12</dc:title>
  <dc:creator>John Kaplan</dc:creator>
  <cp:lastModifiedBy>John Kaplan</cp:lastModifiedBy>
  <cp:revision>3</cp:revision>
  <dcterms:created xsi:type="dcterms:W3CDTF">2012-09-05T13:54:29Z</dcterms:created>
  <dcterms:modified xsi:type="dcterms:W3CDTF">2012-09-05T14:01:27Z</dcterms:modified>
</cp:coreProperties>
</file>

<file path=docProps/thumbnail.jpeg>
</file>