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11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4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75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6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1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9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8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10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03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2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B3E51-64BE-CF48-88EA-822FD024CEEF}" type="datetimeFigureOut">
              <a:rPr lang="en-US" smtClean="0"/>
              <a:t>5/28/15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44EE7-115E-204F-AE8C-3AF7AB92C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811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187"/>
            <a:ext cx="8229600" cy="6409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GPSRO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5006" y="1600200"/>
            <a:ext cx="3001793" cy="3627755"/>
          </a:xfrm>
        </p:spPr>
        <p:txBody>
          <a:bodyPr>
            <a:normAutofit/>
          </a:bodyPr>
          <a:lstStyle/>
          <a:p>
            <a:r>
              <a:rPr lang="en-US" dirty="0" smtClean="0"/>
              <a:t>5 experiments;</a:t>
            </a:r>
          </a:p>
          <a:p>
            <a:r>
              <a:rPr lang="en-US" dirty="0" smtClean="0"/>
              <a:t>no </a:t>
            </a:r>
            <a:r>
              <a:rPr lang="en-US" dirty="0"/>
              <a:t>GPS, </a:t>
            </a:r>
            <a:r>
              <a:rPr lang="en-US" dirty="0" smtClean="0"/>
              <a:t>6, </a:t>
            </a:r>
            <a:r>
              <a:rPr lang="en-US" dirty="0"/>
              <a:t>12, 18, and 30 satellites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ompare_rms_200mb_t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6" y="1018895"/>
            <a:ext cx="5590410" cy="493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53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 bwMode="auto">
          <a:xfrm>
            <a:off x="2217738" y="76200"/>
            <a:ext cx="5811837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smtClean="0">
                <a:ea typeface="ＭＳ Ｐゴシック" pitchFamily="34" charset="-128"/>
              </a:rPr>
              <a:t>OSSE Sampling Candidate Options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330030"/>
              </p:ext>
            </p:extLst>
          </p:nvPr>
        </p:nvGraphicFramePr>
        <p:xfrm>
          <a:off x="457200" y="2073564"/>
          <a:ext cx="8534401" cy="296651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914400"/>
                <a:gridCol w="685800"/>
                <a:gridCol w="1143000"/>
                <a:gridCol w="762000"/>
                <a:gridCol w="2209800"/>
                <a:gridCol w="2819401"/>
              </a:tblGrid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Option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Orbit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Temporal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GSD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Nature Run Frame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Notes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Polar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2x Daily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 km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d01, d02, d03, d04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AIRS ~50km</a:t>
                      </a:r>
                      <a:r>
                        <a:rPr lang="en-US" sz="1600" baseline="0" dirty="0" smtClean="0"/>
                        <a:t> L2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Polar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2x Daily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 km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d01, d02, d03, d04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AIRS</a:t>
                      </a:r>
                      <a:r>
                        <a:rPr lang="en-US" sz="1600" baseline="0" dirty="0" smtClean="0"/>
                        <a:t> Native Resolution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Polar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2x Daily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2km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d01, d02, d03, d04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ARIES 2km L2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/>
                        <a:t>4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GEO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 min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5km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d01, d02, d03, d04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HES </a:t>
                      </a:r>
                      <a:r>
                        <a:rPr lang="en-US" sz="1600" dirty="0" err="1" smtClean="0"/>
                        <a:t>Mesoscale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GEO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 min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5km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d04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GEO 5 km </a:t>
                      </a:r>
                      <a:r>
                        <a:rPr lang="en-US" sz="1600" baseline="0" dirty="0" smtClean="0"/>
                        <a:t>d04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GEO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75 min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10km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d01, d02, d03, d04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HES Full Disk</a:t>
                      </a:r>
                      <a:endParaRPr lang="en-US" sz="1600" dirty="0"/>
                    </a:p>
                  </a:txBody>
                  <a:tcPr marT="45717" marB="45717"/>
                </a:tc>
              </a:tr>
              <a:tr h="3708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GEO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 min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10km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d01</a:t>
                      </a:r>
                      <a:endParaRPr lang="en-US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GEO 10 km </a:t>
                      </a:r>
                      <a:r>
                        <a:rPr lang="en-US" sz="1600" baseline="0" dirty="0" smtClean="0"/>
                        <a:t>d01</a:t>
                      </a:r>
                      <a:endParaRPr lang="en-US" sz="1600" dirty="0"/>
                    </a:p>
                  </a:txBody>
                  <a:tcPr marT="45717" marB="45717"/>
                </a:tc>
              </a:tr>
            </a:tbl>
          </a:graphicData>
        </a:graphic>
      </p:graphicFrame>
      <p:sp>
        <p:nvSpPr>
          <p:cNvPr id="52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FFA75607-364C-4768-98C3-314753185152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" name="TextBox 1"/>
          <p:cNvSpPr txBox="1"/>
          <p:nvPr/>
        </p:nvSpPr>
        <p:spPr>
          <a:xfrm>
            <a:off x="5867400" y="24384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√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32004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√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467074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√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67400" y="391659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√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07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6410" y="86783"/>
            <a:ext cx="4030389" cy="7059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</a:t>
            </a:r>
            <a:br>
              <a:rPr lang="en-US" dirty="0" smtClean="0"/>
            </a:br>
            <a:r>
              <a:rPr lang="en-US" dirty="0" smtClean="0"/>
              <a:t>0802 6Z</a:t>
            </a:r>
            <a:endParaRPr lang="en-US" dirty="0"/>
          </a:p>
        </p:txBody>
      </p:sp>
      <p:pic>
        <p:nvPicPr>
          <p:cNvPr id="4" name="Content Placeholder 3" descr="all_bis_0206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4" b="11064"/>
          <a:stretch>
            <a:fillRect/>
          </a:stretch>
        </p:blipFill>
        <p:spPr>
          <a:xfrm>
            <a:off x="0" y="439738"/>
            <a:ext cx="3613888" cy="2916237"/>
          </a:xfrm>
        </p:spPr>
      </p:pic>
      <p:pic>
        <p:nvPicPr>
          <p:cNvPr id="5" name="Picture 4" descr="qcd_0206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33713"/>
            <a:ext cx="3628372" cy="35134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55260" y="1108495"/>
            <a:ext cx="30337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original data; </a:t>
            </a:r>
            <a:r>
              <a:rPr lang="sv-SE" dirty="0" smtClean="0"/>
              <a:t>98588</a:t>
            </a:r>
          </a:p>
          <a:p>
            <a:r>
              <a:rPr lang="en-US" dirty="0" smtClean="0"/>
              <a:t>data </a:t>
            </a:r>
            <a:r>
              <a:rPr lang="en-US" dirty="0" smtClean="0"/>
              <a:t>(yellow); 82334</a:t>
            </a:r>
          </a:p>
          <a:p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smtClean="0"/>
              <a:t>zero data (blue);      16254</a:t>
            </a:r>
          </a:p>
          <a:p>
            <a:endParaRPr lang="it-IT" dirty="0"/>
          </a:p>
          <a:p>
            <a:r>
              <a:rPr lang="en-US" b="1" u="sng" dirty="0" smtClean="0"/>
              <a:t>Keep 14 </a:t>
            </a:r>
            <a:r>
              <a:rPr lang="en-US" b="1" u="sng" dirty="0"/>
              <a:t>Levels</a:t>
            </a:r>
            <a:r>
              <a:rPr lang="en-US" u="sng" dirty="0"/>
              <a:t>; </a:t>
            </a:r>
            <a:r>
              <a:rPr lang="en-US" dirty="0">
                <a:solidFill>
                  <a:srgbClr val="008000"/>
                </a:solidFill>
              </a:rPr>
              <a:t>943.8, 813.7, 705.8, 627.9, 544.1,   459.1, 381.9, 306.2, 240.5, 184.4, 142, 109.8, 82.9, 63.3</a:t>
            </a:r>
          </a:p>
          <a:p>
            <a:r>
              <a:rPr lang="en-US" b="1" u="sng" dirty="0" smtClean="0"/>
              <a:t>Remove 9 </a:t>
            </a:r>
            <a:r>
              <a:rPr lang="en-US" b="1" u="sng" dirty="0"/>
              <a:t>levels </a:t>
            </a:r>
            <a:r>
              <a:rPr lang="en-US" b="1" u="sng" dirty="0" smtClean="0"/>
              <a:t>: </a:t>
            </a:r>
            <a:r>
              <a:rPr lang="en-US" b="1" dirty="0">
                <a:solidFill>
                  <a:srgbClr val="FF0000"/>
                </a:solidFill>
              </a:rPr>
              <a:t>46.9, 30.3, 19.6, 11.5, 5.7, 3.3, 1.8, 0.96, 0.1</a:t>
            </a:r>
          </a:p>
          <a:p>
            <a:r>
              <a:rPr lang="it-IT" dirty="0" smtClean="0"/>
              <a:t>QCD (</a:t>
            </a:r>
            <a:r>
              <a:rPr lang="it-IT" dirty="0" err="1" smtClean="0"/>
              <a:t>qc_t</a:t>
            </a:r>
            <a:r>
              <a:rPr lang="it-IT" dirty="0" smtClean="0"/>
              <a:t> &gt;0.1) data (green): </a:t>
            </a:r>
            <a:r>
              <a:rPr lang="en-US" dirty="0" smtClean="0"/>
              <a:t>41889 temperature values left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558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hr_geo_wnd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482" b="-16482"/>
          <a:stretch>
            <a:fillRect/>
          </a:stretch>
        </p:blipFill>
        <p:spPr>
          <a:xfrm>
            <a:off x="173681" y="88242"/>
            <a:ext cx="5047584" cy="2661842"/>
          </a:xfrm>
        </p:spPr>
      </p:pic>
      <p:pic>
        <p:nvPicPr>
          <p:cNvPr id="5" name="Picture 4" descr="6hr_thk_geo_w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80" y="2503542"/>
            <a:ext cx="5047585" cy="1897053"/>
          </a:xfrm>
          <a:prstGeom prst="rect">
            <a:avLst/>
          </a:prstGeom>
        </p:spPr>
      </p:pic>
      <p:pic>
        <p:nvPicPr>
          <p:cNvPr id="6" name="Picture 5" descr="6hr_thin_geo_wn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81" y="4400595"/>
            <a:ext cx="5147062" cy="21145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72567" y="707324"/>
            <a:ext cx="21275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3hr cycle:</a:t>
            </a:r>
          </a:p>
          <a:p>
            <a:r>
              <a:rPr lang="en-US" dirty="0" smtClean="0"/>
              <a:t>519039 temperature values assimilated per day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7269" y="2706350"/>
            <a:ext cx="2127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6hr cycling:</a:t>
            </a:r>
          </a:p>
          <a:p>
            <a:r>
              <a:rPr lang="en-US" dirty="0" smtClean="0"/>
              <a:t>305169 temperature values assimilated per day 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23090" y="4673147"/>
            <a:ext cx="21275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6hr cycling:</a:t>
            </a:r>
            <a:endParaRPr lang="en-US" dirty="0" smtClean="0"/>
          </a:p>
          <a:p>
            <a:r>
              <a:rPr lang="en-US" dirty="0" smtClean="0"/>
              <a:t>109692  temperature values assimilated per day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546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244</Words>
  <Application>Microsoft Macintosh PowerPoint</Application>
  <PresentationFormat>On-screen Show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GPSRO</vt:lpstr>
      <vt:lpstr>OSSE Sampling Candidate Options</vt:lpstr>
      <vt:lpstr>GEO 0802 6Z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5</cp:revision>
  <dcterms:created xsi:type="dcterms:W3CDTF">2015-05-28T14:14:46Z</dcterms:created>
  <dcterms:modified xsi:type="dcterms:W3CDTF">2015-05-28T16:02:28Z</dcterms:modified>
</cp:coreProperties>
</file>