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1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0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9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3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1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7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4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83A9-6F70-AD4D-9A9B-7E7EED06D8A5}" type="datetimeFigureOut">
              <a:rPr lang="en-US" smtClean="0"/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F7DE-FF26-424B-A605-5B551F2D1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4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dc.noaa.gov/wc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HWRF_SatV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639"/>
            <a:ext cx="8229600" cy="5153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new diagnostic software has been developed for verification of satellite observations and HWRF forecasts for potential use in operations</a:t>
            </a:r>
          </a:p>
          <a:p>
            <a:r>
              <a:rPr lang="en-US" sz="2400" dirty="0" smtClean="0"/>
              <a:t>JHT supported project (PI Vukicevic, Co-I Greenwald, CIMSS) </a:t>
            </a:r>
          </a:p>
          <a:p>
            <a:r>
              <a:rPr lang="en-US" sz="2400" dirty="0" smtClean="0"/>
              <a:t>The software utilizes </a:t>
            </a:r>
          </a:p>
          <a:p>
            <a:pPr lvl="1"/>
            <a:r>
              <a:rPr lang="en-US" sz="2400" dirty="0" smtClean="0"/>
              <a:t>UPP (operational version, improved for simulation of </a:t>
            </a:r>
            <a:r>
              <a:rPr lang="en-US" sz="2400" dirty="0" err="1" smtClean="0"/>
              <a:t>Tbs</a:t>
            </a:r>
            <a:r>
              <a:rPr lang="en-US" sz="2400" dirty="0" smtClean="0"/>
              <a:t> for microwave and IR sensors</a:t>
            </a:r>
          </a:p>
          <a:p>
            <a:pPr lvl="1"/>
            <a:r>
              <a:rPr lang="en-US" sz="2400" dirty="0" smtClean="0"/>
              <a:t>NOAA’s Weather and Climate Toolkit (</a:t>
            </a:r>
            <a:r>
              <a:rPr lang="en-US" sz="2400" dirty="0" smtClean="0">
                <a:hlinkClick r:id="rId2"/>
              </a:rPr>
              <a:t>http://www.ncdc.noaa.gov/wct/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BUFR format observations (e.g., real </a:t>
            </a:r>
            <a:r>
              <a:rPr lang="en-US" sz="2400" dirty="0" err="1" smtClean="0"/>
              <a:t>obs</a:t>
            </a:r>
            <a:r>
              <a:rPr lang="en-US" sz="2400" dirty="0" smtClean="0"/>
              <a:t> from GDAS) </a:t>
            </a:r>
          </a:p>
          <a:p>
            <a:pPr lvl="1"/>
            <a:r>
              <a:rPr lang="en-US" sz="2400" dirty="0" smtClean="0"/>
              <a:t>Remapping of forecast into observation resolution based on sensor-specific convolution functions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749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of </a:t>
            </a:r>
            <a:r>
              <a:rPr lang="en-US" smtClean="0"/>
              <a:t>plots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SSMIS  91H GHz</a:t>
            </a:r>
            <a:endParaRPr lang="en-US" dirty="0"/>
          </a:p>
        </p:txBody>
      </p:sp>
      <p:pic>
        <p:nvPicPr>
          <p:cNvPr id="4" name="Content Placeholder 3" descr="Panels_91H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" r="23588"/>
          <a:stretch/>
        </p:blipFill>
        <p:spPr>
          <a:xfrm>
            <a:off x="2093976" y="1531287"/>
            <a:ext cx="493776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1367" y="2267941"/>
            <a:ext cx="161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Remapped forecast-based Tb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1736" y="2267941"/>
            <a:ext cx="161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367" y="4627804"/>
            <a:ext cx="161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Forecast-based simulated Tb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84136" y="4635470"/>
            <a:ext cx="161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 overlaid on the simulated 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pw_080300_one_channe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491956" y="374315"/>
            <a:ext cx="5402588" cy="2971215"/>
          </a:xfrm>
        </p:spPr>
      </p:pic>
      <p:pic>
        <p:nvPicPr>
          <p:cNvPr id="5" name="Picture 4" descr="tpw_080300_bas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1" y="374315"/>
            <a:ext cx="4170946" cy="2977815"/>
          </a:xfrm>
          <a:prstGeom prst="rect">
            <a:avLst/>
          </a:prstGeom>
        </p:spPr>
      </p:pic>
      <p:pic>
        <p:nvPicPr>
          <p:cNvPr id="6" name="Picture 5" descr="tpw_080300_ang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156"/>
            <a:ext cx="4491791" cy="3368843"/>
          </a:xfrm>
          <a:prstGeom prst="rect">
            <a:avLst/>
          </a:prstGeom>
        </p:spPr>
      </p:pic>
      <p:pic>
        <p:nvPicPr>
          <p:cNvPr id="7" name="Picture 6" descr="tpw_080300_ang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1" y="3582737"/>
            <a:ext cx="4367017" cy="32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8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pw_080406_one_channe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17642" y="467895"/>
            <a:ext cx="4940739" cy="2717216"/>
          </a:xfrm>
        </p:spPr>
      </p:pic>
      <p:pic>
        <p:nvPicPr>
          <p:cNvPr id="5" name="Picture 4" descr="tpw_080406_bas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74" y="300788"/>
            <a:ext cx="4237789" cy="2884323"/>
          </a:xfrm>
          <a:prstGeom prst="rect">
            <a:avLst/>
          </a:prstGeom>
        </p:spPr>
      </p:pic>
      <p:pic>
        <p:nvPicPr>
          <p:cNvPr id="6" name="Picture 5" descr="tpw_080406_ang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8" y="3579394"/>
            <a:ext cx="4371474" cy="3278606"/>
          </a:xfrm>
          <a:prstGeom prst="rect">
            <a:avLst/>
          </a:prstGeom>
        </p:spPr>
      </p:pic>
      <p:pic>
        <p:nvPicPr>
          <p:cNvPr id="7" name="Picture 6" descr="tpw_080406_ang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16" y="3579394"/>
            <a:ext cx="4170947" cy="31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6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iwind_850_080300_one_channe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331537" y="213894"/>
            <a:ext cx="4649044" cy="2727159"/>
          </a:xfrm>
        </p:spPr>
      </p:pic>
      <p:pic>
        <p:nvPicPr>
          <p:cNvPr id="5" name="Picture 4" descr="phiwind_850_080300_bas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18" y="280366"/>
            <a:ext cx="3703546" cy="2777659"/>
          </a:xfrm>
          <a:prstGeom prst="rect">
            <a:avLst/>
          </a:prstGeom>
        </p:spPr>
      </p:pic>
      <p:pic>
        <p:nvPicPr>
          <p:cNvPr id="6" name="Picture 5" descr="phiwind_850_080300_ang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7" y="3542631"/>
            <a:ext cx="3547088" cy="2660316"/>
          </a:xfrm>
          <a:prstGeom prst="rect">
            <a:avLst/>
          </a:prstGeom>
        </p:spPr>
      </p:pic>
      <p:pic>
        <p:nvPicPr>
          <p:cNvPr id="7" name="Picture 6" descr="phiwind_850_080300_ang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08" y="3312396"/>
            <a:ext cx="4144704" cy="31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iwind_850_08040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0" y="521368"/>
            <a:ext cx="4819199" cy="2650374"/>
          </a:xfrm>
        </p:spPr>
      </p:pic>
      <p:pic>
        <p:nvPicPr>
          <p:cNvPr id="5" name="Picture 4" descr="phiwind_850_080406_bas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99" y="417847"/>
            <a:ext cx="3903579" cy="2927684"/>
          </a:xfrm>
          <a:prstGeom prst="rect">
            <a:avLst/>
          </a:prstGeom>
        </p:spPr>
      </p:pic>
      <p:pic>
        <p:nvPicPr>
          <p:cNvPr id="6" name="Picture 5" descr="phiwind_850_080406_ang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2" y="3779921"/>
            <a:ext cx="3890211" cy="2917658"/>
          </a:xfrm>
          <a:prstGeom prst="rect">
            <a:avLst/>
          </a:prstGeom>
        </p:spPr>
      </p:pic>
      <p:pic>
        <p:nvPicPr>
          <p:cNvPr id="7" name="Picture 6" descr="phiwind_850_080406_ang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74" y="3619501"/>
            <a:ext cx="4104104" cy="30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113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HWRF_SatV</vt:lpstr>
      <vt:lpstr>Sample of plots  SSMIS  91H GHz</vt:lpstr>
      <vt:lpstr>PowerPoint Presentation</vt:lpstr>
      <vt:lpstr>PowerPoint Presentation</vt:lpstr>
      <vt:lpstr>PowerPoint Presentation</vt:lpstr>
      <vt:lpstr>PowerPoint Presentation</vt:lpstr>
    </vt:vector>
  </TitlesOfParts>
  <Company>USDC/NOAA/AOML/HRD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HWRF_SatV</dc:title>
  <dc:creator>Tomislava Vukicevic</dc:creator>
  <cp:lastModifiedBy>Nicholas Carrasco</cp:lastModifiedBy>
  <cp:revision>3</cp:revision>
  <dcterms:created xsi:type="dcterms:W3CDTF">2013-11-19T19:07:59Z</dcterms:created>
  <dcterms:modified xsi:type="dcterms:W3CDTF">2013-11-19T19:56:40Z</dcterms:modified>
</cp:coreProperties>
</file>