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5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6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1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4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1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9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2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0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5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F1AA4-1B9B-D344-90CD-DB23096F3C0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FC259-B571-7E42-88C3-004BD71A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5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 using d04 from nature</a:t>
            </a:r>
            <a:endParaRPr lang="en-US" dirty="0"/>
          </a:p>
        </p:txBody>
      </p:sp>
      <p:pic>
        <p:nvPicPr>
          <p:cNvPr id="4" name="Content Placeholder 3" descr="tc_08030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498" r="-14498"/>
          <a:stretch>
            <a:fillRect/>
          </a:stretch>
        </p:blipFill>
        <p:spPr>
          <a:xfrm>
            <a:off x="-255826" y="2042546"/>
            <a:ext cx="4645392" cy="3209805"/>
          </a:xfrm>
        </p:spPr>
      </p:pic>
      <p:pic>
        <p:nvPicPr>
          <p:cNvPr id="5" name="Picture 4" descr="tc_08021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822" y="2033759"/>
            <a:ext cx="3787950" cy="32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2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r0_08030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862" r="-18862"/>
          <a:stretch>
            <a:fillRect/>
          </a:stretch>
        </p:blipFill>
        <p:spPr>
          <a:xfrm>
            <a:off x="-467922" y="557109"/>
            <a:ext cx="5469828" cy="3899754"/>
          </a:xfrm>
        </p:spPr>
      </p:pic>
      <p:pic>
        <p:nvPicPr>
          <p:cNvPr id="5" name="Picture 4" descr="hr6_0803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361" y="541136"/>
            <a:ext cx="4170274" cy="391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96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ature_hr0_08030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75" r="-24975"/>
          <a:stretch>
            <a:fillRect/>
          </a:stretch>
        </p:blipFill>
        <p:spPr>
          <a:xfrm>
            <a:off x="-924288" y="1344245"/>
            <a:ext cx="6628495" cy="3645417"/>
          </a:xfrm>
        </p:spPr>
      </p:pic>
      <p:pic>
        <p:nvPicPr>
          <p:cNvPr id="5" name="Picture 4" descr="nature_hr6_0803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536" y="1185934"/>
            <a:ext cx="4612464" cy="380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20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DA using d04 from nature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using d04 from nature</dc:title>
  <dc:creator>Nicholas Carrasco</dc:creator>
  <cp:lastModifiedBy>Nicholas Carrasco</cp:lastModifiedBy>
  <cp:revision>2</cp:revision>
  <dcterms:created xsi:type="dcterms:W3CDTF">2014-12-02T19:32:16Z</dcterms:created>
  <dcterms:modified xsi:type="dcterms:W3CDTF">2014-12-02T19:39:57Z</dcterms:modified>
</cp:coreProperties>
</file>