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13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86FD-7253-F748-8558-EE4507046999}" type="datetimeFigureOut">
              <a:rPr lang="en-US" smtClean="0"/>
              <a:t>6/11/13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D99B-0378-2248-8010-6CCA27A93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536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86FD-7253-F748-8558-EE4507046999}" type="datetimeFigureOut">
              <a:rPr lang="en-US" smtClean="0"/>
              <a:t>6/11/13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D99B-0378-2248-8010-6CCA27A93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324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86FD-7253-F748-8558-EE4507046999}" type="datetimeFigureOut">
              <a:rPr lang="en-US" smtClean="0"/>
              <a:t>6/11/13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D99B-0378-2248-8010-6CCA27A93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58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86FD-7253-F748-8558-EE4507046999}" type="datetimeFigureOut">
              <a:rPr lang="en-US" smtClean="0"/>
              <a:t>6/11/13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D99B-0378-2248-8010-6CCA27A93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30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86FD-7253-F748-8558-EE4507046999}" type="datetimeFigureOut">
              <a:rPr lang="en-US" smtClean="0"/>
              <a:t>6/11/13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D99B-0378-2248-8010-6CCA27A93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139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86FD-7253-F748-8558-EE4507046999}" type="datetimeFigureOut">
              <a:rPr lang="en-US" smtClean="0"/>
              <a:t>6/11/13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D99B-0378-2248-8010-6CCA27A93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89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86FD-7253-F748-8558-EE4507046999}" type="datetimeFigureOut">
              <a:rPr lang="en-US" smtClean="0"/>
              <a:t>6/11/13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D99B-0378-2248-8010-6CCA27A93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827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86FD-7253-F748-8558-EE4507046999}" type="datetimeFigureOut">
              <a:rPr lang="en-US" smtClean="0"/>
              <a:t>6/11/13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D99B-0378-2248-8010-6CCA27A93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44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86FD-7253-F748-8558-EE4507046999}" type="datetimeFigureOut">
              <a:rPr lang="en-US" smtClean="0"/>
              <a:t>6/11/13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D99B-0378-2248-8010-6CCA27A93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50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86FD-7253-F748-8558-EE4507046999}" type="datetimeFigureOut">
              <a:rPr lang="en-US" smtClean="0"/>
              <a:t>6/11/13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D99B-0378-2248-8010-6CCA27A93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508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86FD-7253-F748-8558-EE4507046999}" type="datetimeFigureOut">
              <a:rPr lang="en-US" smtClean="0"/>
              <a:t>6/11/13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D99B-0378-2248-8010-6CCA27A93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68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E86FD-7253-F748-8558-EE4507046999}" type="datetimeFigureOut">
              <a:rPr lang="en-US" smtClean="0"/>
              <a:t>6/11/13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3D99B-0378-2248-8010-6CCA27A93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55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4" Type="http://schemas.openxmlformats.org/officeDocument/2006/relationships/image" Target="../media/image6.gif"/><Relationship Id="rId5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4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4" Type="http://schemas.openxmlformats.org/officeDocument/2006/relationships/image" Target="../media/image13.gif"/><Relationship Id="rId5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850mbTemp_analysis08_01_0030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232" r="-20232"/>
          <a:stretch>
            <a:fillRect/>
          </a:stretch>
        </p:blipFill>
        <p:spPr>
          <a:xfrm>
            <a:off x="-516467" y="317500"/>
            <a:ext cx="5135201" cy="2824163"/>
          </a:xfrm>
        </p:spPr>
      </p:pic>
      <p:pic>
        <p:nvPicPr>
          <p:cNvPr id="5" name="Picture 4" descr="850mbTemp_guess08_01_0030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334" y="263843"/>
            <a:ext cx="3725333" cy="2877820"/>
          </a:xfrm>
          <a:prstGeom prst="rect">
            <a:avLst/>
          </a:prstGeom>
        </p:spPr>
      </p:pic>
      <p:pic>
        <p:nvPicPr>
          <p:cNvPr id="6" name="Picture 5" descr="850mbTemp_cold08_01_0030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4334" y="3439583"/>
            <a:ext cx="4233334" cy="327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822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850mbTemp_analysis08_01_0100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232" r="-20232"/>
          <a:stretch>
            <a:fillRect/>
          </a:stretch>
        </p:blipFill>
        <p:spPr>
          <a:xfrm>
            <a:off x="-537633" y="254000"/>
            <a:ext cx="5299203" cy="3175000"/>
          </a:xfrm>
        </p:spPr>
      </p:pic>
      <p:pic>
        <p:nvPicPr>
          <p:cNvPr id="5" name="Picture 4" descr="850mbTemp_guess08_01_0100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3618" y="254000"/>
            <a:ext cx="3863431" cy="2984500"/>
          </a:xfrm>
          <a:prstGeom prst="rect">
            <a:avLst/>
          </a:prstGeom>
        </p:spPr>
      </p:pic>
      <p:pic>
        <p:nvPicPr>
          <p:cNvPr id="6" name="Picture 5" descr="850mbTemp_cold08_01_0100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51" y="3429000"/>
            <a:ext cx="4275667" cy="3302953"/>
          </a:xfrm>
          <a:prstGeom prst="rect">
            <a:avLst/>
          </a:prstGeom>
        </p:spPr>
      </p:pic>
      <p:pic>
        <p:nvPicPr>
          <p:cNvPr id="7" name="Picture 6" descr="850mbTemp_nature08_01_0100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667" y="3429000"/>
            <a:ext cx="4274434" cy="330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166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850mbTemp_analysis08_01_0130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232" r="-20232"/>
          <a:stretch>
            <a:fillRect/>
          </a:stretch>
        </p:blipFill>
        <p:spPr>
          <a:xfrm>
            <a:off x="-601133" y="266171"/>
            <a:ext cx="5327639" cy="3141662"/>
          </a:xfrm>
        </p:spPr>
      </p:pic>
      <p:pic>
        <p:nvPicPr>
          <p:cNvPr id="6" name="Picture 5" descr="850mbTemp_guess08_01_0130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435" y="266171"/>
            <a:ext cx="4066877" cy="3141662"/>
          </a:xfrm>
          <a:prstGeom prst="rect">
            <a:avLst/>
          </a:prstGeom>
        </p:spPr>
      </p:pic>
      <p:pic>
        <p:nvPicPr>
          <p:cNvPr id="7" name="Picture 6" descr="850mbTemp_cold08_01_0130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704" y="3407833"/>
            <a:ext cx="4055231" cy="313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1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 descr="850mbTemp_analysis08_01_0500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232" r="-20232"/>
          <a:stretch>
            <a:fillRect/>
          </a:stretch>
        </p:blipFill>
        <p:spPr>
          <a:xfrm>
            <a:off x="-808477" y="0"/>
            <a:ext cx="5974043" cy="3285493"/>
          </a:xfrm>
        </p:spPr>
      </p:pic>
      <p:pic>
        <p:nvPicPr>
          <p:cNvPr id="4" name="Picture 3" descr="850mbTemp_guess08_01_0500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091" y="0"/>
            <a:ext cx="4134075" cy="3193573"/>
          </a:xfrm>
          <a:prstGeom prst="rect">
            <a:avLst/>
          </a:prstGeom>
        </p:spPr>
      </p:pic>
      <p:pic>
        <p:nvPicPr>
          <p:cNvPr id="5" name="Picture 4" descr="850mbTemp_cold08_01_0500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3271520"/>
            <a:ext cx="4396091" cy="3395980"/>
          </a:xfrm>
          <a:prstGeom prst="rect">
            <a:avLst/>
          </a:prstGeom>
        </p:spPr>
      </p:pic>
      <p:pic>
        <p:nvPicPr>
          <p:cNvPr id="6" name="Picture 5" descr="850mbTemp_nature08_01_0500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091" y="3266439"/>
            <a:ext cx="4402668" cy="3401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436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Carrasco</dc:creator>
  <cp:lastModifiedBy>Nicholas Carrasco</cp:lastModifiedBy>
  <cp:revision>2</cp:revision>
  <dcterms:created xsi:type="dcterms:W3CDTF">2013-06-11T17:03:04Z</dcterms:created>
  <dcterms:modified xsi:type="dcterms:W3CDTF">2013-06-11T17:19:06Z</dcterms:modified>
</cp:coreProperties>
</file>