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75" r:id="rId4"/>
    <p:sldId id="276" r:id="rId5"/>
    <p:sldId id="277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08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508500" cy="339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35500" y="0"/>
            <a:ext cx="4508500" cy="339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0" y="3467100"/>
            <a:ext cx="4508500" cy="339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635500" y="3467100"/>
            <a:ext cx="4508500" cy="339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508500" cy="685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35500" y="0"/>
            <a:ext cx="4508500" cy="685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46100" y="0"/>
            <a:ext cx="8039100" cy="685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0"/>
            <a:ext cx="84074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2510-DB54-7E41-97D1-29243C1DE95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AEB7-17A9-1C4D-BF97-C4B9945E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Simulated GEO AIRS Tb from ECMWF 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4" y="274638"/>
            <a:ext cx="885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 </a:t>
            </a:r>
            <a:r>
              <a:rPr lang="en-US" dirty="0" err="1" smtClean="0"/>
              <a:t>hyperspectral</a:t>
            </a:r>
            <a:r>
              <a:rPr lang="en-US" dirty="0" smtClean="0"/>
              <a:t> IR radiance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" y="1600200"/>
            <a:ext cx="8728364" cy="4864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Sample data from 20050801</a:t>
            </a:r>
          </a:p>
          <a:p>
            <a:pPr lvl="1"/>
            <a:r>
              <a:rPr lang="en-US" dirty="0" smtClean="0"/>
              <a:t>8 time steps</a:t>
            </a:r>
          </a:p>
          <a:p>
            <a:pPr lvl="1"/>
            <a:r>
              <a:rPr lang="en-US" dirty="0" smtClean="0"/>
              <a:t>Interval of 3 hours</a:t>
            </a:r>
          </a:p>
          <a:p>
            <a:r>
              <a:rPr lang="en-US" dirty="0" smtClean="0"/>
              <a:t>Geostationary orbit, 50° W above equator</a:t>
            </a:r>
          </a:p>
          <a:p>
            <a:r>
              <a:rPr lang="en-US" dirty="0" smtClean="0"/>
              <a:t>Clear sky RT model - SARTA V1.07 (</a:t>
            </a:r>
            <a:r>
              <a:rPr lang="pl-PL" dirty="0" err="1"/>
              <a:t>Strow</a:t>
            </a:r>
            <a:r>
              <a:rPr lang="pl-PL" dirty="0"/>
              <a:t> et al. 2003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Option to use </a:t>
            </a:r>
            <a:r>
              <a:rPr lang="en-US" dirty="0" err="1" smtClean="0"/>
              <a:t>cRTM</a:t>
            </a:r>
            <a:r>
              <a:rPr lang="en-US" dirty="0" smtClean="0"/>
              <a:t> or RTTOV</a:t>
            </a:r>
          </a:p>
          <a:p>
            <a:r>
              <a:rPr lang="en-US" dirty="0" smtClean="0"/>
              <a:t>Cloudy sky RT model (Wei et al. 2004)</a:t>
            </a:r>
          </a:p>
          <a:p>
            <a:pPr lvl="1"/>
            <a:r>
              <a:rPr lang="en-US" dirty="0" smtClean="0"/>
              <a:t>Input: cloud-top pressure, cloud optical thickness, cloud phase, particle radius</a:t>
            </a:r>
          </a:p>
          <a:p>
            <a:pPr lvl="1"/>
            <a:r>
              <a:rPr lang="en-US" dirty="0" smtClean="0"/>
              <a:t>Single layer model</a:t>
            </a:r>
          </a:p>
          <a:p>
            <a:pPr lvl="1"/>
            <a:r>
              <a:rPr lang="en-US" dirty="0" smtClean="0"/>
              <a:t>Single scattering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624C-39D4-3549-942E-3FC9691022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t_r1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0" y="180201"/>
            <a:ext cx="6105307" cy="387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Window                                                        CO2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30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Lower WV                                               Upper WV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060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louds_r1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396101"/>
            <a:ext cx="5988238" cy="387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   COT                                                             CTP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30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     DE                                                             </a:t>
            </a:r>
            <a:r>
              <a:rPr lang="en-US" sz="2400" b="1" dirty="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32735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wp_r1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3794"/>
            <a:ext cx="9144000" cy="4115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741" y="1016000"/>
            <a:ext cx="748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Liquid water path                                           Ice water path</a:t>
            </a:r>
          </a:p>
        </p:txBody>
      </p:sp>
    </p:spTree>
    <p:extLst>
      <p:ext uri="{BB962C8B-B14F-4D97-AF65-F5344CB8AC3E}">
        <p14:creationId xmlns:p14="http://schemas.microsoft.com/office/powerpoint/2010/main" val="402405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spatial resolution (~ 40 km); original ECMWF NR spatial resolution is retained</a:t>
            </a:r>
          </a:p>
          <a:p>
            <a:pPr lvl="1"/>
            <a:r>
              <a:rPr lang="en-US" dirty="0" smtClean="0"/>
              <a:t>Future GEO AIRS should have much better spatial resolution</a:t>
            </a:r>
          </a:p>
          <a:p>
            <a:pPr lvl="1"/>
            <a:r>
              <a:rPr lang="en-US" dirty="0" smtClean="0"/>
              <a:t>But data thinning might make this less a problem</a:t>
            </a:r>
          </a:p>
          <a:p>
            <a:r>
              <a:rPr lang="en-US" dirty="0" smtClean="0"/>
              <a:t>Too few clear FOVs due to too much low level water clouds over ocean</a:t>
            </a:r>
          </a:p>
          <a:p>
            <a:r>
              <a:rPr lang="en-US" dirty="0" smtClean="0"/>
              <a:t>Cloud coverage is not used in the simulation</a:t>
            </a:r>
          </a:p>
          <a:p>
            <a:pPr lvl="1"/>
            <a:r>
              <a:rPr lang="en-US" dirty="0" smtClean="0"/>
              <a:t>Will reduce the high clouds; not something we want</a:t>
            </a:r>
          </a:p>
          <a:p>
            <a:pPr lvl="1"/>
            <a:r>
              <a:rPr lang="en-US" dirty="0" smtClean="0"/>
              <a:t>Will reduce the low clouds; something we want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178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Simulated GEO AIRS Tb from ECMWF NR</vt:lpstr>
      <vt:lpstr>GEO hyperspectral IR radiance simulation</vt:lpstr>
      <vt:lpstr>PowerPoint Presentation</vt:lpstr>
      <vt:lpstr>PowerPoint Presentation</vt:lpstr>
      <vt:lpstr>PowerPoint Presentation</vt:lpstr>
      <vt:lpstr>Issues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Simulated GEO AIRS Tb from ECMWF NR</dc:title>
  <dc:creator>Zhenglong Li</dc:creator>
  <cp:lastModifiedBy>Nicholas Carrasco</cp:lastModifiedBy>
  <cp:revision>22</cp:revision>
  <dcterms:created xsi:type="dcterms:W3CDTF">2013-03-12T16:18:10Z</dcterms:created>
  <dcterms:modified xsi:type="dcterms:W3CDTF">2013-03-26T16:36:49Z</dcterms:modified>
</cp:coreProperties>
</file>