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7" r:id="rId3"/>
    <p:sldId id="258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2859D-E724-E548-8676-A9AF217DD1DB}" type="datetimeFigureOut">
              <a:rPr lang="en-US" smtClean="0"/>
              <a:t>7/2/13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5A20D-D1F7-A648-9BAD-DBBDBE030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964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2859D-E724-E548-8676-A9AF217DD1DB}" type="datetimeFigureOut">
              <a:rPr lang="en-US" smtClean="0"/>
              <a:t>7/2/13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5A20D-D1F7-A648-9BAD-DBBDBE030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86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2859D-E724-E548-8676-A9AF217DD1DB}" type="datetimeFigureOut">
              <a:rPr lang="en-US" smtClean="0"/>
              <a:t>7/2/13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5A20D-D1F7-A648-9BAD-DBBDBE030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766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2859D-E724-E548-8676-A9AF217DD1DB}" type="datetimeFigureOut">
              <a:rPr lang="en-US" smtClean="0"/>
              <a:t>7/2/13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5A20D-D1F7-A648-9BAD-DBBDBE030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145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2859D-E724-E548-8676-A9AF217DD1DB}" type="datetimeFigureOut">
              <a:rPr lang="en-US" smtClean="0"/>
              <a:t>7/2/13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5A20D-D1F7-A648-9BAD-DBBDBE030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805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2859D-E724-E548-8676-A9AF217DD1DB}" type="datetimeFigureOut">
              <a:rPr lang="en-US" smtClean="0"/>
              <a:t>7/2/13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5A20D-D1F7-A648-9BAD-DBBDBE030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832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2859D-E724-E548-8676-A9AF217DD1DB}" type="datetimeFigureOut">
              <a:rPr lang="en-US" smtClean="0"/>
              <a:t>7/2/13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5A20D-D1F7-A648-9BAD-DBBDBE030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077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2859D-E724-E548-8676-A9AF217DD1DB}" type="datetimeFigureOut">
              <a:rPr lang="en-US" smtClean="0"/>
              <a:t>7/2/13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5A20D-D1F7-A648-9BAD-DBBDBE030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737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2859D-E724-E548-8676-A9AF217DD1DB}" type="datetimeFigureOut">
              <a:rPr lang="en-US" smtClean="0"/>
              <a:t>7/2/13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5A20D-D1F7-A648-9BAD-DBBDBE030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267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2859D-E724-E548-8676-A9AF217DD1DB}" type="datetimeFigureOut">
              <a:rPr lang="en-US" smtClean="0"/>
              <a:t>7/2/13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5A20D-D1F7-A648-9BAD-DBBDBE030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260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2859D-E724-E548-8676-A9AF217DD1DB}" type="datetimeFigureOut">
              <a:rPr lang="en-US" smtClean="0"/>
              <a:t>7/2/13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5A20D-D1F7-A648-9BAD-DBBDBE030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591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2859D-E724-E548-8676-A9AF217DD1DB}" type="datetimeFigureOut">
              <a:rPr lang="en-US" smtClean="0"/>
              <a:t>7/2/13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5A20D-D1F7-A648-9BAD-DBBDBE030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872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4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034"/>
            <a:ext cx="8406932" cy="5982129"/>
          </a:xfrm>
          <a:solidFill>
            <a:srgbClr val="CCFFCC"/>
          </a:solidFill>
        </p:spPr>
        <p:txBody>
          <a:bodyPr/>
          <a:lstStyle/>
          <a:p>
            <a:r>
              <a:rPr lang="en-US" dirty="0" smtClean="0"/>
              <a:t>Configuration 1: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1-Same as before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2-Run ESRL tools to process boundaries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66277" y="2121233"/>
            <a:ext cx="5276580" cy="32631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425519" y="3509201"/>
            <a:ext cx="1623564" cy="106061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14716" y="3904720"/>
            <a:ext cx="1034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D02	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893608" y="2396208"/>
            <a:ext cx="733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281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034"/>
            <a:ext cx="8406932" cy="5982129"/>
          </a:xfrm>
          <a:solidFill>
            <a:srgbClr val="CCFFCC"/>
          </a:solidFill>
        </p:spPr>
        <p:txBody>
          <a:bodyPr/>
          <a:lstStyle/>
          <a:p>
            <a:r>
              <a:rPr lang="en-US" dirty="0" smtClean="0"/>
              <a:t>Configuration 2: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1-Larger D01	(5 </a:t>
            </a:r>
            <a:r>
              <a:rPr lang="en-US" dirty="0" err="1" smtClean="0"/>
              <a:t>deg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2-Larger thinning border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35345" y="2095045"/>
            <a:ext cx="5512259" cy="374489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04077" y="3496105"/>
            <a:ext cx="2317507" cy="164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76581" y="4192788"/>
            <a:ext cx="1034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D02	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66278" y="2095045"/>
            <a:ext cx="733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D01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788863" y="2409300"/>
            <a:ext cx="4805224" cy="3090192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422252" y="5489097"/>
            <a:ext cx="903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2.5 </a:t>
            </a:r>
            <a:r>
              <a:rPr lang="en-US" dirty="0" err="1" smtClean="0"/>
              <a:t>deg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435345" y="5482550"/>
            <a:ext cx="386251" cy="0"/>
          </a:xfrm>
          <a:prstGeom prst="straightConnector1">
            <a:avLst/>
          </a:prstGeom>
          <a:ln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299500" y="5482550"/>
            <a:ext cx="0" cy="357387"/>
          </a:xfrm>
          <a:prstGeom prst="straightConnector1">
            <a:avLst/>
          </a:prstGeom>
          <a:ln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4436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2600"/>
            <a:ext cx="8229600" cy="6101818"/>
          </a:xfrm>
          <a:solidFill>
            <a:srgbClr val="CCFFCC"/>
          </a:solidFill>
        </p:spPr>
        <p:txBody>
          <a:bodyPr>
            <a:normAutofit/>
          </a:bodyPr>
          <a:lstStyle/>
          <a:p>
            <a:r>
              <a:rPr lang="en-US" sz="2800" dirty="0" smtClean="0"/>
              <a:t>Configuration 3: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D01 larger 27km resolution</a:t>
            </a:r>
          </a:p>
          <a:p>
            <a:r>
              <a:rPr lang="en-US" sz="2800" dirty="0" smtClean="0"/>
              <a:t>   D02 9km same size as D01 in configuration 1</a:t>
            </a:r>
          </a:p>
          <a:p>
            <a:r>
              <a:rPr lang="en-US" sz="2800" dirty="0" smtClean="0"/>
              <a:t>D03 is again a moving nest (same as previous D02)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2265134" y="2474772"/>
            <a:ext cx="5800310" cy="341754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57930" y="2867593"/>
            <a:ext cx="5053996" cy="2644994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17173" y="3706961"/>
            <a:ext cx="1545004" cy="113918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435345" y="2490564"/>
            <a:ext cx="720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D01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155474" y="3137370"/>
            <a:ext cx="811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D02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027809" y="4178347"/>
            <a:ext cx="785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886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850mbTemp_analysis08_01_0030_k20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232" r="-20232"/>
          <a:stretch>
            <a:fillRect/>
          </a:stretch>
        </p:blipFill>
        <p:spPr>
          <a:xfrm>
            <a:off x="-313136" y="539245"/>
            <a:ext cx="4888398" cy="3053319"/>
          </a:xfrm>
        </p:spPr>
      </p:pic>
      <p:pic>
        <p:nvPicPr>
          <p:cNvPr id="5" name="Picture 4" descr="850mbTemp_guess08_01_0030_k20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5262" y="357864"/>
            <a:ext cx="4187315" cy="3234701"/>
          </a:xfrm>
          <a:prstGeom prst="rect">
            <a:avLst/>
          </a:prstGeom>
        </p:spPr>
      </p:pic>
      <p:pic>
        <p:nvPicPr>
          <p:cNvPr id="6" name="Picture 5" descr="850mbTemp_nature08_01_0100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3319" y="3592565"/>
            <a:ext cx="4013352" cy="3100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735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65</Words>
  <Application>Microsoft Macintosh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Carrasco</dc:creator>
  <cp:lastModifiedBy>Nicholas Carrasco</cp:lastModifiedBy>
  <cp:revision>4</cp:revision>
  <dcterms:created xsi:type="dcterms:W3CDTF">2013-07-02T17:45:57Z</dcterms:created>
  <dcterms:modified xsi:type="dcterms:W3CDTF">2013-07-02T18:46:17Z</dcterms:modified>
</cp:coreProperties>
</file>