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BE863-86FA-4D1A-BFDE-EB046057C6DD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7232A-C4BA-426C-AD80-75FB089E8E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85003"/>
              </p:ext>
            </p:extLst>
          </p:nvPr>
        </p:nvGraphicFramePr>
        <p:xfrm>
          <a:off x="1143001" y="533401"/>
          <a:ext cx="6705601" cy="5791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126"/>
                <a:gridCol w="1576327"/>
                <a:gridCol w="1050885"/>
                <a:gridCol w="1501263"/>
              </a:tblGrid>
              <a:tr h="6434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Experiment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NR domain source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thinning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Stage</a:t>
                      </a:r>
                      <a:endParaRPr lang="en-US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Control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Control + TC Vitals (TCV)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Control + TCV + HSRad_120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120 km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Control + TCV + HSRad_60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 km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Control + TCV + HSRad_d01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</a:t>
                      </a:r>
                      <a:endParaRPr lang="en-US" sz="1600" dirty="0" smtClean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Control + TCV + HSRad_d01d02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D01+D02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 Queue</a:t>
                      </a:r>
                      <a:endParaRPr lang="en-US" sz="1600" dirty="0" smtClean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Control + TCV + HSRad_d01d02d03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D01+D02+D03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9km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</a:tr>
              <a:tr h="64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Control + TCV + HSRad_d01d02d03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D01+D02+D03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 Queue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Experiment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= T511 perfect Control data (JCSDA)</a:t>
            </a:r>
          </a:p>
          <a:p>
            <a:r>
              <a:rPr lang="en-US" dirty="0" smtClean="0"/>
              <a:t>TC Vitals = Perfect (from d04)</a:t>
            </a:r>
          </a:p>
          <a:p>
            <a:r>
              <a:rPr lang="en-US" dirty="0" smtClean="0"/>
              <a:t>6 </a:t>
            </a:r>
            <a:r>
              <a:rPr lang="en-US" dirty="0" smtClean="0"/>
              <a:t>hour cycling was used for all experiments</a:t>
            </a:r>
          </a:p>
          <a:p>
            <a:pPr lvl="1"/>
            <a:r>
              <a:rPr lang="en-US" dirty="0" smtClean="0"/>
              <a:t>After determining which experiment setup is the “best”, experiments with smaller cycling intervals will be </a:t>
            </a:r>
            <a:r>
              <a:rPr lang="en-US" dirty="0" smtClean="0"/>
              <a:t>conducted</a:t>
            </a:r>
            <a:endParaRPr lang="en-US" dirty="0"/>
          </a:p>
          <a:p>
            <a:r>
              <a:rPr lang="en-US" dirty="0" smtClean="0"/>
              <a:t>Experiment run from 080106Z to 080500Z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configuration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 in both domains</a:t>
            </a:r>
          </a:p>
          <a:p>
            <a:pPr lvl="1"/>
            <a:r>
              <a:rPr lang="en-US" dirty="0" smtClean="0"/>
              <a:t>Cycling with 3km moving nest</a:t>
            </a:r>
          </a:p>
          <a:p>
            <a:pPr lvl="1"/>
            <a:endParaRPr lang="en-US" dirty="0"/>
          </a:p>
          <a:p>
            <a:r>
              <a:rPr lang="en-US" dirty="0" smtClean="0"/>
              <a:t>Multi time level DA</a:t>
            </a:r>
          </a:p>
        </p:txBody>
      </p:sp>
    </p:spTree>
    <p:extLst>
      <p:ext uri="{BB962C8B-B14F-4D97-AF65-F5344CB8AC3E}">
        <p14:creationId xmlns:p14="http://schemas.microsoft.com/office/powerpoint/2010/main" val="306201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reader not compatible with the </a:t>
            </a:r>
            <a:r>
              <a:rPr lang="en-US" dirty="0" err="1" smtClean="0"/>
              <a:t>diag</a:t>
            </a:r>
            <a:r>
              <a:rPr lang="en-US" dirty="0" smtClean="0"/>
              <a:t> files.</a:t>
            </a:r>
          </a:p>
          <a:p>
            <a:r>
              <a:rPr lang="en-US" dirty="0" smtClean="0"/>
              <a:t>Cannot create HDOB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08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168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Additional Experiment Info</vt:lpstr>
      <vt:lpstr>Possible configuration enhancements</vt:lpstr>
      <vt:lpstr>Current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Lisa.R.Bucci</dc:creator>
  <cp:lastModifiedBy>Nicholas Carrasco</cp:lastModifiedBy>
  <cp:revision>9</cp:revision>
  <dcterms:created xsi:type="dcterms:W3CDTF">2014-04-29T15:14:27Z</dcterms:created>
  <dcterms:modified xsi:type="dcterms:W3CDTF">2014-04-29T18:50:32Z</dcterms:modified>
</cp:coreProperties>
</file>