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9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5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1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8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0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0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8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0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500F-234B-0343-A65C-BC2A8D031045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08D20-D12A-7442-B486-8BECB517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5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26" r="-4526"/>
          <a:stretch>
            <a:fillRect/>
          </a:stretch>
        </p:blipFill>
        <p:spPr>
          <a:xfrm>
            <a:off x="0" y="660341"/>
            <a:ext cx="4336814" cy="2982649"/>
          </a:xfrm>
        </p:spPr>
      </p:pic>
      <p:pic>
        <p:nvPicPr>
          <p:cNvPr id="5" name="Picture 4" descr="mslpPlus10mWind_posterior_fhr00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74" y="660341"/>
            <a:ext cx="4565062" cy="2982649"/>
          </a:xfrm>
          <a:prstGeom prst="rect">
            <a:avLst/>
          </a:prstGeom>
        </p:spPr>
      </p:pic>
      <p:pic>
        <p:nvPicPr>
          <p:cNvPr id="6" name="Picture 5" descr="enkf_0412_win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04" y="3534805"/>
            <a:ext cx="3823170" cy="3104443"/>
          </a:xfrm>
          <a:prstGeom prst="rect">
            <a:avLst/>
          </a:prstGeom>
        </p:spPr>
      </p:pic>
      <p:pic>
        <p:nvPicPr>
          <p:cNvPr id="7" name="Picture 6" descr="enkf_trck_041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74" y="3534805"/>
            <a:ext cx="4021196" cy="29374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609"/>
            <a:ext cx="8229600" cy="44973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Enkf</a:t>
            </a:r>
            <a:r>
              <a:rPr lang="en-US" dirty="0" smtClean="0"/>
              <a:t> (control) 08/04 12Z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45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7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GSI (control) 08/04 12Z</a:t>
            </a:r>
            <a:endParaRPr lang="en-US" dirty="0"/>
          </a:p>
        </p:txBody>
      </p:sp>
      <p:pic>
        <p:nvPicPr>
          <p:cNvPr id="4" name="Content Placeholder 3" descr="mslpPlus10mWind_posterior_fhr00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182505" y="1138297"/>
            <a:ext cx="4863301" cy="2869260"/>
          </a:xfrm>
        </p:spPr>
      </p:pic>
      <p:pic>
        <p:nvPicPr>
          <p:cNvPr id="5" name="Picture 4" descr="mslpPlus10mWind_posterior_fhr00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148" y="1138297"/>
            <a:ext cx="3737875" cy="2803406"/>
          </a:xfrm>
          <a:prstGeom prst="rect">
            <a:avLst/>
          </a:prstGeom>
        </p:spPr>
      </p:pic>
      <p:pic>
        <p:nvPicPr>
          <p:cNvPr id="6" name="Picture 5" descr="gsi_0412_win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41702"/>
            <a:ext cx="3323167" cy="24768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4007556"/>
            <a:ext cx="3593630" cy="234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79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Inconsistency in the use of center information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989598"/>
              </p:ext>
            </p:extLst>
          </p:nvPr>
        </p:nvGraphicFramePr>
        <p:xfrm>
          <a:off x="457200" y="2558811"/>
          <a:ext cx="8056504" cy="2003055"/>
        </p:xfrm>
        <a:graphic>
          <a:graphicData uri="http://schemas.openxmlformats.org/drawingml/2006/table">
            <a:tbl>
              <a:tblPr/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375544"/>
              </a:tblGrid>
              <a:tr h="21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Date/Time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TCVitals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for Assimilation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TCVitals for model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TC errors calculation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Diapost value at initial time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868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00Z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-43.4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-43.4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-44.2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8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06Z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-44.6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-44.4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8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12Z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-44.9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-45.8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86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8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00Z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8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06Z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-51.9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-51.9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-51.9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-52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8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12Z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-53.2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-53.2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-53.3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-53.2</a:t>
                      </a: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52" marR="10352" marT="10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99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125</Words>
  <Application>Microsoft Macintosh PowerPoint</Application>
  <PresentationFormat>On-screen Show (4:3)</PresentationFormat>
  <Paragraphs>62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Enkf (control) 08/04 12Z</vt:lpstr>
      <vt:lpstr>GSI (control) 08/04 12Z</vt:lpstr>
      <vt:lpstr>Inconsistency in the use of center information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Enkf (control) 08/04 12Z</dc:title>
  <dc:creator>Nicholas Carrasco</dc:creator>
  <cp:lastModifiedBy>Nicholas Carrasco</cp:lastModifiedBy>
  <cp:revision>4</cp:revision>
  <dcterms:created xsi:type="dcterms:W3CDTF">2014-10-28T18:07:00Z</dcterms:created>
  <dcterms:modified xsi:type="dcterms:W3CDTF">2014-10-28T18:53:42Z</dcterms:modified>
</cp:coreProperties>
</file>