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5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6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3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3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8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4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3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2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74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74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2D44C-B6E5-ED46-97D7-EA6CEA5BF291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B4836-D7C0-0345-8973-48F7230A1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0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1738"/>
            <a:ext cx="8229600" cy="616377"/>
          </a:xfrm>
        </p:spPr>
        <p:txBody>
          <a:bodyPr>
            <a:noAutofit/>
          </a:bodyPr>
          <a:lstStyle/>
          <a:p>
            <a:r>
              <a:rPr lang="en-US" sz="1600" b="1" dirty="0" smtClean="0"/>
              <a:t>Wind</a:t>
            </a:r>
            <a:br>
              <a:rPr lang="en-US" sz="1600" b="1" dirty="0" smtClean="0"/>
            </a:br>
            <a:r>
              <a:rPr lang="en-US" sz="1600" b="1" dirty="0" smtClean="0"/>
              <a:t>Upper level (850,500,200)</a:t>
            </a:r>
            <a:endParaRPr lang="en-US" sz="1600" b="1" dirty="0"/>
          </a:p>
        </p:txBody>
      </p:sp>
      <p:pic>
        <p:nvPicPr>
          <p:cNvPr id="6" name="Content Placeholder 5" descr="3plotwinds_00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111" b="-3111"/>
          <a:stretch/>
        </p:blipFill>
        <p:spPr>
          <a:xfrm>
            <a:off x="378972" y="1805031"/>
            <a:ext cx="3492696" cy="4525963"/>
          </a:xfrm>
        </p:spPr>
      </p:pic>
      <p:pic>
        <p:nvPicPr>
          <p:cNvPr id="7" name="Picture 6" descr="3plotwinds_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8651" y="1910485"/>
            <a:ext cx="3315382" cy="442050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47778" y="1267507"/>
            <a:ext cx="238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6hr forecast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21776" y="1235241"/>
            <a:ext cx="238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Initial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0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RH Upper </a:t>
            </a:r>
            <a:r>
              <a:rPr lang="en-US" b="1" dirty="0"/>
              <a:t>level (850,500,200)</a:t>
            </a:r>
            <a:endParaRPr lang="en-US" dirty="0"/>
          </a:p>
        </p:txBody>
      </p:sp>
      <p:pic>
        <p:nvPicPr>
          <p:cNvPr id="4" name="Content Placeholder 3" descr="rh_initial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" r="39"/>
          <a:stretch/>
        </p:blipFill>
        <p:spPr>
          <a:xfrm>
            <a:off x="768349" y="1600200"/>
            <a:ext cx="2714103" cy="4973638"/>
          </a:xfrm>
        </p:spPr>
      </p:pic>
      <p:pic>
        <p:nvPicPr>
          <p:cNvPr id="5" name="Picture 4" descr="rh_fcst6h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632" y="1436335"/>
            <a:ext cx="2711134" cy="513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771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Macintosh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Wind Upper level (850,500,200)</vt:lpstr>
      <vt:lpstr>RH Upper level (850,500,200)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Upper level (850,500,200)</dc:title>
  <dc:creator>Nicholas Carrasco</dc:creator>
  <cp:lastModifiedBy>Nicholas Carrasco</cp:lastModifiedBy>
  <cp:revision>1</cp:revision>
  <dcterms:created xsi:type="dcterms:W3CDTF">2014-11-04T18:38:27Z</dcterms:created>
  <dcterms:modified xsi:type="dcterms:W3CDTF">2014-11-04T18:39:48Z</dcterms:modified>
</cp:coreProperties>
</file>