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7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3D1C-2541-FD4D-96F0-9BA17A282354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0731-20E7-774B-AF0F-AF3AE4800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06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3D1C-2541-FD4D-96F0-9BA17A282354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0731-20E7-774B-AF0F-AF3AE4800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09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3D1C-2541-FD4D-96F0-9BA17A282354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0731-20E7-774B-AF0F-AF3AE4800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96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3D1C-2541-FD4D-96F0-9BA17A282354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0731-20E7-774B-AF0F-AF3AE4800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95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3D1C-2541-FD4D-96F0-9BA17A282354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0731-20E7-774B-AF0F-AF3AE4800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78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3D1C-2541-FD4D-96F0-9BA17A282354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0731-20E7-774B-AF0F-AF3AE4800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74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3D1C-2541-FD4D-96F0-9BA17A282354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0731-20E7-774B-AF0F-AF3AE4800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04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3D1C-2541-FD4D-96F0-9BA17A282354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0731-20E7-774B-AF0F-AF3AE4800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71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3D1C-2541-FD4D-96F0-9BA17A282354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0731-20E7-774B-AF0F-AF3AE4800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71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3D1C-2541-FD4D-96F0-9BA17A282354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0731-20E7-774B-AF0F-AF3AE4800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07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3D1C-2541-FD4D-96F0-9BA17A282354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0731-20E7-774B-AF0F-AF3AE4800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30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93D1C-2541-FD4D-96F0-9BA17A282354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B0731-20E7-774B-AF0F-AF3AE4800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84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otal_Data_Assimilated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835" r="-11835"/>
          <a:stretch>
            <a:fillRect/>
          </a:stretch>
        </p:blipFill>
        <p:spPr>
          <a:xfrm>
            <a:off x="-147054" y="401052"/>
            <a:ext cx="9090527" cy="2580106"/>
          </a:xfrm>
        </p:spPr>
      </p:pic>
      <p:pic>
        <p:nvPicPr>
          <p:cNvPr id="5" name="Picture 4" descr="Radiance_Assimilat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526" y="3275263"/>
            <a:ext cx="7472948" cy="2958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390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Carrasco</dc:creator>
  <cp:lastModifiedBy>Nicholas Carrasco</cp:lastModifiedBy>
  <cp:revision>1</cp:revision>
  <dcterms:created xsi:type="dcterms:W3CDTF">2013-10-29T18:48:58Z</dcterms:created>
  <dcterms:modified xsi:type="dcterms:W3CDTF">2013-10-29T18:51:52Z</dcterms:modified>
</cp:coreProperties>
</file>