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95" d="100"/>
          <a:sy n="95" d="100"/>
        </p:scale>
        <p:origin x="-728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D93D1C-2541-FD4D-96F0-9BA17A282354}" type="datetimeFigureOut">
              <a:rPr lang="en-US" smtClean="0"/>
              <a:t>10/29/13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B0731-20E7-774B-AF0F-AF3AE4800D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1065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D93D1C-2541-FD4D-96F0-9BA17A282354}" type="datetimeFigureOut">
              <a:rPr lang="en-US" smtClean="0"/>
              <a:t>10/29/13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B0731-20E7-774B-AF0F-AF3AE4800D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87091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D93D1C-2541-FD4D-96F0-9BA17A282354}" type="datetimeFigureOut">
              <a:rPr lang="en-US" smtClean="0"/>
              <a:t>10/29/13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B0731-20E7-774B-AF0F-AF3AE4800D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11967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D93D1C-2541-FD4D-96F0-9BA17A282354}" type="datetimeFigureOut">
              <a:rPr lang="en-US" smtClean="0"/>
              <a:t>10/29/13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B0731-20E7-774B-AF0F-AF3AE4800D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43956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D93D1C-2541-FD4D-96F0-9BA17A282354}" type="datetimeFigureOut">
              <a:rPr lang="en-US" smtClean="0"/>
              <a:t>10/29/13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B0731-20E7-774B-AF0F-AF3AE4800D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37832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D93D1C-2541-FD4D-96F0-9BA17A282354}" type="datetimeFigureOut">
              <a:rPr lang="en-US" smtClean="0"/>
              <a:t>10/29/13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B0731-20E7-774B-AF0F-AF3AE4800D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74740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D93D1C-2541-FD4D-96F0-9BA17A282354}" type="datetimeFigureOut">
              <a:rPr lang="en-US" smtClean="0"/>
              <a:t>10/29/13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B0731-20E7-774B-AF0F-AF3AE4800D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1046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D93D1C-2541-FD4D-96F0-9BA17A282354}" type="datetimeFigureOut">
              <a:rPr lang="en-US" smtClean="0"/>
              <a:t>10/29/13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B0731-20E7-774B-AF0F-AF3AE4800D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58711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D93D1C-2541-FD4D-96F0-9BA17A282354}" type="datetimeFigureOut">
              <a:rPr lang="en-US" smtClean="0"/>
              <a:t>10/29/13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B0731-20E7-774B-AF0F-AF3AE4800D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44719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D93D1C-2541-FD4D-96F0-9BA17A282354}" type="datetimeFigureOut">
              <a:rPr lang="en-US" smtClean="0"/>
              <a:t>10/29/13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B0731-20E7-774B-AF0F-AF3AE4800D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66071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D93D1C-2541-FD4D-96F0-9BA17A282354}" type="datetimeFigureOut">
              <a:rPr lang="en-US" smtClean="0"/>
              <a:t>10/29/13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B0731-20E7-774B-AF0F-AF3AE4800D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85302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D93D1C-2541-FD4D-96F0-9BA17A282354}" type="datetimeFigureOut">
              <a:rPr lang="en-US" smtClean="0"/>
              <a:t>10/29/13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9B0731-20E7-774B-AF0F-AF3AE4800D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35846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Total_Data_Assimilated.p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835" r="-11835"/>
          <a:stretch>
            <a:fillRect/>
          </a:stretch>
        </p:blipFill>
        <p:spPr>
          <a:xfrm>
            <a:off x="-147054" y="401052"/>
            <a:ext cx="9090527" cy="2580106"/>
          </a:xfrm>
        </p:spPr>
      </p:pic>
      <p:pic>
        <p:nvPicPr>
          <p:cNvPr id="5" name="Picture 4" descr="Radiance_Assimilated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8526" y="3275263"/>
            <a:ext cx="7472948" cy="29587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13902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0</Words>
  <Application>Microsoft Macintosh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Nicholas Carrasco</dc:creator>
  <cp:lastModifiedBy>Nicholas Carrasco</cp:lastModifiedBy>
  <cp:revision>1</cp:revision>
  <dcterms:created xsi:type="dcterms:W3CDTF">2013-10-29T18:48:58Z</dcterms:created>
  <dcterms:modified xsi:type="dcterms:W3CDTF">2013-10-29T18:51:52Z</dcterms:modified>
</cp:coreProperties>
</file>