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8"/>
    <p:restoredTop sz="94697"/>
  </p:normalViewPr>
  <p:slideViewPr>
    <p:cSldViewPr snapToGrid="0" snapToObjects="1">
      <p:cViewPr varScale="1">
        <p:scale>
          <a:sx n="198" d="100"/>
          <a:sy n="198" d="100"/>
        </p:scale>
        <p:origin x="22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A14B1-DCC0-4747-98B2-3B75CAEC5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3A5768-33AA-2841-B401-E20A60821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12D7A-2A6D-3C40-AB53-CFB628D9A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D49-45C3-8A4B-89DF-B0EC06520998}" type="datetimeFigureOut">
              <a:rPr lang="en-US" smtClean="0"/>
              <a:t>6/12/18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C1043-480C-AB48-B309-1A28021A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4AFF5-DB7B-DC43-8A2A-D4B93BBF6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F9A6-BE1B-864A-95C8-B72EAE609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43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3BFDA-7B25-194C-ADC7-7B5D5E3D4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6BAF2E-CBA7-6947-90B1-39D98E035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D3142-E551-BA43-8331-9CEC14824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D49-45C3-8A4B-89DF-B0EC06520998}" type="datetimeFigureOut">
              <a:rPr lang="en-US" smtClean="0"/>
              <a:t>6/12/18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8B2DA-A1DA-8D41-8497-F2A3E209B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44223-4695-1C4E-981A-97E643C84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F9A6-BE1B-864A-95C8-B72EAE609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82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96719F-925C-624D-944B-406979581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2BB7A-8AD8-1143-A12E-41580E592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F7B57-3795-B442-A938-D1F89EBC0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D49-45C3-8A4B-89DF-B0EC06520998}" type="datetimeFigureOut">
              <a:rPr lang="en-US" smtClean="0"/>
              <a:t>6/12/18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C0633-6D6C-454A-9709-099E15FE6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9705B-3846-CF4C-B610-0EB4EABBE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F9A6-BE1B-864A-95C8-B72EAE609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6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51AD-BAFF-1B42-A90E-2FA8DE328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9A4C1-AD88-E44A-A6FA-B347E8557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120D0-69D4-1642-810E-7381173E7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D49-45C3-8A4B-89DF-B0EC06520998}" type="datetimeFigureOut">
              <a:rPr lang="en-US" smtClean="0"/>
              <a:t>6/12/18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7FA7A-64C0-E448-B622-D7A7713E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60829-CBE0-244B-9458-856E8415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F9A6-BE1B-864A-95C8-B72EAE609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2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3395B-5155-1944-B8BB-24342CA36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CFFB7-F45A-4F40-BEC0-7A01A00E2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0CED1-BD2F-F24D-B37C-4E4C4455E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D49-45C3-8A4B-89DF-B0EC06520998}" type="datetimeFigureOut">
              <a:rPr lang="en-US" smtClean="0"/>
              <a:t>6/12/18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966A8-B0DF-0640-A78B-1E49F9786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EC517-79DB-8C40-9F33-774809FB7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F9A6-BE1B-864A-95C8-B72EAE609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54366-8BF2-B447-A587-DE4B02EF7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56656-2AC7-5A44-8C1E-FA23C0723B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4B66FA-EAA8-2A49-8F23-98B30B2FC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114EB-F9BD-9B4F-9E13-D400A9178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D49-45C3-8A4B-89DF-B0EC06520998}" type="datetimeFigureOut">
              <a:rPr lang="en-US" smtClean="0"/>
              <a:t>6/12/18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74E45-AB29-174E-A7E6-A79466F6D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D6EB4-4821-9241-B418-93540C34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F9A6-BE1B-864A-95C8-B72EAE609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0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D9872-57F6-B94A-A990-7B1CB8B50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910D-F868-FD4F-9E57-AA3201646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FF2FDD-9A5E-FD49-96EB-C4DD43781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E3D919-5DD7-A54F-A75D-44830BA00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A50744-E3BE-ED44-A771-97635A0F94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0E0DF1-9CAF-CE42-8CA2-13B61480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D49-45C3-8A4B-89DF-B0EC06520998}" type="datetimeFigureOut">
              <a:rPr lang="en-US" smtClean="0"/>
              <a:t>6/12/18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CE83D9-3F71-1E40-AC90-DCB6CD9A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250D9-7C49-8A43-AAB6-0577293C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F9A6-BE1B-864A-95C8-B72EAE609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3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5C1F4-FB0B-6B4A-8471-5751C6418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BC769A-31CA-9746-A82F-ED140BA76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D49-45C3-8A4B-89DF-B0EC06520998}" type="datetimeFigureOut">
              <a:rPr lang="en-US" smtClean="0"/>
              <a:t>6/12/18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9A6BA-2812-1240-9F69-85E9C08E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9F4926-8E69-D042-B7DE-34B1F856B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F9A6-BE1B-864A-95C8-B72EAE609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4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D4766C-4A37-004D-B88E-8F3F30A50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D49-45C3-8A4B-89DF-B0EC06520998}" type="datetimeFigureOut">
              <a:rPr lang="en-US" smtClean="0"/>
              <a:t>6/12/18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7311FC-5138-D344-956B-00925506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4C3E48-B305-954D-846E-EDC4D6B7B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F9A6-BE1B-864A-95C8-B72EAE609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75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0ED1E-1D61-2644-928D-004090307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F681F-FF68-9248-9FF1-11DC9C1AC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B3F13A-D446-3F46-B8D0-5B080653C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F511C-8530-3743-AABB-C790DFFED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D49-45C3-8A4B-89DF-B0EC06520998}" type="datetimeFigureOut">
              <a:rPr lang="en-US" smtClean="0"/>
              <a:t>6/12/18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B457C-E3F3-B44B-87FB-000269FCB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6E0946-B798-1644-B85D-F0867583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F9A6-BE1B-864A-95C8-B72EAE609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2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52E5A-EDFA-424F-997A-29495BA99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A3F9AD-F430-9E43-97F0-B7576ECAC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38489-3DCB-E444-A426-18D013BE4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F3C54-F42E-B94A-A7D7-7793866E9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D49-45C3-8A4B-89DF-B0EC06520998}" type="datetimeFigureOut">
              <a:rPr lang="en-US" smtClean="0"/>
              <a:t>6/12/18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6F8D26-B2B7-8B4A-A495-1FC75F9EC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61AB7-844E-6B40-9914-DE6153161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F9A6-BE1B-864A-95C8-B72EAE609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1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86AED1-8FC3-A047-BA89-C9CE89F84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76BF5-6455-3F4E-B471-66E7FCC29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FA475-884B-564D-914E-9154ACBBD3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2ED49-45C3-8A4B-89DF-B0EC06520998}" type="datetimeFigureOut">
              <a:rPr lang="en-US" smtClean="0"/>
              <a:t>6/12/18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70365-46BB-2543-8CB2-A046C876AA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3DB27-3360-414B-8CE3-DEC4E05CD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BF9A6-BE1B-864A-95C8-B72EAE609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20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89E0-7766-424C-9B71-331556AE8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867" y="2554534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Adding new data into the HWRF assimilation package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9B893-7FF9-A045-A9C4-74F073DF4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8361"/>
            <a:ext cx="10515600" cy="206860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err="1"/>
              <a:t>Bachir</a:t>
            </a:r>
            <a:r>
              <a:rPr lang="en-US" dirty="0"/>
              <a:t> and Andrew</a:t>
            </a:r>
          </a:p>
        </p:txBody>
      </p:sp>
    </p:spTree>
    <p:extLst>
      <p:ext uri="{BB962C8B-B14F-4D97-AF65-F5344CB8AC3E}">
        <p14:creationId xmlns:p14="http://schemas.microsoft.com/office/powerpoint/2010/main" val="320288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764DD-01A4-1E41-AD22-08E8BCE6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05" y="20465"/>
            <a:ext cx="10515600" cy="520448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sz="3100" b="1" dirty="0"/>
              <a:t>How to add new data into the HWRF assimilation package</a:t>
            </a:r>
            <a:br>
              <a:rPr lang="en-US" sz="3100" b="1" dirty="0"/>
            </a:br>
            <a:r>
              <a:rPr lang="en-US" sz="3100" b="1" dirty="0"/>
              <a:t>Example CYGNSS and HAMSR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F23FC-F0A0-F346-B67B-10C7461B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660" y="888642"/>
            <a:ext cx="10269745" cy="47394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</a:t>
            </a:r>
            <a:r>
              <a:rPr lang="en-US" dirty="0" err="1"/>
              <a:t>prepbufr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Qced</a:t>
            </a:r>
            <a:r>
              <a:rPr lang="en-US" dirty="0"/>
              <a:t> (IDL) CYGNSS wind speed written to </a:t>
            </a:r>
            <a:r>
              <a:rPr lang="en-US" dirty="0" err="1"/>
              <a:t>prepbufr</a:t>
            </a:r>
            <a:r>
              <a:rPr lang="en-US" dirty="0"/>
              <a:t> (code from OSSE work)</a:t>
            </a:r>
          </a:p>
          <a:p>
            <a:pPr lvl="1"/>
            <a:r>
              <a:rPr lang="en-US" dirty="0"/>
              <a:t>Bias corrected/thinned HAMSR retrievals successfully written to </a:t>
            </a:r>
            <a:r>
              <a:rPr lang="en-US" dirty="0" err="1"/>
              <a:t>prepbufr</a:t>
            </a:r>
            <a:r>
              <a:rPr lang="en-US" dirty="0"/>
              <a:t> written as type 120 (sounding)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Edit the </a:t>
            </a:r>
            <a:r>
              <a:rPr lang="en-US" dirty="0" err="1"/>
              <a:t>hwrf_input</a:t>
            </a:r>
            <a:endParaRPr lang="en-US" dirty="0"/>
          </a:p>
          <a:p>
            <a:pPr lvl="1"/>
            <a:r>
              <a:rPr lang="en-US" dirty="0"/>
              <a:t>Cat the newly created </a:t>
            </a:r>
            <a:r>
              <a:rPr lang="en-US" dirty="0" err="1"/>
              <a:t>prebufr</a:t>
            </a:r>
            <a:r>
              <a:rPr lang="en-US" dirty="0"/>
              <a:t> file to the existing control </a:t>
            </a:r>
            <a:r>
              <a:rPr lang="en-US" dirty="0" err="1"/>
              <a:t>prepbufr</a:t>
            </a:r>
            <a:r>
              <a:rPr lang="en-US" dirty="0"/>
              <a:t> file</a:t>
            </a:r>
          </a:p>
          <a:p>
            <a:pPr lvl="1"/>
            <a:r>
              <a:rPr lang="en-US" dirty="0"/>
              <a:t>Update the location of the file in the </a:t>
            </a:r>
            <a:r>
              <a:rPr lang="en-US" dirty="0" err="1"/>
              <a:t>hwrf_input.conf</a:t>
            </a:r>
            <a:endParaRPr lang="en-US" dirty="0"/>
          </a:p>
          <a:p>
            <a:pPr lvl="1"/>
            <a:r>
              <a:rPr lang="en-US" dirty="0"/>
              <a:t>Successful with CYGNSS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4B4FF9-8629-CB40-A464-BE4EDC2B9003}"/>
              </a:ext>
            </a:extLst>
          </p:cNvPr>
          <p:cNvSpPr txBox="1"/>
          <p:nvPr/>
        </p:nvSpPr>
        <p:spPr>
          <a:xfrm>
            <a:off x="2601532" y="3907872"/>
            <a:ext cx="5042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Flow Chart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01D679-B084-EE46-A56D-C52B8F756CCF}"/>
              </a:ext>
            </a:extLst>
          </p:cNvPr>
          <p:cNvSpPr/>
          <p:nvPr/>
        </p:nvSpPr>
        <p:spPr>
          <a:xfrm>
            <a:off x="901521" y="4511252"/>
            <a:ext cx="2466147" cy="8221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9A697F-4F28-5848-9012-A1CB12E80C8E}"/>
              </a:ext>
            </a:extLst>
          </p:cNvPr>
          <p:cNvSpPr txBox="1"/>
          <p:nvPr/>
        </p:nvSpPr>
        <p:spPr>
          <a:xfrm>
            <a:off x="1045947" y="4717266"/>
            <a:ext cx="2266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1- Create </a:t>
            </a:r>
            <a:r>
              <a:rPr lang="en-US" sz="2000" b="1" dirty="0" err="1"/>
              <a:t>prepbufr</a:t>
            </a:r>
            <a:r>
              <a:rPr lang="en-US" sz="2000" b="1" dirty="0"/>
              <a:t>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42CF31-4F96-F94F-A137-4F07310A87E9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3367668" y="4922314"/>
            <a:ext cx="834422" cy="528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0550463-77F5-FD41-8F32-EE0943537F81}"/>
              </a:ext>
            </a:extLst>
          </p:cNvPr>
          <p:cNvSpPr/>
          <p:nvPr/>
        </p:nvSpPr>
        <p:spPr>
          <a:xfrm>
            <a:off x="4202090" y="4506259"/>
            <a:ext cx="2302771" cy="8221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1CF665-E8B1-054C-A580-8093DD66A220}"/>
              </a:ext>
            </a:extLst>
          </p:cNvPr>
          <p:cNvSpPr/>
          <p:nvPr/>
        </p:nvSpPr>
        <p:spPr>
          <a:xfrm>
            <a:off x="7284077" y="4506259"/>
            <a:ext cx="2302771" cy="8221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8E005A-4BAC-FA41-8FB6-115CD5ECDF7E}"/>
              </a:ext>
            </a:extLst>
          </p:cNvPr>
          <p:cNvSpPr txBox="1"/>
          <p:nvPr/>
        </p:nvSpPr>
        <p:spPr>
          <a:xfrm>
            <a:off x="4192615" y="4717266"/>
            <a:ext cx="2266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2. </a:t>
            </a:r>
            <a:r>
              <a:rPr lang="en-US" sz="2000" b="1" dirty="0" err="1"/>
              <a:t>hwrf_input.conf</a:t>
            </a:r>
            <a:endParaRPr lang="en-US" sz="20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935079-6CBC-DC46-8539-2C0D756230C2}"/>
              </a:ext>
            </a:extLst>
          </p:cNvPr>
          <p:cNvSpPr txBox="1"/>
          <p:nvPr/>
        </p:nvSpPr>
        <p:spPr>
          <a:xfrm>
            <a:off x="7339283" y="4655711"/>
            <a:ext cx="22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HWRF package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120625F-5EE4-3E4A-9F2E-87AE569DFDDC}"/>
              </a:ext>
            </a:extLst>
          </p:cNvPr>
          <p:cNvCxnSpPr>
            <a:cxnSpLocks/>
          </p:cNvCxnSpPr>
          <p:nvPr/>
        </p:nvCxnSpPr>
        <p:spPr>
          <a:xfrm>
            <a:off x="6522990" y="4936179"/>
            <a:ext cx="742958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888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95</Words>
  <Application>Microsoft Macintosh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Adding new data into the HWRF assimilation package</vt:lpstr>
      <vt:lpstr> How to add new data into the HWRF assimilation package Example CYGNSS and HAMSR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HAMSR Retrieval Assimilation into HWRF</dc:title>
  <dc:creator>Andrew Kren</dc:creator>
  <cp:lastModifiedBy>Microsoft Office User</cp:lastModifiedBy>
  <cp:revision>10</cp:revision>
  <dcterms:created xsi:type="dcterms:W3CDTF">2018-06-12T14:40:31Z</dcterms:created>
  <dcterms:modified xsi:type="dcterms:W3CDTF">2018-06-12T17:17:37Z</dcterms:modified>
</cp:coreProperties>
</file>