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5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1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3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6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3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8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190"/>
            <a:ext cx="8229600" cy="57279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Part 1:</a:t>
            </a:r>
          </a:p>
          <a:p>
            <a:r>
              <a:rPr lang="en-US" dirty="0" smtClean="0"/>
              <a:t>Get format of the CYGNSS data files with documentation.</a:t>
            </a:r>
          </a:p>
          <a:p>
            <a:r>
              <a:rPr lang="en-US" dirty="0" smtClean="0"/>
              <a:t>Use HWRF 2016 in our OSSE framework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Part 2 (</a:t>
            </a:r>
            <a:r>
              <a:rPr lang="en-US" b="1" u="sng" dirty="0" smtClean="0"/>
              <a:t>6 hourly )</a:t>
            </a:r>
            <a:r>
              <a:rPr lang="en-US" b="1" u="sng" dirty="0" smtClean="0"/>
              <a:t>:  (up to one week)</a:t>
            </a:r>
            <a:endParaRPr lang="en-US" b="1" u="sng" dirty="0"/>
          </a:p>
          <a:p>
            <a:r>
              <a:rPr lang="en-US" dirty="0" smtClean="0"/>
              <a:t>Create VAM and CYGNSS BUFR files</a:t>
            </a:r>
          </a:p>
          <a:p>
            <a:r>
              <a:rPr lang="en-US" dirty="0" smtClean="0"/>
              <a:t>6 hourly runs ; VAM only and CYGNSS only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Part 3 (3 hourly): (one week)</a:t>
            </a:r>
          </a:p>
          <a:p>
            <a:r>
              <a:rPr lang="en-US" dirty="0" smtClean="0"/>
              <a:t>Create VAM and CYGNSS BUFR files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houry</a:t>
            </a:r>
            <a:r>
              <a:rPr lang="en-US" dirty="0" smtClean="0"/>
              <a:t> runs ; VAM only and CYGNSS only</a:t>
            </a:r>
          </a:p>
          <a:p>
            <a:pPr marL="0" indent="0">
              <a:buNone/>
            </a:pPr>
            <a:endParaRPr lang="en-US" b="1" u="sng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22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74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4</cp:revision>
  <dcterms:created xsi:type="dcterms:W3CDTF">2016-01-26T16:15:41Z</dcterms:created>
  <dcterms:modified xsi:type="dcterms:W3CDTF">2016-01-26T18:49:34Z</dcterms:modified>
</cp:coreProperties>
</file>