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5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EAA9-E7B4-6B4F-9BBA-0CC20D604264}" type="datetimeFigureOut">
              <a:rPr lang="en-US" smtClean="0"/>
              <a:t>7/1/14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4ED6-672D-6440-8EE4-23F03A964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7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EAA9-E7B4-6B4F-9BBA-0CC20D604264}" type="datetimeFigureOut">
              <a:rPr lang="en-US" smtClean="0"/>
              <a:t>7/1/14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4ED6-672D-6440-8EE4-23F03A964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7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EAA9-E7B4-6B4F-9BBA-0CC20D604264}" type="datetimeFigureOut">
              <a:rPr lang="en-US" smtClean="0"/>
              <a:t>7/1/14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4ED6-672D-6440-8EE4-23F03A964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4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EAA9-E7B4-6B4F-9BBA-0CC20D604264}" type="datetimeFigureOut">
              <a:rPr lang="en-US" smtClean="0"/>
              <a:t>7/1/14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4ED6-672D-6440-8EE4-23F03A964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1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EAA9-E7B4-6B4F-9BBA-0CC20D604264}" type="datetimeFigureOut">
              <a:rPr lang="en-US" smtClean="0"/>
              <a:t>7/1/14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4ED6-672D-6440-8EE4-23F03A964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8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EAA9-E7B4-6B4F-9BBA-0CC20D604264}" type="datetimeFigureOut">
              <a:rPr lang="en-US" smtClean="0"/>
              <a:t>7/1/14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4ED6-672D-6440-8EE4-23F03A964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9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EAA9-E7B4-6B4F-9BBA-0CC20D604264}" type="datetimeFigureOut">
              <a:rPr lang="en-US" smtClean="0"/>
              <a:t>7/1/14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4ED6-672D-6440-8EE4-23F03A964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7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EAA9-E7B4-6B4F-9BBA-0CC20D604264}" type="datetimeFigureOut">
              <a:rPr lang="en-US" smtClean="0"/>
              <a:t>7/1/14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4ED6-672D-6440-8EE4-23F03A964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9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EAA9-E7B4-6B4F-9BBA-0CC20D604264}" type="datetimeFigureOut">
              <a:rPr lang="en-US" smtClean="0"/>
              <a:t>7/1/14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4ED6-672D-6440-8EE4-23F03A964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43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EAA9-E7B4-6B4F-9BBA-0CC20D604264}" type="datetimeFigureOut">
              <a:rPr lang="en-US" smtClean="0"/>
              <a:t>7/1/14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4ED6-672D-6440-8EE4-23F03A964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9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EAA9-E7B4-6B4F-9BBA-0CC20D604264}" type="datetimeFigureOut">
              <a:rPr lang="en-US" smtClean="0"/>
              <a:t>7/1/14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4ED6-672D-6440-8EE4-23F03A964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4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4EAA9-E7B4-6B4F-9BBA-0CC20D604264}" type="datetimeFigureOut">
              <a:rPr lang="en-US" smtClean="0"/>
              <a:t>7/1/14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4ED6-672D-6440-8EE4-23F03A964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8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08</a:t>
            </a:r>
            <a:r>
              <a:rPr lang="da-DK" dirty="0"/>
              <a:t>/01 at 12Z</a:t>
            </a:r>
          </a:p>
          <a:p>
            <a:r>
              <a:rPr lang="da-DK" dirty="0"/>
              <a:t>08/02 at 00Z,12Z, 18Z</a:t>
            </a:r>
          </a:p>
          <a:p>
            <a:r>
              <a:rPr lang="da-DK" dirty="0"/>
              <a:t>08/03 at 00Z,12Z,18Z</a:t>
            </a:r>
          </a:p>
          <a:p>
            <a:r>
              <a:rPr lang="da-DK" dirty="0"/>
              <a:t>08/04 at 00Z,12Z,18Z</a:t>
            </a:r>
          </a:p>
          <a:p>
            <a:r>
              <a:rPr lang="da-DK" dirty="0"/>
              <a:t>08/05 at 00Z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05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ygnssPrftVecAvgTrkEr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54" r="-18854"/>
          <a:stretch>
            <a:fillRect/>
          </a:stretch>
        </p:blipFill>
        <p:spPr>
          <a:xfrm>
            <a:off x="-420266" y="291713"/>
            <a:ext cx="5164722" cy="2840398"/>
          </a:xfrm>
        </p:spPr>
      </p:pic>
      <p:pic>
        <p:nvPicPr>
          <p:cNvPr id="5" name="Picture 4" descr="cygnssPrftVecAvgVmaxEr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56" y="291713"/>
            <a:ext cx="3966416" cy="2840398"/>
          </a:xfrm>
          <a:prstGeom prst="rect">
            <a:avLst/>
          </a:prstGeom>
        </p:spPr>
      </p:pic>
      <p:pic>
        <p:nvPicPr>
          <p:cNvPr id="7" name="Picture 6" descr="cygnssPrftVecAvgSLPEr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8" y="3699937"/>
            <a:ext cx="7071407" cy="273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11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mwind.20050801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319" b="-55319"/>
          <a:stretch>
            <a:fillRect/>
          </a:stretch>
        </p:blipFill>
        <p:spPr>
          <a:xfrm>
            <a:off x="567639" y="1394379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087133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mwind.20050802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531" b="-55531"/>
          <a:stretch>
            <a:fillRect/>
          </a:stretch>
        </p:blipFill>
        <p:spPr>
          <a:xfrm>
            <a:off x="124244" y="-883568"/>
            <a:ext cx="8912405" cy="4017469"/>
          </a:xfrm>
        </p:spPr>
      </p:pic>
      <p:pic>
        <p:nvPicPr>
          <p:cNvPr id="5" name="Picture 4" descr="10mwind.20050802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95" y="2307373"/>
            <a:ext cx="8912405" cy="2057546"/>
          </a:xfrm>
          <a:prstGeom prst="rect">
            <a:avLst/>
          </a:prstGeom>
        </p:spPr>
      </p:pic>
      <p:pic>
        <p:nvPicPr>
          <p:cNvPr id="6" name="Picture 5" descr="10mwind.20050802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5365"/>
            <a:ext cx="9144000" cy="238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2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mwind.20050803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531" b="-55531"/>
          <a:stretch>
            <a:fillRect/>
          </a:stretch>
        </p:blipFill>
        <p:spPr>
          <a:xfrm>
            <a:off x="0" y="-1132177"/>
            <a:ext cx="9144000" cy="4525963"/>
          </a:xfrm>
        </p:spPr>
      </p:pic>
      <p:pic>
        <p:nvPicPr>
          <p:cNvPr id="5" name="Picture 4" descr="10mwind.20050803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2468"/>
            <a:ext cx="9144000" cy="2382635"/>
          </a:xfrm>
          <a:prstGeom prst="rect">
            <a:avLst/>
          </a:prstGeom>
        </p:spPr>
      </p:pic>
      <p:pic>
        <p:nvPicPr>
          <p:cNvPr id="6" name="Picture 5" descr="10mwind.20050803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5365"/>
            <a:ext cx="9144000" cy="238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02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mwind.20050804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578" b="-55578"/>
          <a:stretch>
            <a:fillRect/>
          </a:stretch>
        </p:blipFill>
        <p:spPr>
          <a:xfrm>
            <a:off x="110439" y="-1147141"/>
            <a:ext cx="9033561" cy="4525963"/>
          </a:xfrm>
        </p:spPr>
      </p:pic>
      <p:pic>
        <p:nvPicPr>
          <p:cNvPr id="5" name="Picture 4" descr="10mwind.20050804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8037"/>
            <a:ext cx="9144000" cy="2381569"/>
          </a:xfrm>
          <a:prstGeom prst="rect">
            <a:avLst/>
          </a:prstGeom>
        </p:spPr>
      </p:pic>
      <p:pic>
        <p:nvPicPr>
          <p:cNvPr id="6" name="Picture 5" descr="10mwind.20050804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431"/>
            <a:ext cx="9144000" cy="238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17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mwind.20050805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531" b="-55531"/>
          <a:stretch>
            <a:fillRect/>
          </a:stretch>
        </p:blipFill>
        <p:spPr>
          <a:xfrm>
            <a:off x="332955" y="675216"/>
            <a:ext cx="8419331" cy="4525963"/>
          </a:xfrm>
        </p:spPr>
      </p:pic>
    </p:spTree>
    <p:extLst>
      <p:ext uri="{BB962C8B-B14F-4D97-AF65-F5344CB8AC3E}">
        <p14:creationId xmlns:p14="http://schemas.microsoft.com/office/powerpoint/2010/main" val="347954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39</Words>
  <Application>Microsoft Macintosh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Available Days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Available Days</dc:title>
  <dc:creator>Nicholas Carrasco</dc:creator>
  <cp:lastModifiedBy>Nicholas Carrasco</cp:lastModifiedBy>
  <cp:revision>3</cp:revision>
  <dcterms:created xsi:type="dcterms:W3CDTF">2014-07-01T18:00:19Z</dcterms:created>
  <dcterms:modified xsi:type="dcterms:W3CDTF">2014-07-01T18:27:01Z</dcterms:modified>
</cp:coreProperties>
</file>