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5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9FF6-9326-6347-89DD-B5EC0ECD0E38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6B0-6E37-8B42-B1E2-E546A799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9FF6-9326-6347-89DD-B5EC0ECD0E38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6B0-6E37-8B42-B1E2-E546A799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5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9FF6-9326-6347-89DD-B5EC0ECD0E38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6B0-6E37-8B42-B1E2-E546A799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2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9FF6-9326-6347-89DD-B5EC0ECD0E38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6B0-6E37-8B42-B1E2-E546A799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9FF6-9326-6347-89DD-B5EC0ECD0E38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6B0-6E37-8B42-B1E2-E546A799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6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9FF6-9326-6347-89DD-B5EC0ECD0E38}" type="datetimeFigureOut">
              <a:rPr lang="en-US" smtClean="0"/>
              <a:t>7/15/14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6B0-6E37-8B42-B1E2-E546A799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9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9FF6-9326-6347-89DD-B5EC0ECD0E38}" type="datetimeFigureOut">
              <a:rPr lang="en-US" smtClean="0"/>
              <a:t>7/15/14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6B0-6E37-8B42-B1E2-E546A799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2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9FF6-9326-6347-89DD-B5EC0ECD0E38}" type="datetimeFigureOut">
              <a:rPr lang="en-US" smtClean="0"/>
              <a:t>7/15/14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6B0-6E37-8B42-B1E2-E546A799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9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9FF6-9326-6347-89DD-B5EC0ECD0E38}" type="datetimeFigureOut">
              <a:rPr lang="en-US" smtClean="0"/>
              <a:t>7/15/14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6B0-6E37-8B42-B1E2-E546A799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9FF6-9326-6347-89DD-B5EC0ECD0E38}" type="datetimeFigureOut">
              <a:rPr lang="en-US" smtClean="0"/>
              <a:t>7/15/14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6B0-6E37-8B42-B1E2-E546A799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2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9FF6-9326-6347-89DD-B5EC0ECD0E38}" type="datetimeFigureOut">
              <a:rPr lang="en-US" smtClean="0"/>
              <a:t>7/15/14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6B0-6E37-8B42-B1E2-E546A799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3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9FF6-9326-6347-89DD-B5EC0ECD0E38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E06B0-6E37-8B42-B1E2-E546A799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08</a:t>
            </a:r>
            <a:r>
              <a:rPr lang="da-DK" dirty="0"/>
              <a:t>/01 at 12Z</a:t>
            </a:r>
          </a:p>
          <a:p>
            <a:r>
              <a:rPr lang="da-DK" dirty="0"/>
              <a:t>08/02 at 00Z,12Z, 18Z</a:t>
            </a:r>
          </a:p>
          <a:p>
            <a:r>
              <a:rPr lang="da-DK" dirty="0"/>
              <a:t>08/03 at 00Z,12Z,18Z</a:t>
            </a:r>
          </a:p>
          <a:p>
            <a:r>
              <a:rPr lang="da-DK" dirty="0"/>
              <a:t>08/04 at 00Z,12Z,18Z</a:t>
            </a:r>
          </a:p>
          <a:p>
            <a:r>
              <a:rPr lang="da-DK" dirty="0"/>
              <a:t>08/05 at 00Z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3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04 12Z</a:t>
            </a:r>
            <a:endParaRPr lang="en-US" dirty="0"/>
          </a:p>
        </p:txBody>
      </p:sp>
      <p:pic>
        <p:nvPicPr>
          <p:cNvPr id="4" name="Content Placeholder 3" descr="10mwind.20050804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" b="3006"/>
          <a:stretch>
            <a:fillRect/>
          </a:stretch>
        </p:blipFill>
        <p:spPr>
          <a:xfrm>
            <a:off x="457200" y="1600200"/>
            <a:ext cx="8229600" cy="2014538"/>
          </a:xfrm>
        </p:spPr>
      </p:pic>
      <p:pic>
        <p:nvPicPr>
          <p:cNvPr id="5" name="Picture 4" descr="10mwind.20050804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362"/>
            <a:ext cx="9144000" cy="23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05 at 0Z</a:t>
            </a:r>
            <a:endParaRPr lang="en-US" dirty="0"/>
          </a:p>
        </p:txBody>
      </p:sp>
      <p:pic>
        <p:nvPicPr>
          <p:cNvPr id="4" name="Content Placeholder 3" descr="10mwind.20050805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r="8993"/>
          <a:stretch>
            <a:fillRect/>
          </a:stretch>
        </p:blipFill>
        <p:spPr>
          <a:xfrm>
            <a:off x="153505" y="1223963"/>
            <a:ext cx="8707907" cy="2614612"/>
          </a:xfrm>
        </p:spPr>
      </p:pic>
      <p:pic>
        <p:nvPicPr>
          <p:cNvPr id="5" name="Picture 4" descr="10mwind.2005080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9259"/>
            <a:ext cx="9144000" cy="24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8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83247" cy="6325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01 at 12Z</a:t>
            </a:r>
            <a:endParaRPr lang="en-US" dirty="0"/>
          </a:p>
        </p:txBody>
      </p:sp>
      <p:pic>
        <p:nvPicPr>
          <p:cNvPr id="4" name="Content Placeholder 3" descr="10mwind.20050801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r="2274"/>
          <a:stretch>
            <a:fillRect/>
          </a:stretch>
        </p:blipFill>
        <p:spPr>
          <a:xfrm>
            <a:off x="0" y="1195455"/>
            <a:ext cx="9032360" cy="2251075"/>
          </a:xfrm>
        </p:spPr>
      </p:pic>
      <p:pic>
        <p:nvPicPr>
          <p:cNvPr id="5" name="Picture 4" descr="10mwind.20050801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999"/>
            <a:ext cx="9144000" cy="24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3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02 at 0Z</a:t>
            </a:r>
            <a:endParaRPr lang="en-US" dirty="0"/>
          </a:p>
        </p:txBody>
      </p:sp>
      <p:pic>
        <p:nvPicPr>
          <p:cNvPr id="4" name="Content Placeholder 3" descr="10mwind.20050802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68" b="-9768"/>
          <a:stretch>
            <a:fillRect/>
          </a:stretch>
        </p:blipFill>
        <p:spPr>
          <a:xfrm>
            <a:off x="209325" y="1097757"/>
            <a:ext cx="8934675" cy="2782888"/>
          </a:xfrm>
        </p:spPr>
      </p:pic>
      <p:pic>
        <p:nvPicPr>
          <p:cNvPr id="5" name="Picture 4" descr="10mwind.2005080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5" y="4076039"/>
            <a:ext cx="8836990" cy="24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4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at 12Z</a:t>
            </a:r>
            <a:endParaRPr lang="en-US" dirty="0"/>
          </a:p>
        </p:txBody>
      </p:sp>
      <p:pic>
        <p:nvPicPr>
          <p:cNvPr id="4" name="Content Placeholder 3" descr="10mwind.20050802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" b="3360"/>
          <a:stretch>
            <a:fillRect/>
          </a:stretch>
        </p:blipFill>
        <p:spPr>
          <a:xfrm>
            <a:off x="167460" y="1600200"/>
            <a:ext cx="8976540" cy="2000250"/>
          </a:xfrm>
        </p:spPr>
      </p:pic>
      <p:pic>
        <p:nvPicPr>
          <p:cNvPr id="5" name="Picture 4" descr="10mwind.20050802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3744"/>
            <a:ext cx="9144000" cy="24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9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at 18Z</a:t>
            </a:r>
            <a:endParaRPr lang="en-US" dirty="0"/>
          </a:p>
        </p:txBody>
      </p:sp>
      <p:pic>
        <p:nvPicPr>
          <p:cNvPr id="4" name="Content Placeholder 3" descr="10mwind.20050802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4" b="6794"/>
          <a:stretch>
            <a:fillRect/>
          </a:stretch>
        </p:blipFill>
        <p:spPr>
          <a:xfrm>
            <a:off x="180975" y="1600200"/>
            <a:ext cx="8820150" cy="1985963"/>
          </a:xfrm>
        </p:spPr>
      </p:pic>
      <p:pic>
        <p:nvPicPr>
          <p:cNvPr id="5" name="Picture 4" descr="10mwind.20050802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4395"/>
            <a:ext cx="9144000" cy="24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03 at 0Z</a:t>
            </a:r>
            <a:endParaRPr lang="en-US" dirty="0"/>
          </a:p>
        </p:txBody>
      </p:sp>
      <p:pic>
        <p:nvPicPr>
          <p:cNvPr id="4" name="Content Placeholder 3" descr="10mwind.20050803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" r="-426"/>
          <a:stretch>
            <a:fillRect/>
          </a:stretch>
        </p:blipFill>
        <p:spPr>
          <a:xfrm>
            <a:off x="181415" y="1417638"/>
            <a:ext cx="8805591" cy="2126253"/>
          </a:xfrm>
        </p:spPr>
      </p:pic>
      <p:pic>
        <p:nvPicPr>
          <p:cNvPr id="5" name="Picture 4" descr="10mwind.2005080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0870"/>
            <a:ext cx="9144000" cy="24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6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03 at 12Z</a:t>
            </a:r>
            <a:endParaRPr lang="en-US" dirty="0"/>
          </a:p>
        </p:txBody>
      </p:sp>
      <p:pic>
        <p:nvPicPr>
          <p:cNvPr id="4" name="Content Placeholder 3" descr="10mwind.20050803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r="4641"/>
          <a:stretch>
            <a:fillRect/>
          </a:stretch>
        </p:blipFill>
        <p:spPr>
          <a:xfrm>
            <a:off x="153505" y="1417638"/>
            <a:ext cx="8666042" cy="2363788"/>
          </a:xfrm>
        </p:spPr>
      </p:pic>
      <p:pic>
        <p:nvPicPr>
          <p:cNvPr id="5" name="Picture 4" descr="10mwind.20050803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4734"/>
            <a:ext cx="9144000" cy="24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03 18Z</a:t>
            </a:r>
            <a:endParaRPr lang="en-US" dirty="0"/>
          </a:p>
        </p:txBody>
      </p:sp>
      <p:pic>
        <p:nvPicPr>
          <p:cNvPr id="4" name="Content Placeholder 3" descr="10mwind.20050803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r="229"/>
          <a:stretch>
            <a:fillRect/>
          </a:stretch>
        </p:blipFill>
        <p:spPr>
          <a:xfrm>
            <a:off x="139551" y="1417638"/>
            <a:ext cx="8679996" cy="2154238"/>
          </a:xfrm>
        </p:spPr>
      </p:pic>
      <p:pic>
        <p:nvPicPr>
          <p:cNvPr id="6" name="Picture 5" descr="10mwind.20050803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438"/>
            <a:ext cx="9144000" cy="24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04 00Z</a:t>
            </a:r>
            <a:endParaRPr lang="en-US" dirty="0"/>
          </a:p>
        </p:txBody>
      </p:sp>
      <p:pic>
        <p:nvPicPr>
          <p:cNvPr id="4" name="Content Placeholder 3" descr="10mwind.20050804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17" b="-13917"/>
          <a:stretch>
            <a:fillRect/>
          </a:stretch>
        </p:blipFill>
        <p:spPr>
          <a:xfrm>
            <a:off x="0" y="1451308"/>
            <a:ext cx="9144000" cy="2503086"/>
          </a:xfrm>
        </p:spPr>
      </p:pic>
      <p:pic>
        <p:nvPicPr>
          <p:cNvPr id="5" name="Picture 4" descr="10mwind.20050804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6697"/>
            <a:ext cx="9144000" cy="24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6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66</Words>
  <Application>Microsoft Macintosh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Available Days</vt:lpstr>
      <vt:lpstr>01 at 12Z</vt:lpstr>
      <vt:lpstr>02 at 0Z</vt:lpstr>
      <vt:lpstr>2 at 12Z</vt:lpstr>
      <vt:lpstr>2 at 18Z</vt:lpstr>
      <vt:lpstr>03 at 0Z</vt:lpstr>
      <vt:lpstr>03 at 12Z</vt:lpstr>
      <vt:lpstr>03 18Z</vt:lpstr>
      <vt:lpstr>04 00Z</vt:lpstr>
      <vt:lpstr>04 12Z</vt:lpstr>
      <vt:lpstr>05 at 0Z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Available Days</dc:title>
  <dc:creator>Nicholas Carrasco</dc:creator>
  <cp:lastModifiedBy>Nicholas Carrasco</cp:lastModifiedBy>
  <cp:revision>3</cp:revision>
  <dcterms:created xsi:type="dcterms:W3CDTF">2014-07-15T17:51:04Z</dcterms:created>
  <dcterms:modified xsi:type="dcterms:W3CDTF">2014-07-15T18:28:51Z</dcterms:modified>
</cp:coreProperties>
</file>