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3" r:id="rId3"/>
    <p:sldId id="270" r:id="rId4"/>
    <p:sldId id="257" r:id="rId5"/>
    <p:sldId id="258" r:id="rId6"/>
    <p:sldId id="259" r:id="rId7"/>
    <p:sldId id="260" r:id="rId8"/>
    <p:sldId id="272" r:id="rId9"/>
    <p:sldId id="271" r:id="rId10"/>
    <p:sldId id="261" r:id="rId11"/>
    <p:sldId id="264" r:id="rId12"/>
    <p:sldId id="281" r:id="rId13"/>
    <p:sldId id="262" r:id="rId14"/>
    <p:sldId id="279" r:id="rId15"/>
    <p:sldId id="282" r:id="rId16"/>
    <p:sldId id="263" r:id="rId17"/>
    <p:sldId id="280" r:id="rId18"/>
    <p:sldId id="28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-127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52AFF-BD2D-4B49-BD18-3D12E5501ABB}" type="datetimeFigureOut">
              <a:rPr lang="en-US" smtClean="0"/>
              <a:t>9/30/14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1A641-A832-1B44-991B-C403957DE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49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1A641-A832-1B44-991B-C403957DE5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8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2B52-217D-4BF2-80DF-07BEC358DC23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12DC-7293-4A86-A2AE-4BA35E73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2B52-217D-4BF2-80DF-07BEC358DC23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12DC-7293-4A86-A2AE-4BA35E73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98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2B52-217D-4BF2-80DF-07BEC358DC23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12DC-7293-4A86-A2AE-4BA35E73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2B52-217D-4BF2-80DF-07BEC358DC23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12DC-7293-4A86-A2AE-4BA35E73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9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2B52-217D-4BF2-80DF-07BEC358DC23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12DC-7293-4A86-A2AE-4BA35E73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6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2B52-217D-4BF2-80DF-07BEC358DC23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12DC-7293-4A86-A2AE-4BA35E73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2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2B52-217D-4BF2-80DF-07BEC358DC23}" type="datetimeFigureOut">
              <a:rPr lang="en-US" smtClean="0"/>
              <a:t>9/30/14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12DC-7293-4A86-A2AE-4BA35E73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4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2B52-217D-4BF2-80DF-07BEC358DC23}" type="datetimeFigureOut">
              <a:rPr lang="en-US" smtClean="0"/>
              <a:t>9/30/14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12DC-7293-4A86-A2AE-4BA35E73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45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2B52-217D-4BF2-80DF-07BEC358DC23}" type="datetimeFigureOut">
              <a:rPr lang="en-US" smtClean="0"/>
              <a:t>9/30/14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12DC-7293-4A86-A2AE-4BA35E73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8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2B52-217D-4BF2-80DF-07BEC358DC23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12DC-7293-4A86-A2AE-4BA35E73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3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2B52-217D-4BF2-80DF-07BEC358DC23}" type="datetimeFigureOut">
              <a:rPr lang="en-US" smtClean="0"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12DC-7293-4A86-A2AE-4BA35E73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3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E2B52-217D-4BF2-80DF-07BEC358DC23}" type="datetimeFigureOut">
              <a:rPr lang="en-US" smtClean="0"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C12DC-7293-4A86-A2AE-4BA35E73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1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4175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CYGNSS Results, Part III</a:t>
            </a:r>
            <a:endParaRPr lang="en-US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OSSE Team Meeting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30, 2014</a:t>
            </a:r>
            <a:endParaRPr lang="en-US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6454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CYGNSS Coverage: 2Aug 12Z (+/-3h)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8476238" cy="594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24600" y="4343400"/>
            <a:ext cx="1235529" cy="1219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95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26063" y="191500"/>
            <a:ext cx="96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NATURE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4890" y="3505200"/>
            <a:ext cx="1107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CONTROL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942" y="3505200"/>
            <a:ext cx="2410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REAL CYGNSS SPD (GSI)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2180" y="191500"/>
            <a:ext cx="265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PERFECT CYGNSS UV (GSI)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6495" y="3505200"/>
            <a:ext cx="275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PERFECT CYGNSS SPD (GSI)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69967" y="191500"/>
            <a:ext cx="2930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PERFECT CYGNSS SPD (ENKF)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" y="3874532"/>
            <a:ext cx="3017520" cy="2715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40" y="3874532"/>
            <a:ext cx="3017520" cy="2715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3874532"/>
            <a:ext cx="3017520" cy="2715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39" y="560832"/>
            <a:ext cx="3017520" cy="2715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560832"/>
            <a:ext cx="3017520" cy="27157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" y="560831"/>
            <a:ext cx="3017520" cy="271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6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26063" y="191500"/>
            <a:ext cx="96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NATURE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4890" y="3505200"/>
            <a:ext cx="1107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CONTROL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942" y="3505200"/>
            <a:ext cx="2410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REAL CYGNSS SPD (GSI)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2180" y="191500"/>
            <a:ext cx="265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PERFECT CYGNSS UV (GSI)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6495" y="3505200"/>
            <a:ext cx="275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PERFECT CYGNSS SPD (GSI)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69967" y="191500"/>
            <a:ext cx="2930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PERFECT CYGNSS SPD (ENKF)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" y="3874532"/>
            <a:ext cx="3017520" cy="2715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40" y="3874532"/>
            <a:ext cx="3017520" cy="2715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3874532"/>
            <a:ext cx="3017520" cy="2715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39" y="560832"/>
            <a:ext cx="3017520" cy="2715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560832"/>
            <a:ext cx="3017520" cy="27157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" y="560831"/>
            <a:ext cx="3017520" cy="271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38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CYGNSS Coverage: 3Aug 12Z (+/- 3h)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225"/>
            <a:ext cx="8476488" cy="59437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0" y="4114800"/>
            <a:ext cx="1235529" cy="1219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5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26063" y="191500"/>
            <a:ext cx="96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NATURE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4890" y="3505200"/>
            <a:ext cx="1107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CONTROL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942" y="3505200"/>
            <a:ext cx="2410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REAL CYGNSS SPD (GSI)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2180" y="191500"/>
            <a:ext cx="265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PERFECT CYGNSS UV (GSI)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6495" y="3505200"/>
            <a:ext cx="275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PERFECT CYGNSS SPD (GSI)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69967" y="191500"/>
            <a:ext cx="2930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PERFECT CYGNSS SPD (ENKF)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" y="3874532"/>
            <a:ext cx="3017520" cy="2715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40" y="3874532"/>
            <a:ext cx="3017520" cy="2715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3874532"/>
            <a:ext cx="3017520" cy="2715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39" y="560832"/>
            <a:ext cx="3017520" cy="2715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560832"/>
            <a:ext cx="3017520" cy="27157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" y="560832"/>
            <a:ext cx="3017520" cy="271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65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26063" y="191500"/>
            <a:ext cx="96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NATURE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4890" y="3505200"/>
            <a:ext cx="1107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CONTROL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942" y="3505200"/>
            <a:ext cx="2410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REAL CYGNSS SPD (GSI)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2180" y="191500"/>
            <a:ext cx="265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PERFECT CYGNSS UV (GSI)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6495" y="3505200"/>
            <a:ext cx="275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PERFECT CYGNSS SPD (GSI)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69967" y="191500"/>
            <a:ext cx="2930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PERFECT CYGNSS SPD (ENKF)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" y="3874532"/>
            <a:ext cx="3017520" cy="2715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40" y="3874532"/>
            <a:ext cx="3017520" cy="2715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3874532"/>
            <a:ext cx="3017520" cy="2715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39" y="560832"/>
            <a:ext cx="3017520" cy="2715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560832"/>
            <a:ext cx="3017520" cy="27157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" y="560831"/>
            <a:ext cx="3017520" cy="271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81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CYGNSS Coverage: 4Aug 12Z (+/- 3h)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8476239" cy="5943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3810000"/>
            <a:ext cx="1235529" cy="1219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8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26063" y="191500"/>
            <a:ext cx="96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NATURE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4890" y="3505200"/>
            <a:ext cx="1107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CONTROL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942" y="3505200"/>
            <a:ext cx="2410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REAL CYGNSS SPD (GSI)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2180" y="191500"/>
            <a:ext cx="265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PERFECT CYGNSS UV (GSI)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6495" y="3505200"/>
            <a:ext cx="275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PERFECT CYGNSS SPD (GSI)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69967" y="191500"/>
            <a:ext cx="2930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PERFECT CYGNSS SPD (ENKF)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" y="3874532"/>
            <a:ext cx="3017520" cy="2715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40" y="3874532"/>
            <a:ext cx="3017520" cy="2715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3874532"/>
            <a:ext cx="3017520" cy="2715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39" y="560832"/>
            <a:ext cx="3017520" cy="2715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560832"/>
            <a:ext cx="3017520" cy="27157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" y="560832"/>
            <a:ext cx="3017520" cy="271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66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26063" y="191500"/>
            <a:ext cx="96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NATURE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4890" y="3505200"/>
            <a:ext cx="1107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CONTROL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942" y="3505200"/>
            <a:ext cx="2410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REAL CYGNSS SPD (GSI)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2180" y="191500"/>
            <a:ext cx="265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PERFECT CYGNSS UV (GSI)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6495" y="3505200"/>
            <a:ext cx="275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PERFECT CYGNSS SPD (GSI)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69967" y="191500"/>
            <a:ext cx="2930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PERFECT CYGNSS SPD (ENKF)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" y="3874532"/>
            <a:ext cx="3017520" cy="2715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40" y="3874532"/>
            <a:ext cx="3017520" cy="2715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3874532"/>
            <a:ext cx="3017520" cy="2715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39" y="560832"/>
            <a:ext cx="3017520" cy="2715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560832"/>
            <a:ext cx="3017520" cy="27157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" y="560831"/>
            <a:ext cx="3017520" cy="271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41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of Storm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493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is included in “CONTROL”?</a:t>
            </a:r>
          </a:p>
          <a:p>
            <a:pPr lvl="1"/>
            <a:r>
              <a:rPr lang="en-US" dirty="0" smtClean="0"/>
              <a:t>NO</a:t>
            </a:r>
          </a:p>
          <a:p>
            <a:pPr lvl="2"/>
            <a:r>
              <a:rPr lang="en-US" dirty="0" err="1" smtClean="0"/>
              <a:t>Scatterometer</a:t>
            </a:r>
            <a:endParaRPr lang="en-US" dirty="0" smtClean="0"/>
          </a:p>
          <a:p>
            <a:pPr lvl="2"/>
            <a:r>
              <a:rPr lang="en-US" dirty="0" smtClean="0"/>
              <a:t>Ozone</a:t>
            </a:r>
          </a:p>
          <a:p>
            <a:pPr lvl="1"/>
            <a:r>
              <a:rPr lang="en-US" dirty="0" smtClean="0"/>
              <a:t>YES</a:t>
            </a:r>
          </a:p>
          <a:p>
            <a:pPr lvl="2"/>
            <a:r>
              <a:rPr lang="en-US" dirty="0" err="1" smtClean="0"/>
              <a:t>Radiosondes</a:t>
            </a:r>
            <a:r>
              <a:rPr lang="en-US" dirty="0" smtClean="0"/>
              <a:t>, ships, buoys, surface </a:t>
            </a:r>
            <a:r>
              <a:rPr lang="en-US" dirty="0" smtClean="0"/>
              <a:t>stations</a:t>
            </a:r>
          </a:p>
          <a:p>
            <a:pPr lvl="2"/>
            <a:r>
              <a:rPr lang="en-US" dirty="0" smtClean="0"/>
              <a:t>SST from VIIRS, GOES-Imager</a:t>
            </a:r>
            <a:endParaRPr lang="en-US" dirty="0" smtClean="0"/>
          </a:p>
          <a:p>
            <a:pPr lvl="2"/>
            <a:r>
              <a:rPr lang="en-US" dirty="0" smtClean="0"/>
              <a:t>AMVs from GOES-Imager, SEVERI</a:t>
            </a:r>
          </a:p>
          <a:p>
            <a:pPr lvl="2"/>
            <a:r>
              <a:rPr lang="en-US" dirty="0" err="1" smtClean="0"/>
              <a:t>T,q</a:t>
            </a:r>
            <a:r>
              <a:rPr lang="en-US" dirty="0" smtClean="0"/>
              <a:t> soundings from GOES-Sounder, HIRS, AIRS, MHS, </a:t>
            </a:r>
            <a:r>
              <a:rPr lang="en-US" dirty="0" smtClean="0"/>
              <a:t>ATMS, </a:t>
            </a:r>
            <a:r>
              <a:rPr lang="en-US" dirty="0" err="1" smtClean="0"/>
              <a:t>CrIS</a:t>
            </a:r>
            <a:r>
              <a:rPr lang="en-US" dirty="0" smtClean="0"/>
              <a:t>, IASI, SSMI/S, AMSU-A, AMSU-B, GPS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smtClean="0"/>
              <a:t>Perfect” CYGNSS runs utilize </a:t>
            </a:r>
            <a:r>
              <a:rPr lang="en-US" dirty="0" smtClean="0"/>
              <a:t>v0.7 </a:t>
            </a:r>
            <a:r>
              <a:rPr lang="en-US" dirty="0" smtClean="0"/>
              <a:t>data points with fixed 2.5 m/s error; “Real” CYGNSS runs utilize v0.6 data points with provided standard deviations as errors (removing the bad/flagged </a:t>
            </a:r>
            <a:r>
              <a:rPr lang="en-US" dirty="0" err="1" smtClean="0"/>
              <a:t>obs</a:t>
            </a:r>
            <a:r>
              <a:rPr lang="en-US" dirty="0" smtClean="0"/>
              <a:t> first).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36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461"/>
            <a:ext cx="9144000" cy="562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67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461"/>
            <a:ext cx="9144000" cy="562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12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461"/>
            <a:ext cx="9144000" cy="562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12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Large-scale Domain Average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Averaging fields over all of d01 for various experiments and comparing to nature run</a:t>
            </a:r>
          </a:p>
          <a:p>
            <a:pPr lvl="1"/>
            <a:r>
              <a:rPr lang="en-US" dirty="0" smtClean="0"/>
              <a:t>“</a:t>
            </a:r>
            <a:r>
              <a:rPr lang="en-US" b="1" dirty="0" smtClean="0"/>
              <a:t>CONTROL</a:t>
            </a:r>
            <a:r>
              <a:rPr lang="en-US" dirty="0" smtClean="0"/>
              <a:t>” (no CYGNSS data)</a:t>
            </a:r>
          </a:p>
          <a:p>
            <a:pPr lvl="1"/>
            <a:r>
              <a:rPr lang="en-US" dirty="0" smtClean="0"/>
              <a:t>“</a:t>
            </a:r>
            <a:r>
              <a:rPr lang="en-US" b="1" dirty="0" smtClean="0"/>
              <a:t>PERFECT_UV_GSI</a:t>
            </a:r>
            <a:r>
              <a:rPr lang="en-US" dirty="0" smtClean="0"/>
              <a:t>”: Wind vectors created from nature run at CYGNSS coordinates are assimilated, no pressure assignment necessary. GSI DA</a:t>
            </a:r>
          </a:p>
          <a:p>
            <a:pPr lvl="1"/>
            <a:r>
              <a:rPr lang="en-US" dirty="0" smtClean="0"/>
              <a:t>“</a:t>
            </a:r>
            <a:r>
              <a:rPr lang="en-US" b="1" dirty="0" smtClean="0"/>
              <a:t>PERFECT_SPD_GSI</a:t>
            </a:r>
            <a:r>
              <a:rPr lang="en-US" dirty="0" smtClean="0"/>
              <a:t>”: Wind speeds created from nature run at CYGNSS coordinates are assimilated, pressure assigned is from surface pressure field in HWRF analyses.  GSI DA</a:t>
            </a:r>
          </a:p>
          <a:p>
            <a:pPr lvl="1"/>
            <a:r>
              <a:rPr lang="en-US" dirty="0" smtClean="0"/>
              <a:t>“</a:t>
            </a:r>
            <a:r>
              <a:rPr lang="en-US" b="1" dirty="0" smtClean="0"/>
              <a:t>REAL_SPD_GSI</a:t>
            </a:r>
            <a:r>
              <a:rPr lang="en-US" dirty="0" smtClean="0"/>
              <a:t>”: CYGNSS wind speeds with realistic errors are assimilated, pressure assigned is from surface pressure field in HWRF analyses.  GSI DA</a:t>
            </a:r>
          </a:p>
          <a:p>
            <a:pPr lvl="1"/>
            <a:r>
              <a:rPr lang="en-US" dirty="0" smtClean="0"/>
              <a:t>“</a:t>
            </a:r>
            <a:r>
              <a:rPr lang="en-US" b="1" dirty="0" smtClean="0"/>
              <a:t>PERFECT_SPD_ENKF</a:t>
            </a:r>
            <a:r>
              <a:rPr lang="en-US" dirty="0" smtClean="0"/>
              <a:t>”: </a:t>
            </a:r>
            <a:r>
              <a:rPr lang="en-US" dirty="0"/>
              <a:t>Wind speeds created from nature run at CYGNSS coordinates are </a:t>
            </a:r>
            <a:r>
              <a:rPr lang="en-US" dirty="0" smtClean="0"/>
              <a:t>assimilated. ENKF </a:t>
            </a:r>
            <a:r>
              <a:rPr lang="en-US" dirty="0" smtClean="0"/>
              <a:t>DA (</a:t>
            </a:r>
            <a:r>
              <a:rPr lang="en-US" dirty="0" smtClean="0"/>
              <a:t>with climatological perturbations)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849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D01 Domain Average (10m wind)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" y="1230924"/>
            <a:ext cx="9144000" cy="5627076"/>
          </a:xfrm>
        </p:spPr>
      </p:pic>
    </p:spTree>
    <p:extLst>
      <p:ext uri="{BB962C8B-B14F-4D97-AF65-F5344CB8AC3E}">
        <p14:creationId xmlns:p14="http://schemas.microsoft.com/office/powerpoint/2010/main" val="144575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D01 Domain Average (850hPa wind)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6962"/>
            <a:ext cx="9144000" cy="562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83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D01 Domain Average (500hPa wind)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6962"/>
            <a:ext cx="9144000" cy="562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62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D01 Domain Average (200hPa wind)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6962"/>
            <a:ext cx="9144000" cy="562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37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D01 Domain Average (</a:t>
            </a:r>
            <a:r>
              <a:rPr lang="en-US" dirty="0" err="1" smtClean="0"/>
              <a:t>sfc</a:t>
            </a:r>
            <a:r>
              <a:rPr lang="en-US" dirty="0" smtClean="0"/>
              <a:t> pressure)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6962"/>
            <a:ext cx="9144000" cy="562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04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Analysis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CYGNSS data over a given 6-hour window are shown for three times with fairly good coverage</a:t>
            </a:r>
          </a:p>
          <a:p>
            <a:r>
              <a:rPr lang="en-US" dirty="0" smtClean="0"/>
              <a:t> 6-panel plot of surface wind speed and surface pressure</a:t>
            </a:r>
          </a:p>
          <a:p>
            <a:pPr lvl="1"/>
            <a:r>
              <a:rPr lang="en-US" dirty="0" smtClean="0"/>
              <a:t>Nature</a:t>
            </a:r>
            <a:r>
              <a:rPr lang="en-US" b="1" dirty="0" smtClean="0"/>
              <a:t>*</a:t>
            </a:r>
            <a:r>
              <a:rPr lang="en-US" dirty="0" smtClean="0"/>
              <a:t>, Control, Perfect CYGNSS Vector (GSI), Perfect CYGNSS Speed (GSI), Real CYGNSS Speed (GSI), Perfect CYGNSS Speed (</a:t>
            </a:r>
            <a:r>
              <a:rPr lang="en-US" dirty="0" err="1" smtClean="0"/>
              <a:t>EnKF</a:t>
            </a:r>
            <a:r>
              <a:rPr lang="en-US" dirty="0" smtClean="0"/>
              <a:t>)</a:t>
            </a:r>
          </a:p>
          <a:p>
            <a:r>
              <a:rPr lang="en-US" dirty="0"/>
              <a:t>6</a:t>
            </a:r>
            <a:r>
              <a:rPr lang="en-US" dirty="0" smtClean="0"/>
              <a:t>-panel plot of wind speed and relative humidity vertical cross section taken along computed wind shear vector</a:t>
            </a:r>
          </a:p>
          <a:p>
            <a:pPr lvl="1"/>
            <a:r>
              <a:rPr lang="en-US" dirty="0" smtClean="0"/>
              <a:t>Same as above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80315" y="6096000"/>
            <a:ext cx="328748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* Nature is shown from d03 (3km grid spacing).</a:t>
            </a:r>
          </a:p>
          <a:p>
            <a:r>
              <a:rPr lang="en-US" sz="1200" b="1" dirty="0" smtClean="0"/>
              <a:t>Others are shown from d02 (2.2km grid spacing).</a:t>
            </a:r>
          </a:p>
          <a:p>
            <a:r>
              <a:rPr lang="en-US" sz="1200" b="1" dirty="0" smtClean="0"/>
              <a:t>Domain sizes are ~ 6.5°x6.5° in both cases.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66506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603</Words>
  <Application>Microsoft Macintosh PowerPoint</Application>
  <PresentationFormat>On-screen Show (4:3)</PresentationFormat>
  <Paragraphs>76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CYGNSS Results, Part III</vt:lpstr>
      <vt:lpstr>Data Details</vt:lpstr>
      <vt:lpstr>Large-scale Domain Average</vt:lpstr>
      <vt:lpstr>D01 Domain Average (10m wind)</vt:lpstr>
      <vt:lpstr>D01 Domain Average (850hPa wind)</vt:lpstr>
      <vt:lpstr>D01 Domain Average (500hPa wind)</vt:lpstr>
      <vt:lpstr>D01 Domain Average (200hPa wind)</vt:lpstr>
      <vt:lpstr>D01 Domain Average (sfc pressure)</vt:lpstr>
      <vt:lpstr>Individual Analysis Examples</vt:lpstr>
      <vt:lpstr>CYGNSS Coverage: 2Aug 12Z (+/-3h)</vt:lpstr>
      <vt:lpstr>PowerPoint Presentation</vt:lpstr>
      <vt:lpstr>PowerPoint Presentation</vt:lpstr>
      <vt:lpstr>CYGNSS Coverage: 3Aug 12Z (+/- 3h)</vt:lpstr>
      <vt:lpstr>PowerPoint Presentation</vt:lpstr>
      <vt:lpstr>PowerPoint Presentation</vt:lpstr>
      <vt:lpstr>CYGNSS Coverage: 4Aug 12Z (+/- 3h)</vt:lpstr>
      <vt:lpstr>PowerPoint Presentation</vt:lpstr>
      <vt:lpstr>PowerPoint Presentation</vt:lpstr>
      <vt:lpstr>Average of Storm Statistics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CYGNSS Results</dc:title>
  <dc:creator>Brian McNoldy</dc:creator>
  <cp:lastModifiedBy>Nicholas Carrasco</cp:lastModifiedBy>
  <cp:revision>36</cp:revision>
  <dcterms:created xsi:type="dcterms:W3CDTF">2014-09-16T17:16:01Z</dcterms:created>
  <dcterms:modified xsi:type="dcterms:W3CDTF">2014-09-30T18:59:50Z</dcterms:modified>
</cp:coreProperties>
</file>