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2" r:id="rId8"/>
    <p:sldId id="271" r:id="rId9"/>
    <p:sldId id="261" r:id="rId10"/>
    <p:sldId id="264" r:id="rId11"/>
    <p:sldId id="265" r:id="rId12"/>
    <p:sldId id="262" r:id="rId13"/>
    <p:sldId id="266" r:id="rId14"/>
    <p:sldId id="267" r:id="rId15"/>
    <p:sldId id="263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2B52-217D-4BF2-80DF-07BEC358DC23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CYGNSS 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 Team Meeting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45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3017520" cy="2174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962400"/>
            <a:ext cx="184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0386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57200"/>
            <a:ext cx="4052742" cy="2926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33400"/>
            <a:ext cx="4052742" cy="2926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495800"/>
            <a:ext cx="3017520" cy="2178650"/>
          </a:xfrm>
          <a:prstGeom prst="rect">
            <a:avLst/>
          </a:prstGeom>
        </p:spPr>
      </p:pic>
      <p:pic>
        <p:nvPicPr>
          <p:cNvPr id="2" name="Picture 1" descr="CYGNSS_HEIGHT_V2_HWRFWIND_20050802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19600"/>
            <a:ext cx="3017520" cy="21786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0400" y="396240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ENKF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4191000"/>
            <a:ext cx="184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15" y="468521"/>
            <a:ext cx="4052742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572000"/>
            <a:ext cx="3017520" cy="2178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190"/>
            <a:ext cx="3017520" cy="2178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468521"/>
            <a:ext cx="4052742" cy="2926080"/>
          </a:xfrm>
          <a:prstGeom prst="rect">
            <a:avLst/>
          </a:prstGeom>
        </p:spPr>
      </p:pic>
      <p:pic>
        <p:nvPicPr>
          <p:cNvPr id="2" name="Picture 1" descr="CYGNSS_HEIGHT_V2_HWRFXSEC_20050802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3017520" cy="2178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411480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ENKF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0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3Aug 12Z (+/- 3h)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225"/>
            <a:ext cx="8476488" cy="59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3962400"/>
            <a:ext cx="184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368550"/>
            <a:ext cx="4052742" cy="2926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6" y="369332"/>
            <a:ext cx="4052742" cy="2926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2" y="4374550"/>
            <a:ext cx="3017520" cy="217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374550"/>
            <a:ext cx="3017520" cy="2178650"/>
          </a:xfrm>
          <a:prstGeom prst="rect">
            <a:avLst/>
          </a:prstGeom>
        </p:spPr>
      </p:pic>
      <p:pic>
        <p:nvPicPr>
          <p:cNvPr id="2" name="Picture 1" descr="CYGNSS_HEIGHT_V2_HWRFWIND_20050803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19600"/>
            <a:ext cx="3017520" cy="2178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3962400"/>
            <a:ext cx="241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PERFECT CYGNSS </a:t>
            </a:r>
            <a:r>
              <a:rPr lang="en-US" b="1" dirty="0" smtClean="0">
                <a:solidFill>
                  <a:srgbClr val="FF0000"/>
                </a:solidFill>
              </a:rPr>
              <a:t>ENKF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8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191000"/>
            <a:ext cx="184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1910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6" y="468521"/>
            <a:ext cx="405274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79350"/>
            <a:ext cx="3017520" cy="217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3017520" cy="2178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468521"/>
            <a:ext cx="4052742" cy="2926080"/>
          </a:xfrm>
          <a:prstGeom prst="rect">
            <a:avLst/>
          </a:prstGeom>
        </p:spPr>
      </p:pic>
      <p:pic>
        <p:nvPicPr>
          <p:cNvPr id="2" name="Picture 1" descr="CYGNSS_HEIGHT_V2_HWRFXSEC_20050803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79351"/>
            <a:ext cx="3017520" cy="2178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419100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ENKF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8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4Aug 12Z (+/- 3h)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114800"/>
            <a:ext cx="184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1910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368550"/>
            <a:ext cx="4052742" cy="2926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7" y="369332"/>
            <a:ext cx="4052742" cy="29260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4572000"/>
            <a:ext cx="3017520" cy="217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3017520" cy="2178650"/>
          </a:xfrm>
          <a:prstGeom prst="rect">
            <a:avLst/>
          </a:prstGeom>
        </p:spPr>
      </p:pic>
      <p:pic>
        <p:nvPicPr>
          <p:cNvPr id="2" name="Picture 1" descr="CYGNSS_HEIGHT_V2_HWRFWIND_20050804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0"/>
            <a:ext cx="3017520" cy="21786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411480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ENKF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8357" y="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383" y="-782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4114800"/>
            <a:ext cx="184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191000"/>
            <a:ext cx="218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GSI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57" y="468521"/>
            <a:ext cx="4052742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69190"/>
            <a:ext cx="3017520" cy="2178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3017520" cy="2178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" y="468521"/>
            <a:ext cx="4052742" cy="2926080"/>
          </a:xfrm>
          <a:prstGeom prst="rect">
            <a:avLst/>
          </a:prstGeom>
        </p:spPr>
      </p:pic>
      <p:pic>
        <p:nvPicPr>
          <p:cNvPr id="2" name="Picture 1" descr="CYGNSS_HEIGHT_V2_HWRFXSEC_20050804120000_F0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79351"/>
            <a:ext cx="3017520" cy="2178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4267200"/>
            <a:ext cx="236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</a:t>
            </a:r>
            <a:r>
              <a:rPr lang="en-US" b="1" dirty="0" smtClean="0">
                <a:solidFill>
                  <a:srgbClr val="FF0000"/>
                </a:solidFill>
              </a:rPr>
              <a:t>CYGNSS ENKF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9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Domain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Averaging fields over all of d01 for various experiments and comparing to nature run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CONTROL</a:t>
            </a:r>
            <a:r>
              <a:rPr lang="en-US" dirty="0" smtClean="0"/>
              <a:t>” (no CYGNSS data)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NR_PERF</a:t>
            </a:r>
            <a:r>
              <a:rPr lang="en-US" dirty="0" smtClean="0"/>
              <a:t>”: Wind vectors are created from nature run at CYGNSS </a:t>
            </a:r>
            <a:r>
              <a:rPr lang="en-US" dirty="0" smtClean="0"/>
              <a:t>coordinates (GSI)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ENKF_PERF</a:t>
            </a:r>
            <a:r>
              <a:rPr lang="en-US" dirty="0"/>
              <a:t>”: Wind vectors are created from nature run at CYGNSS </a:t>
            </a:r>
            <a:r>
              <a:rPr lang="en-US" dirty="0" smtClean="0"/>
              <a:t>coordinates (ENKF)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SPD_L1_ERR</a:t>
            </a:r>
            <a:r>
              <a:rPr lang="en-US" dirty="0" smtClean="0"/>
              <a:t>”: CYGNSS wind speeds with realistic errors are assimilated, pressure assigned is from lowest model level in HWRF.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SPD_SFC_ERR</a:t>
            </a:r>
            <a:r>
              <a:rPr lang="en-US" dirty="0" smtClean="0"/>
              <a:t>”: CYGNSS wind speeds with realistic errors are assimilated, pressure assigned is from surface pressure field in HWRF.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4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(10m wind)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4457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(850hPa wind)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(500hPa wind)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(200hPa wind)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</a:t>
            </a:r>
            <a:r>
              <a:rPr lang="en-US" dirty="0" err="1" smtClean="0"/>
              <a:t>sfc</a:t>
            </a:r>
            <a:r>
              <a:rPr lang="en-US" dirty="0" smtClean="0"/>
              <a:t> pressure)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CYGNSS data over a given 6-hour window are shown for three times with fairly good coverage</a:t>
            </a:r>
          </a:p>
          <a:p>
            <a:r>
              <a:rPr lang="en-US" dirty="0" smtClean="0"/>
              <a:t> 4-panel plot of surface wind speed and surface pressure</a:t>
            </a:r>
          </a:p>
          <a:p>
            <a:pPr lvl="1"/>
            <a:r>
              <a:rPr lang="en-US" dirty="0" smtClean="0"/>
              <a:t>Nature, Control, Perfect CYGNSS, Real CYGNSS</a:t>
            </a:r>
          </a:p>
          <a:p>
            <a:r>
              <a:rPr lang="en-US" dirty="0" smtClean="0"/>
              <a:t>4-panel plot of wind speed and relative humidity vertical cross section taken along computed shear vector</a:t>
            </a:r>
          </a:p>
          <a:p>
            <a:pPr lvl="1"/>
            <a:r>
              <a:rPr lang="en-US" dirty="0" smtClean="0"/>
              <a:t>Nature, Control, Perfect CYGNSS, Real CYGNSS</a:t>
            </a:r>
          </a:p>
        </p:txBody>
      </p:sp>
    </p:spTree>
    <p:extLst>
      <p:ext uri="{BB962C8B-B14F-4D97-AF65-F5344CB8AC3E}">
        <p14:creationId xmlns:p14="http://schemas.microsoft.com/office/powerpoint/2010/main" val="386650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2Aug 12Z (+/-3h)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319</Words>
  <Application>Microsoft Macintosh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Preliminary CYGNSS Results</vt:lpstr>
      <vt:lpstr>Large-scale Domain Average</vt:lpstr>
      <vt:lpstr>D01 Domain Average (10m wind)</vt:lpstr>
      <vt:lpstr>D01 Domain Average (850hPa wind)</vt:lpstr>
      <vt:lpstr>D01 Domain Average (500hPa wind)</vt:lpstr>
      <vt:lpstr>D01 Domain Average (200hPa wind)</vt:lpstr>
      <vt:lpstr>D01 Domain Average (sfc pressure)</vt:lpstr>
      <vt:lpstr>Individual Analyses</vt:lpstr>
      <vt:lpstr>CYGNSS Coverage: 2Aug 12Z (+/-3h)</vt:lpstr>
      <vt:lpstr>PowerPoint Presentation</vt:lpstr>
      <vt:lpstr>PowerPoint Presentation</vt:lpstr>
      <vt:lpstr>CYGNSS Coverage: 3Aug 12Z (+/- 3h)</vt:lpstr>
      <vt:lpstr>PowerPoint Presentation</vt:lpstr>
      <vt:lpstr>PowerPoint Presentation</vt:lpstr>
      <vt:lpstr>CYGNSS Coverage: 4Aug 12Z (+/- 3h)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CYGNSS Results</dc:title>
  <dc:creator>Brian McNoldy</dc:creator>
  <cp:lastModifiedBy>Nicholas Carrasco</cp:lastModifiedBy>
  <cp:revision>15</cp:revision>
  <dcterms:created xsi:type="dcterms:W3CDTF">2014-09-16T17:16:01Z</dcterms:created>
  <dcterms:modified xsi:type="dcterms:W3CDTF">2014-09-23T18:54:15Z</dcterms:modified>
</cp:coreProperties>
</file>