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3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8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0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4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2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4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6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5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F335-64B8-944E-8FFA-82BF9F1366F2}" type="datetimeFigureOut">
              <a:rPr lang="en-US" smtClean="0"/>
              <a:t>6/20/17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2691F-F0D7-DB43-98A1-7A30A13BF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9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045579"/>
              </p:ext>
            </p:extLst>
          </p:nvPr>
        </p:nvGraphicFramePr>
        <p:xfrm>
          <a:off x="1408667" y="1594018"/>
          <a:ext cx="6512014" cy="4127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2835"/>
                <a:gridCol w="2173532"/>
                <a:gridCol w="2165647"/>
              </a:tblGrid>
              <a:tr h="409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Variable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Filename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Description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409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PS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inst30mn_2d_met1_Nx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surface_pressure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8180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PHIS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const_2d_asm_Nx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surface geopotential height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09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inst30mn_3d_PL_Nv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mid_level_pressure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409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inst30mn_3d_QV_Nv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specific_humidity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409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inst30mn_3d_T_Nv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air_temperature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4459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inst30mn_3d_U_Nv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eastward_wind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409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inst30mn_3d_V_Nv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northward_wind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</a:tr>
              <a:tr h="409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inst30mn_3d_H_Nv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mid_layer_heights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600303" y="1594022"/>
            <a:ext cx="29038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File names and variables are hardcoded in the simulator package (scripts and </a:t>
            </a:r>
            <a:r>
              <a:rPr lang="en-US" dirty="0" err="1" smtClean="0"/>
              <a:t>fortran</a:t>
            </a:r>
            <a:r>
              <a:rPr lang="en-US" dirty="0" smtClean="0"/>
              <a:t> code)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Some variables do not exist in our basin scale nature run.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72249" y="432486"/>
            <a:ext cx="5276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Ob Simulator for the regional nature run (Update)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87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66</Words>
  <Application>Microsoft Macintosh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2017-06-20T16:31:22Z</dcterms:created>
  <dcterms:modified xsi:type="dcterms:W3CDTF">2017-06-20T18:14:41Z</dcterms:modified>
</cp:coreProperties>
</file>