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2"/>
    <p:restoredTop sz="94645"/>
  </p:normalViewPr>
  <p:slideViewPr>
    <p:cSldViewPr snapToGrid="0" snapToObjects="1">
      <p:cViewPr varScale="1">
        <p:scale>
          <a:sx n="98" d="100"/>
          <a:sy n="98" d="100"/>
        </p:scale>
        <p:origin x="4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CB042-0089-724B-B0C5-40FB73099628}" type="datetimeFigureOut">
              <a:rPr lang="en-US" smtClean="0"/>
              <a:t>6/1/17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9E7C6-50F6-9542-A9BD-DF0F54039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31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0B6B-3CF7-7E46-8FDF-9D820809D0A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E6F6-E479-0A4C-8ACB-F33F2AE08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6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0B6B-3CF7-7E46-8FDF-9D820809D0A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E6F6-E479-0A4C-8ACB-F33F2AE08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51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0B6B-3CF7-7E46-8FDF-9D820809D0A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E6F6-E479-0A4C-8ACB-F33F2AE08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2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0B6B-3CF7-7E46-8FDF-9D820809D0A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E6F6-E479-0A4C-8ACB-F33F2AE08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44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0B6B-3CF7-7E46-8FDF-9D820809D0A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E6F6-E479-0A4C-8ACB-F33F2AE08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6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0B6B-3CF7-7E46-8FDF-9D820809D0A1}" type="datetimeFigureOut">
              <a:rPr lang="en-US" smtClean="0"/>
              <a:t>6/1/17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E6F6-E479-0A4C-8ACB-F33F2AE08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1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0B6B-3CF7-7E46-8FDF-9D820809D0A1}" type="datetimeFigureOut">
              <a:rPr lang="en-US" smtClean="0"/>
              <a:t>6/1/17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E6F6-E479-0A4C-8ACB-F33F2AE08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0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0B6B-3CF7-7E46-8FDF-9D820809D0A1}" type="datetimeFigureOut">
              <a:rPr lang="en-US" smtClean="0"/>
              <a:t>6/1/17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E6F6-E479-0A4C-8ACB-F33F2AE08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98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0B6B-3CF7-7E46-8FDF-9D820809D0A1}" type="datetimeFigureOut">
              <a:rPr lang="en-US" smtClean="0"/>
              <a:t>6/1/17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E6F6-E479-0A4C-8ACB-F33F2AE08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6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0B6B-3CF7-7E46-8FDF-9D820809D0A1}" type="datetimeFigureOut">
              <a:rPr lang="en-US" smtClean="0"/>
              <a:t>6/1/17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E6F6-E479-0A4C-8ACB-F33F2AE08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259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0B6B-3CF7-7E46-8FDF-9D820809D0A1}" type="datetimeFigureOut">
              <a:rPr lang="en-US" smtClean="0"/>
              <a:t>6/1/17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7E6F6-E479-0A4C-8ACB-F33F2AE08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66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0B6B-3CF7-7E46-8FDF-9D820809D0A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7E6F6-E479-0A4C-8ACB-F33F2AE08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5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Roadmap to the Sensitivity </a:t>
            </a:r>
            <a:r>
              <a:rPr lang="en-US" b="1" dirty="0" smtClean="0"/>
              <a:t>Test (Update 06/01)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8324"/>
          </a:xfrm>
        </p:spPr>
        <p:txBody>
          <a:bodyPr>
            <a:normAutofit/>
          </a:bodyPr>
          <a:lstStyle/>
          <a:p>
            <a:r>
              <a:rPr lang="en-US" b="1" dirty="0" smtClean="0"/>
              <a:t>Option 1: HNR1 (2005 07/29-8/10)</a:t>
            </a:r>
          </a:p>
          <a:p>
            <a:pPr lvl="1"/>
            <a:r>
              <a:rPr lang="en-US" dirty="0" smtClean="0"/>
              <a:t>Action </a:t>
            </a:r>
            <a:r>
              <a:rPr lang="en-US" dirty="0" smtClean="0"/>
              <a:t>items:</a:t>
            </a:r>
          </a:p>
          <a:p>
            <a:pPr lvl="2"/>
            <a:r>
              <a:rPr lang="en-US" dirty="0" smtClean="0"/>
              <a:t>Simulated TROPICS data using HNR1 (</a:t>
            </a:r>
            <a:r>
              <a:rPr lang="en-US" dirty="0" err="1" smtClean="0"/>
              <a:t>Zhenglong</a:t>
            </a:r>
            <a:r>
              <a:rPr lang="en-US" dirty="0" smtClean="0"/>
              <a:t>, timeline</a:t>
            </a:r>
            <a:r>
              <a:rPr lang="en-US" dirty="0" smtClean="0"/>
              <a:t>?) </a:t>
            </a:r>
            <a:r>
              <a:rPr lang="en-US" b="1" dirty="0" smtClean="0"/>
              <a:t>we need to call him and see if he is working on it?</a:t>
            </a:r>
            <a:endParaRPr lang="en-US" b="1" dirty="0" smtClean="0"/>
          </a:p>
          <a:p>
            <a:pPr lvl="2"/>
            <a:r>
              <a:rPr lang="en-US" dirty="0" smtClean="0"/>
              <a:t>Put updated MicroMas2 coefficients in GSI (Hui and </a:t>
            </a:r>
            <a:r>
              <a:rPr lang="en-US" dirty="0" err="1" smtClean="0"/>
              <a:t>Bachir</a:t>
            </a:r>
            <a:r>
              <a:rPr lang="en-US" dirty="0" smtClean="0"/>
              <a:t>, a week</a:t>
            </a:r>
            <a:r>
              <a:rPr lang="en-US" dirty="0" smtClean="0"/>
              <a:t>) </a:t>
            </a:r>
            <a:r>
              <a:rPr lang="en-US" b="1" dirty="0" smtClean="0"/>
              <a:t>we run the experiments with the GSI used by Sid’s group (see email from </a:t>
            </a:r>
            <a:r>
              <a:rPr lang="en-US" b="1" dirty="0" err="1" smtClean="0"/>
              <a:t>Zhenglong</a:t>
            </a:r>
            <a:r>
              <a:rPr lang="en-US" b="1" dirty="0" smtClean="0"/>
              <a:t>)</a:t>
            </a:r>
            <a:endParaRPr lang="en-US" b="1" dirty="0" smtClean="0"/>
          </a:p>
          <a:p>
            <a:pPr lvl="2"/>
            <a:r>
              <a:rPr lang="en-US" dirty="0" smtClean="0"/>
              <a:t>Simulated retrievals using HNR1 (Ralf, timeline</a:t>
            </a:r>
            <a:r>
              <a:rPr lang="en-US" dirty="0" smtClean="0"/>
              <a:t>?) </a:t>
            </a:r>
            <a:r>
              <a:rPr lang="en-US" b="1" dirty="0" smtClean="0"/>
              <a:t>no response from him</a:t>
            </a:r>
            <a:endParaRPr lang="en-US" b="1" dirty="0" smtClean="0"/>
          </a:p>
          <a:p>
            <a:pPr lvl="1"/>
            <a:r>
              <a:rPr lang="en-US" dirty="0" smtClean="0"/>
              <a:t>Concerns:</a:t>
            </a:r>
          </a:p>
          <a:p>
            <a:pPr lvl="2">
              <a:buFont typeface="Courier New" charset="0"/>
              <a:buChar char="o"/>
            </a:pPr>
            <a:r>
              <a:rPr lang="en-US" dirty="0" smtClean="0"/>
              <a:t>Convert TROPICS data in </a:t>
            </a:r>
            <a:r>
              <a:rPr lang="en-US" dirty="0" err="1" smtClean="0"/>
              <a:t>netcdf</a:t>
            </a:r>
            <a:r>
              <a:rPr lang="en-US" dirty="0" smtClean="0"/>
              <a:t> to </a:t>
            </a:r>
            <a:r>
              <a:rPr lang="en-US" dirty="0" err="1" smtClean="0"/>
              <a:t>Bufr</a:t>
            </a:r>
            <a:r>
              <a:rPr lang="en-US" dirty="0" smtClean="0"/>
              <a:t> format for GSI (Hui and </a:t>
            </a:r>
            <a:r>
              <a:rPr lang="en-US" dirty="0" err="1" smtClean="0"/>
              <a:t>Narges</a:t>
            </a:r>
            <a:r>
              <a:rPr lang="en-US" dirty="0" smtClean="0"/>
              <a:t>) </a:t>
            </a:r>
            <a:r>
              <a:rPr lang="en-US" b="1" dirty="0" err="1" smtClean="0"/>
              <a:t>Narges</a:t>
            </a:r>
            <a:r>
              <a:rPr lang="en-US" b="1" dirty="0" smtClean="0"/>
              <a:t> said she will help </a:t>
            </a:r>
            <a:endParaRPr lang="en-US" b="1" dirty="0" smtClean="0"/>
          </a:p>
          <a:p>
            <a:pPr lvl="2">
              <a:buFont typeface="Courier New" charset="0"/>
              <a:buChar char="o"/>
            </a:pPr>
            <a:r>
              <a:rPr lang="en-US" dirty="0" smtClean="0"/>
              <a:t>GSI forward operator for TROPICS data is potentially identical to the simulation forward operator (Hui and </a:t>
            </a:r>
            <a:r>
              <a:rPr lang="en-US" dirty="0" err="1" smtClean="0"/>
              <a:t>Altug</a:t>
            </a:r>
            <a:r>
              <a:rPr lang="en-US" dirty="0" smtClean="0"/>
              <a:t>?) </a:t>
            </a:r>
            <a:r>
              <a:rPr lang="en-US" b="1" dirty="0" smtClean="0"/>
              <a:t>(Not sure )</a:t>
            </a:r>
            <a:endParaRPr lang="en-US" b="1" dirty="0" smtClean="0"/>
          </a:p>
          <a:p>
            <a:pPr lvl="2">
              <a:buFont typeface="Courier New" charset="0"/>
              <a:buChar char="o"/>
            </a:pPr>
            <a:r>
              <a:rPr lang="en-US" dirty="0" smtClean="0"/>
              <a:t>Initial and boundary files do not have TROPICS data </a:t>
            </a:r>
            <a:r>
              <a:rPr lang="en-US" dirty="0" smtClean="0"/>
              <a:t>assimilated </a:t>
            </a:r>
            <a:r>
              <a:rPr lang="en-US" b="1" dirty="0" smtClean="0"/>
              <a:t>(Sean ?)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02290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 smtClean="0"/>
              <a:t>Roadmap to the Sensitivity Test (cont’d)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Option 2: HNR2 (2005 08/20-8/28)</a:t>
            </a:r>
          </a:p>
          <a:p>
            <a:pPr lvl="1"/>
            <a:r>
              <a:rPr lang="en-US" dirty="0" smtClean="0"/>
              <a:t>DAFFY framework</a:t>
            </a:r>
            <a:endParaRPr lang="en-US" b="1" dirty="0" smtClean="0"/>
          </a:p>
          <a:p>
            <a:pPr lvl="1"/>
            <a:r>
              <a:rPr lang="en-US" dirty="0" smtClean="0"/>
              <a:t>Concerns:</a:t>
            </a:r>
          </a:p>
          <a:p>
            <a:pPr lvl="2">
              <a:buFont typeface="Courier New" charset="0"/>
              <a:buChar char="o"/>
            </a:pPr>
            <a:r>
              <a:rPr lang="en-US" dirty="0" smtClean="0"/>
              <a:t>Do </a:t>
            </a:r>
            <a:r>
              <a:rPr lang="en-US" dirty="0"/>
              <a:t>we have the initial and boundary GFS files? (Sean?)</a:t>
            </a:r>
          </a:p>
          <a:p>
            <a:pPr lvl="2">
              <a:buFont typeface="Courier New" charset="0"/>
              <a:buChar char="o"/>
            </a:pPr>
            <a:r>
              <a:rPr lang="en-US" dirty="0" smtClean="0"/>
              <a:t>Do we have simulated conventional and non-TROPICS radiance ready? (Sean? </a:t>
            </a:r>
            <a:r>
              <a:rPr lang="en-US" dirty="0"/>
              <a:t>o</a:t>
            </a:r>
            <a:r>
              <a:rPr lang="en-US" dirty="0" smtClean="0"/>
              <a:t>r </a:t>
            </a:r>
            <a:r>
              <a:rPr lang="en-US" dirty="0" err="1" smtClean="0"/>
              <a:t>Bachir</a:t>
            </a:r>
            <a:r>
              <a:rPr lang="en-US" dirty="0" smtClean="0"/>
              <a:t>?)</a:t>
            </a:r>
          </a:p>
          <a:p>
            <a:r>
              <a:rPr lang="en-US" b="1" dirty="0" smtClean="0"/>
              <a:t>Option 3: NMMB (2006 09/04-09/13) </a:t>
            </a:r>
          </a:p>
          <a:p>
            <a:pPr lvl="1"/>
            <a:r>
              <a:rPr lang="en-US" dirty="0" smtClean="0"/>
              <a:t>Simulated TROPICS data</a:t>
            </a:r>
          </a:p>
          <a:p>
            <a:pPr lvl="1"/>
            <a:r>
              <a:rPr lang="en-US" dirty="0" smtClean="0"/>
              <a:t>Concerns:</a:t>
            </a:r>
          </a:p>
          <a:p>
            <a:pPr lvl="2">
              <a:buFont typeface="Courier New" charset="0"/>
              <a:buChar char="o"/>
            </a:pPr>
            <a:r>
              <a:rPr lang="en-US" dirty="0"/>
              <a:t>Initial and boundary GFS files not ready yet (Sean?) </a:t>
            </a:r>
          </a:p>
          <a:p>
            <a:pPr lvl="2">
              <a:buFont typeface="Courier New" charset="0"/>
              <a:buChar char="o"/>
            </a:pPr>
            <a:r>
              <a:rPr lang="en-US" dirty="0"/>
              <a:t>Simulated conventional and non-TROPICS radiance not ready yet (</a:t>
            </a:r>
            <a:r>
              <a:rPr lang="en-US" dirty="0" err="1"/>
              <a:t>Bachir</a:t>
            </a:r>
            <a:r>
              <a:rPr lang="en-US" dirty="0"/>
              <a:t>)</a:t>
            </a:r>
          </a:p>
          <a:p>
            <a:pPr lvl="2">
              <a:buFont typeface="Courier New" charset="0"/>
              <a:buChar char="o"/>
            </a:pPr>
            <a:r>
              <a:rPr lang="en-US" dirty="0" smtClean="0"/>
              <a:t>Operational HWRF framework not ready for OSSE yet (Jason S.)</a:t>
            </a:r>
          </a:p>
          <a:p>
            <a:endParaRPr lang="en-US" dirty="0" smtClean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910755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7235</TotalTime>
  <Words>242</Words>
  <Application>Microsoft Macintosh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Courier New</vt:lpstr>
      <vt:lpstr>Arial</vt:lpstr>
      <vt:lpstr>Office Theme</vt:lpstr>
      <vt:lpstr>Roadmap to the Sensitivity Test (Update 06/01)</vt:lpstr>
      <vt:lpstr>Roadmap to the Sensitivity Test (cont’d)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Hui Christophersen</dc:creator>
  <cp:lastModifiedBy>bachir.annane@gmail.com</cp:lastModifiedBy>
  <cp:revision>13</cp:revision>
  <dcterms:created xsi:type="dcterms:W3CDTF">2017-05-10T20:58:30Z</dcterms:created>
  <dcterms:modified xsi:type="dcterms:W3CDTF">2017-06-01T12:45:01Z</dcterms:modified>
</cp:coreProperties>
</file>