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1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8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1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0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8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4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9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668AB-0E30-E048-9A2B-5E25F6588F96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4739-E8D6-B745-B24C-97D152CD4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gif"/><Relationship Id="rId5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MS_080415Z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44" r="-11944"/>
          <a:stretch>
            <a:fillRect/>
          </a:stretch>
        </p:blipFill>
        <p:spPr>
          <a:xfrm>
            <a:off x="-1" y="649836"/>
            <a:ext cx="4030077" cy="2216387"/>
          </a:xfrm>
        </p:spPr>
      </p:pic>
      <p:pic>
        <p:nvPicPr>
          <p:cNvPr id="6" name="Picture 5" descr="BIAS_080415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694" y="477464"/>
            <a:ext cx="3566008" cy="2429643"/>
          </a:xfrm>
          <a:prstGeom prst="rect">
            <a:avLst/>
          </a:prstGeom>
        </p:spPr>
      </p:pic>
      <p:pic>
        <p:nvPicPr>
          <p:cNvPr id="7" name="Picture 6" descr="Lidar_15Z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73" y="3488276"/>
            <a:ext cx="3321498" cy="2764901"/>
          </a:xfrm>
          <a:prstGeom prst="rect">
            <a:avLst/>
          </a:prstGeom>
        </p:spPr>
      </p:pic>
      <p:pic>
        <p:nvPicPr>
          <p:cNvPr id="8" name="Picture 7" descr="image00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694" y="3616876"/>
            <a:ext cx="3566008" cy="247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54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_wspd_850__080415Z__diff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397665" y="368944"/>
            <a:ext cx="4427742" cy="2435088"/>
          </a:xfrm>
        </p:spPr>
      </p:pic>
      <p:pic>
        <p:nvPicPr>
          <p:cNvPr id="5" name="Picture 4" descr="S_wspd_700__080415Z__diff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749" y="368944"/>
            <a:ext cx="3395034" cy="2435088"/>
          </a:xfrm>
          <a:prstGeom prst="rect">
            <a:avLst/>
          </a:prstGeom>
        </p:spPr>
      </p:pic>
      <p:pic>
        <p:nvPicPr>
          <p:cNvPr id="6" name="Picture 5" descr="S_wspd_500__080415Z__diff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7" y="3781057"/>
            <a:ext cx="3150787" cy="2363090"/>
          </a:xfrm>
          <a:prstGeom prst="rect">
            <a:avLst/>
          </a:prstGeom>
        </p:spPr>
      </p:pic>
      <p:pic>
        <p:nvPicPr>
          <p:cNvPr id="7" name="Picture 6" descr="S_wspd_200__080415Z__diff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995" y="3909286"/>
            <a:ext cx="2979815" cy="223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74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3</cp:revision>
  <dcterms:created xsi:type="dcterms:W3CDTF">2013-09-24T18:18:46Z</dcterms:created>
  <dcterms:modified xsi:type="dcterms:W3CDTF">2013-09-24T18:43:12Z</dcterms:modified>
</cp:coreProperties>
</file>