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jpeg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7" r:id="rId3"/>
    <p:sldId id="259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0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930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3873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443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1726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343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723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059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232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518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733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984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C0379-6C00-434B-BD4B-698868B44071}" type="datetimeFigureOut">
              <a:rPr lang="en-US" smtClean="0"/>
              <a:t>9/17/13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AAA1A-2210-1D46-8E1B-1FEB2D1D39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4037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4" Type="http://schemas.openxmlformats.org/officeDocument/2006/relationships/image" Target="../media/image6.gif"/><Relationship Id="rId5" Type="http://schemas.openxmlformats.org/officeDocument/2006/relationships/image" Target="../media/image7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4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4" Type="http://schemas.openxmlformats.org/officeDocument/2006/relationships/image" Target="../media/image13.gif"/><Relationship Id="rId5" Type="http://schemas.openxmlformats.org/officeDocument/2006/relationships/image" Target="../media/image14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9628" y="274638"/>
            <a:ext cx="3057801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08/04 6Z</a:t>
            </a:r>
            <a:br>
              <a:rPr lang="en-US" dirty="0" smtClean="0"/>
            </a:br>
            <a:r>
              <a:rPr lang="en-US" sz="1600" b="1" dirty="0" smtClean="0"/>
              <a:t>1612</a:t>
            </a:r>
            <a:endParaRPr lang="en-US" sz="1600" b="1" dirty="0"/>
          </a:p>
        </p:txBody>
      </p:sp>
      <p:pic>
        <p:nvPicPr>
          <p:cNvPr id="4" name="Content Placeholder 3" descr="L6Z_final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24995" b="-24995"/>
          <a:stretch>
            <a:fillRect/>
          </a:stretch>
        </p:blipFill>
        <p:spPr>
          <a:xfrm>
            <a:off x="1105513" y="1417638"/>
            <a:ext cx="6068558" cy="2490977"/>
          </a:xfrm>
        </p:spPr>
      </p:pic>
      <p:pic>
        <p:nvPicPr>
          <p:cNvPr id="5" name="Picture 4" descr="Lidar_RMS_6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2051" y="4008261"/>
            <a:ext cx="3716404" cy="2244255"/>
          </a:xfrm>
          <a:prstGeom prst="rect">
            <a:avLst/>
          </a:prstGeom>
        </p:spPr>
      </p:pic>
      <p:pic>
        <p:nvPicPr>
          <p:cNvPr id="6" name="Picture 5" descr="Lidar_Assimilated_6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3388" y="4008261"/>
            <a:ext cx="3998663" cy="2244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6715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spd_850__08046Z__diff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69" r="-169"/>
          <a:stretch>
            <a:fillRect/>
          </a:stretch>
        </p:blipFill>
        <p:spPr>
          <a:xfrm>
            <a:off x="292549" y="-4026"/>
            <a:ext cx="3917807" cy="3052720"/>
          </a:xfrm>
        </p:spPr>
      </p:pic>
      <p:pic>
        <p:nvPicPr>
          <p:cNvPr id="5" name="Picture 4" descr="wspd_700__08046Z__diff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356" y="0"/>
            <a:ext cx="4210356" cy="3048694"/>
          </a:xfrm>
          <a:prstGeom prst="rect">
            <a:avLst/>
          </a:prstGeom>
        </p:spPr>
      </p:pic>
      <p:pic>
        <p:nvPicPr>
          <p:cNvPr id="6" name="Picture 5" descr="wspd_500__08046Z__diff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548" y="3048694"/>
            <a:ext cx="3768657" cy="3157767"/>
          </a:xfrm>
          <a:prstGeom prst="rect">
            <a:avLst/>
          </a:prstGeom>
        </p:spPr>
      </p:pic>
      <p:pic>
        <p:nvPicPr>
          <p:cNvPr id="7" name="Picture 6" descr="wspd_200__08046Z__diff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0356" y="3048694"/>
            <a:ext cx="4210356" cy="3157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8254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L18Z_Final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6609" b="-36609"/>
          <a:stretch>
            <a:fillRect/>
          </a:stretch>
        </p:blipFill>
        <p:spPr>
          <a:xfrm>
            <a:off x="517475" y="1175851"/>
            <a:ext cx="6962376" cy="3135287"/>
          </a:xfrm>
        </p:spPr>
      </p:pic>
      <p:sp>
        <p:nvSpPr>
          <p:cNvPr id="5" name="TextBox 4"/>
          <p:cNvSpPr txBox="1"/>
          <p:nvPr/>
        </p:nvSpPr>
        <p:spPr>
          <a:xfrm>
            <a:off x="2631308" y="791130"/>
            <a:ext cx="2916672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08/04 18Z</a:t>
            </a:r>
          </a:p>
          <a:p>
            <a:pPr algn="ctr"/>
            <a:r>
              <a:rPr lang="en-US" sz="1400" b="1" dirty="0" smtClean="0"/>
              <a:t>2615</a:t>
            </a:r>
            <a:endParaRPr lang="en-US" sz="1400" b="1" dirty="0"/>
          </a:p>
        </p:txBody>
      </p:sp>
      <p:pic>
        <p:nvPicPr>
          <p:cNvPr id="6" name="Picture 5" descr="Lidar_Assimilated_DATA_18Z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7475" y="3927742"/>
            <a:ext cx="3340058" cy="1959750"/>
          </a:xfrm>
          <a:prstGeom prst="rect">
            <a:avLst/>
          </a:prstGeom>
        </p:spPr>
      </p:pic>
      <p:pic>
        <p:nvPicPr>
          <p:cNvPr id="7" name="Picture 6" descr="Lidar_rms_18Z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588" y="3927742"/>
            <a:ext cx="3842301" cy="195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04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wspd_850__080418Z__diff.gif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62" b="2662"/>
          <a:stretch>
            <a:fillRect/>
          </a:stretch>
        </p:blipFill>
        <p:spPr>
          <a:xfrm>
            <a:off x="457200" y="282576"/>
            <a:ext cx="3776678" cy="2681704"/>
          </a:xfrm>
        </p:spPr>
      </p:pic>
      <p:pic>
        <p:nvPicPr>
          <p:cNvPr id="5" name="Picture 4" descr="wspd_700__080418Z__diff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66" y="163473"/>
            <a:ext cx="3598796" cy="2800807"/>
          </a:xfrm>
          <a:prstGeom prst="rect">
            <a:avLst/>
          </a:prstGeom>
        </p:spPr>
      </p:pic>
      <p:pic>
        <p:nvPicPr>
          <p:cNvPr id="6" name="Picture 5" descr="wspd_500__080418Z__diff.gi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6910" y="3241729"/>
            <a:ext cx="3786968" cy="2840226"/>
          </a:xfrm>
          <a:prstGeom prst="rect">
            <a:avLst/>
          </a:prstGeom>
        </p:spPr>
      </p:pic>
      <p:pic>
        <p:nvPicPr>
          <p:cNvPr id="7" name="Picture 6" descr="wspd_200__080418Z__diff.gi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7267" y="3179817"/>
            <a:ext cx="3598796" cy="2902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3775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9</Words>
  <Application>Microsoft Macintosh PowerPoint</Application>
  <PresentationFormat>On-screen Show (4:3)</PresentationFormat>
  <Paragraphs>3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08/04 6Z 1612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Nicholas Carrasco</dc:creator>
  <cp:lastModifiedBy>Nicholas Carrasco</cp:lastModifiedBy>
  <cp:revision>7</cp:revision>
  <dcterms:created xsi:type="dcterms:W3CDTF">2013-09-17T16:54:50Z</dcterms:created>
  <dcterms:modified xsi:type="dcterms:W3CDTF">2013-09-17T18:23:36Z</dcterms:modified>
</cp:coreProperties>
</file>