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04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9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8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2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5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0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2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0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8EA21-8B09-8F49-8CD2-EB5A9D7951EC}" type="datetimeFigureOut">
              <a:rPr lang="en-US" smtClean="0"/>
              <a:t>8/5/14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8E92C-E02C-1248-866F-0D4B87CA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7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6410" y="274638"/>
            <a:ext cx="403038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</a:t>
            </a:r>
            <a:br>
              <a:rPr lang="en-US" dirty="0" smtClean="0"/>
            </a:br>
            <a:r>
              <a:rPr lang="en-US" dirty="0" smtClean="0"/>
              <a:t>0802 6Z</a:t>
            </a:r>
            <a:endParaRPr lang="en-US" dirty="0"/>
          </a:p>
        </p:txBody>
      </p:sp>
      <p:pic>
        <p:nvPicPr>
          <p:cNvPr id="4" name="Content Placeholder 3" descr="all_bis_0206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64" b="11064"/>
          <a:stretch>
            <a:fillRect/>
          </a:stretch>
        </p:blipFill>
        <p:spPr>
          <a:xfrm>
            <a:off x="0" y="439738"/>
            <a:ext cx="3613888" cy="2916237"/>
          </a:xfrm>
        </p:spPr>
      </p:pic>
      <p:pic>
        <p:nvPicPr>
          <p:cNvPr id="5" name="Picture 4" descr="qcd_0206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33713"/>
            <a:ext cx="3628372" cy="35134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50160" y="2742680"/>
            <a:ext cx="303372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Original data from JCSDA; 98588</a:t>
            </a:r>
          </a:p>
          <a:p>
            <a:r>
              <a:rPr lang="en-US" dirty="0" smtClean="0"/>
              <a:t>Filtered data (yellow); 82334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Removed 9 levels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Removed the null data points</a:t>
            </a:r>
            <a:endParaRPr lang="en-US" dirty="0"/>
          </a:p>
          <a:p>
            <a:r>
              <a:rPr lang="it-IT" dirty="0" err="1" smtClean="0"/>
              <a:t>All</a:t>
            </a:r>
            <a:r>
              <a:rPr lang="it-IT" dirty="0" smtClean="0"/>
              <a:t> zero data (blue);      16254</a:t>
            </a:r>
          </a:p>
          <a:p>
            <a:endParaRPr lang="it-IT" dirty="0"/>
          </a:p>
          <a:p>
            <a:r>
              <a:rPr lang="it-IT" dirty="0" smtClean="0"/>
              <a:t>QCD data (green): </a:t>
            </a:r>
            <a:r>
              <a:rPr lang="en-US" dirty="0"/>
              <a:t>41889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46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37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GEO 0802 6Z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 0802 6Z</dc:title>
  <dc:creator>bachir annane</dc:creator>
  <cp:lastModifiedBy>bachir annane</cp:lastModifiedBy>
  <cp:revision>5</cp:revision>
  <dcterms:created xsi:type="dcterms:W3CDTF">2014-08-06T00:33:57Z</dcterms:created>
  <dcterms:modified xsi:type="dcterms:W3CDTF">2014-08-06T11:26:34Z</dcterms:modified>
</cp:coreProperties>
</file>