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A98A-EA73-C14A-93AD-CE283C8D6F15}" type="datetimeFigureOut">
              <a:rPr lang="en-US" smtClean="0"/>
              <a:t>7/29/14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E2DC-7565-3744-A8DA-256EB6BBD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49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A98A-EA73-C14A-93AD-CE283C8D6F15}" type="datetimeFigureOut">
              <a:rPr lang="en-US" smtClean="0"/>
              <a:t>7/29/14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E2DC-7565-3744-A8DA-256EB6BBD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10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A98A-EA73-C14A-93AD-CE283C8D6F15}" type="datetimeFigureOut">
              <a:rPr lang="en-US" smtClean="0"/>
              <a:t>7/29/14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E2DC-7565-3744-A8DA-256EB6BBD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1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A98A-EA73-C14A-93AD-CE283C8D6F15}" type="datetimeFigureOut">
              <a:rPr lang="en-US" smtClean="0"/>
              <a:t>7/29/14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E2DC-7565-3744-A8DA-256EB6BBD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9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A98A-EA73-C14A-93AD-CE283C8D6F15}" type="datetimeFigureOut">
              <a:rPr lang="en-US" smtClean="0"/>
              <a:t>7/29/14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E2DC-7565-3744-A8DA-256EB6BBD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3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A98A-EA73-C14A-93AD-CE283C8D6F15}" type="datetimeFigureOut">
              <a:rPr lang="en-US" smtClean="0"/>
              <a:t>7/29/14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E2DC-7565-3744-A8DA-256EB6BBD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3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A98A-EA73-C14A-93AD-CE283C8D6F15}" type="datetimeFigureOut">
              <a:rPr lang="en-US" smtClean="0"/>
              <a:t>7/29/14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E2DC-7565-3744-A8DA-256EB6BBD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1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A98A-EA73-C14A-93AD-CE283C8D6F15}" type="datetimeFigureOut">
              <a:rPr lang="en-US" smtClean="0"/>
              <a:t>7/29/14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E2DC-7565-3744-A8DA-256EB6BBD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22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A98A-EA73-C14A-93AD-CE283C8D6F15}" type="datetimeFigureOut">
              <a:rPr lang="en-US" smtClean="0"/>
              <a:t>7/29/14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E2DC-7565-3744-A8DA-256EB6BBD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829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A98A-EA73-C14A-93AD-CE283C8D6F15}" type="datetimeFigureOut">
              <a:rPr lang="en-US" smtClean="0"/>
              <a:t>7/29/14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E2DC-7565-3744-A8DA-256EB6BBD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73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A98A-EA73-C14A-93AD-CE283C8D6F15}" type="datetimeFigureOut">
              <a:rPr lang="en-US" smtClean="0"/>
              <a:t>7/29/14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E2DC-7565-3744-A8DA-256EB6BBD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74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8A98A-EA73-C14A-93AD-CE283C8D6F15}" type="datetimeFigureOut">
              <a:rPr lang="en-US" smtClean="0"/>
              <a:t>7/29/14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8E2DC-7565-3744-A8DA-256EB6BBD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30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with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Nine extra </a:t>
            </a:r>
            <a:r>
              <a:rPr lang="en-US" dirty="0"/>
              <a:t>levels </a:t>
            </a:r>
            <a:r>
              <a:rPr lang="en-US" dirty="0" smtClean="0"/>
              <a:t>not </a:t>
            </a:r>
            <a:r>
              <a:rPr lang="en-US" dirty="0"/>
              <a:t>in the nature run;</a:t>
            </a:r>
          </a:p>
          <a:p>
            <a:pPr marL="0" indent="0">
              <a:buNone/>
            </a:pPr>
            <a:r>
              <a:rPr lang="en-US" dirty="0" smtClean="0"/>
              <a:t>     46.9</a:t>
            </a:r>
            <a:r>
              <a:rPr lang="en-US" dirty="0"/>
              <a:t>, 30.3, 19.6, 11.5, 5.7, 3.3,  1.8, 0.96, 0.10</a:t>
            </a:r>
          </a:p>
        </p:txBody>
      </p:sp>
    </p:spTree>
    <p:extLst>
      <p:ext uri="{BB962C8B-B14F-4D97-AF65-F5344CB8AC3E}">
        <p14:creationId xmlns:p14="http://schemas.microsoft.com/office/powerpoint/2010/main" val="1503905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validfp</a:t>
            </a:r>
            <a:endParaRPr lang="en-US" dirty="0"/>
          </a:p>
        </p:txBody>
      </p:sp>
      <p:pic>
        <p:nvPicPr>
          <p:cNvPr id="4" name="Content Placeholder 3" descr="Valid_fp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67" r="-4767"/>
          <a:stretch>
            <a:fillRect/>
          </a:stretch>
        </p:blipFill>
        <p:spPr>
          <a:xfrm>
            <a:off x="457201" y="2420762"/>
            <a:ext cx="4464584" cy="3705401"/>
          </a:xfrm>
        </p:spPr>
      </p:pic>
      <p:sp>
        <p:nvSpPr>
          <p:cNvPr id="5" name="TextBox 4"/>
          <p:cNvSpPr txBox="1"/>
          <p:nvPr/>
        </p:nvSpPr>
        <p:spPr>
          <a:xfrm>
            <a:off x="5556853" y="2023916"/>
            <a:ext cx="293719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number of footprints containing valid </a:t>
            </a:r>
            <a:r>
              <a:rPr lang="en-US" sz="2400" dirty="0" smtClean="0"/>
              <a:t>data</a:t>
            </a:r>
          </a:p>
          <a:p>
            <a:r>
              <a:rPr lang="en-US" sz="2400" dirty="0" smtClean="0"/>
              <a:t>For 08/03 6z, corresponds to time index of 106 the </a:t>
            </a:r>
            <a:r>
              <a:rPr lang="en-US" sz="2400" dirty="0" err="1" smtClean="0"/>
              <a:t>validfp</a:t>
            </a:r>
            <a:r>
              <a:rPr lang="en-US" sz="2400" dirty="0" smtClean="0"/>
              <a:t> is 7309 </a:t>
            </a:r>
          </a:p>
          <a:p>
            <a:r>
              <a:rPr lang="en-US" sz="2400" dirty="0" smtClean="0"/>
              <a:t>Several thousands are all set to zero within </a:t>
            </a:r>
            <a:r>
              <a:rPr lang="en-US" sz="2400" dirty="0" err="1" smtClean="0"/>
              <a:t>validfp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57238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0803 at 6Z</a:t>
            </a:r>
            <a:br>
              <a:rPr lang="en-US" dirty="0" smtClean="0"/>
            </a:br>
            <a:r>
              <a:rPr lang="en-US" dirty="0" err="1" smtClean="0"/>
              <a:t>validfp</a:t>
            </a:r>
            <a:r>
              <a:rPr lang="en-US" dirty="0" smtClean="0"/>
              <a:t> is </a:t>
            </a:r>
            <a:r>
              <a:rPr lang="en-US" dirty="0" smtClean="0"/>
              <a:t>7309 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all_data_geo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02" b="13402"/>
          <a:stretch>
            <a:fillRect/>
          </a:stretch>
        </p:blipFill>
        <p:spPr>
          <a:xfrm>
            <a:off x="457200" y="3747581"/>
            <a:ext cx="2678453" cy="2640012"/>
          </a:xfrm>
        </p:spPr>
      </p:pic>
      <p:pic>
        <p:nvPicPr>
          <p:cNvPr id="5" name="Picture 4" descr="no_data_geo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653" y="3756006"/>
            <a:ext cx="2631587" cy="2631587"/>
          </a:xfrm>
          <a:prstGeom prst="rect">
            <a:avLst/>
          </a:prstGeom>
        </p:spPr>
      </p:pic>
      <p:pic>
        <p:nvPicPr>
          <p:cNvPr id="6" name="Picture 5" descr="only_data_geo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691" y="3740508"/>
            <a:ext cx="2647085" cy="264708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5069" y="3035874"/>
            <a:ext cx="2242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Data filtered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67436" y="3035874"/>
            <a:ext cx="2242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value is Zero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37691" y="3035874"/>
            <a:ext cx="2242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is 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557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422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76</Words>
  <Application>Microsoft Macintosh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Problem with Data</vt:lpstr>
      <vt:lpstr>validfp</vt:lpstr>
      <vt:lpstr>0803 at 6Z validfp is 7309 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Carrasco</dc:creator>
  <cp:lastModifiedBy>Nicholas Carrasco</cp:lastModifiedBy>
  <cp:revision>5</cp:revision>
  <dcterms:created xsi:type="dcterms:W3CDTF">2014-07-29T13:32:20Z</dcterms:created>
  <dcterms:modified xsi:type="dcterms:W3CDTF">2014-07-29T14:08:11Z</dcterms:modified>
</cp:coreProperties>
</file>