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9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8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0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2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EA21-8B09-8F49-8CD2-EB5A9D7951EC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8E92C-E02C-1248-866F-0D4B87CA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hr_geo_wn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82" b="-16482"/>
          <a:stretch>
            <a:fillRect/>
          </a:stretch>
        </p:blipFill>
        <p:spPr>
          <a:xfrm>
            <a:off x="173681" y="88242"/>
            <a:ext cx="5047584" cy="2661842"/>
          </a:xfrm>
        </p:spPr>
      </p:pic>
      <p:pic>
        <p:nvPicPr>
          <p:cNvPr id="5" name="Picture 4" descr="6hr_thk_geo_w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0" y="2503542"/>
            <a:ext cx="5047585" cy="1897053"/>
          </a:xfrm>
          <a:prstGeom prst="rect">
            <a:avLst/>
          </a:prstGeom>
        </p:spPr>
      </p:pic>
      <p:pic>
        <p:nvPicPr>
          <p:cNvPr id="6" name="Picture 5" descr="6hr_thin_geo_w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4400595"/>
            <a:ext cx="5147062" cy="2114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2567" y="759889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per day:519039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2567" y="3159390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per </a:t>
            </a:r>
            <a:r>
              <a:rPr lang="en-US" dirty="0"/>
              <a:t>day</a:t>
            </a:r>
            <a:r>
              <a:rPr lang="en-US" dirty="0" smtClean="0"/>
              <a:t>:305169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5397" y="5168091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</a:t>
            </a:r>
            <a:r>
              <a:rPr lang="en-US" dirty="0"/>
              <a:t>per day</a:t>
            </a:r>
            <a:r>
              <a:rPr lang="en-US" dirty="0" smtClean="0"/>
              <a:t>:</a:t>
            </a:r>
          </a:p>
          <a:p>
            <a:r>
              <a:rPr lang="en-US" dirty="0"/>
              <a:t>109692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0713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397167"/>
            <a:ext cx="5047584" cy="20439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" y="2503542"/>
            <a:ext cx="5047584" cy="1897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4404944"/>
            <a:ext cx="5147062" cy="2105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2567" y="759889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per day:519039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25397" y="3159390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per </a:t>
            </a:r>
            <a:r>
              <a:rPr lang="en-US" dirty="0"/>
              <a:t>day</a:t>
            </a:r>
            <a:r>
              <a:rPr lang="en-US" dirty="0" smtClean="0"/>
              <a:t>:305169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5397" y="5168091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</a:t>
            </a:r>
            <a:r>
              <a:rPr lang="en-US" dirty="0"/>
              <a:t>per day</a:t>
            </a:r>
            <a:r>
              <a:rPr lang="en-US" dirty="0" smtClean="0"/>
              <a:t>:</a:t>
            </a:r>
          </a:p>
          <a:p>
            <a:r>
              <a:rPr lang="en-US" dirty="0"/>
              <a:t>109692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6266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488884"/>
            <a:ext cx="5047584" cy="18605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" y="2516768"/>
            <a:ext cx="5047584" cy="187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" y="4497711"/>
            <a:ext cx="5147062" cy="1920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5397" y="5168091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</a:t>
            </a:r>
            <a:r>
              <a:rPr lang="en-US" dirty="0"/>
              <a:t>per day</a:t>
            </a:r>
            <a:r>
              <a:rPr lang="en-US" dirty="0" smtClean="0"/>
              <a:t>:</a:t>
            </a:r>
          </a:p>
          <a:p>
            <a:r>
              <a:rPr lang="en-US" dirty="0"/>
              <a:t>109692</a:t>
            </a:r>
            <a:r>
              <a:rPr lang="en-US" dirty="0"/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5397" y="759889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per day:519039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5397" y="3159390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Ingest Data per </a:t>
            </a:r>
            <a:r>
              <a:rPr lang="en-US" dirty="0"/>
              <a:t>day</a:t>
            </a:r>
            <a:r>
              <a:rPr lang="en-US" dirty="0" smtClean="0"/>
              <a:t>:305169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0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20910</TotalTime>
  <Words>54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0802 6Z</dc:title>
  <dc:creator>bachir annane</dc:creator>
  <cp:lastModifiedBy>Nicholas Carrasco</cp:lastModifiedBy>
  <cp:revision>9</cp:revision>
  <dcterms:created xsi:type="dcterms:W3CDTF">2014-08-06T00:33:57Z</dcterms:created>
  <dcterms:modified xsi:type="dcterms:W3CDTF">2014-08-26T17:40:51Z</dcterms:modified>
</cp:coreProperties>
</file>