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3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2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49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3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2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169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43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6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4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9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457BB-31C0-1C43-B73C-D3F36EECA639}" type="datetimeFigureOut">
              <a:rPr lang="en-US" smtClean="0"/>
              <a:t>8/4/14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1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6410" y="274638"/>
            <a:ext cx="4030389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GEO</a:t>
            </a:r>
            <a:br>
              <a:rPr lang="en-US" dirty="0" smtClean="0"/>
            </a:br>
            <a:r>
              <a:rPr lang="en-US" dirty="0" smtClean="0"/>
              <a:t>0802 6Z</a:t>
            </a:r>
            <a:endParaRPr lang="en-US" dirty="0"/>
          </a:p>
        </p:txBody>
      </p:sp>
      <p:pic>
        <p:nvPicPr>
          <p:cNvPr id="4" name="Content Placeholder 3" descr="all_bis_0206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64" b="11064"/>
          <a:stretch>
            <a:fillRect/>
          </a:stretch>
        </p:blipFill>
        <p:spPr>
          <a:xfrm>
            <a:off x="0" y="439738"/>
            <a:ext cx="3613888" cy="2916237"/>
          </a:xfrm>
        </p:spPr>
      </p:pic>
      <p:pic>
        <p:nvPicPr>
          <p:cNvPr id="5" name="Picture 4" descr="qcd_0206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33713"/>
            <a:ext cx="3628372" cy="35134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50160" y="2742680"/>
            <a:ext cx="3033721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Valid </a:t>
            </a:r>
            <a:r>
              <a:rPr lang="sv-SE" dirty="0" smtClean="0"/>
              <a:t>data from JCSDA; 98588</a:t>
            </a:r>
          </a:p>
          <a:p>
            <a:r>
              <a:rPr lang="en-US" dirty="0" smtClean="0"/>
              <a:t>Filtered data (yellow); 82334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Removed 9 levels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Removed the null data points</a:t>
            </a:r>
            <a:endParaRPr lang="en-US" dirty="0"/>
          </a:p>
          <a:p>
            <a:r>
              <a:rPr lang="it-IT" dirty="0" err="1" smtClean="0"/>
              <a:t>All</a:t>
            </a:r>
            <a:r>
              <a:rPr lang="it-IT" dirty="0" smtClean="0"/>
              <a:t> zero data (blue);      16254</a:t>
            </a:r>
          </a:p>
          <a:p>
            <a:endParaRPr lang="it-IT" dirty="0"/>
          </a:p>
          <a:p>
            <a:r>
              <a:rPr lang="it-IT" dirty="0" smtClean="0"/>
              <a:t>QCD (</a:t>
            </a:r>
            <a:r>
              <a:rPr lang="it-IT" dirty="0" err="1" smtClean="0"/>
              <a:t>qc_t</a:t>
            </a:r>
            <a:r>
              <a:rPr lang="it-IT" dirty="0" smtClean="0"/>
              <a:t> &gt;0.1) </a:t>
            </a:r>
            <a:r>
              <a:rPr lang="it-IT" dirty="0" smtClean="0"/>
              <a:t>data (green): </a:t>
            </a:r>
            <a:r>
              <a:rPr lang="en-US" dirty="0"/>
              <a:t>41889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441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158" y="119742"/>
            <a:ext cx="4057975" cy="68571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0802 6Z</a:t>
            </a:r>
            <a:endParaRPr lang="en-US" dirty="0"/>
          </a:p>
        </p:txBody>
      </p:sp>
      <p:pic>
        <p:nvPicPr>
          <p:cNvPr id="4" name="Content Placeholder 3" descr="geo_count_020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73" r="-4573"/>
          <a:stretch>
            <a:fillRect/>
          </a:stretch>
        </p:blipFill>
        <p:spPr>
          <a:xfrm>
            <a:off x="0" y="222854"/>
            <a:ext cx="3368450" cy="2079775"/>
          </a:xfrm>
        </p:spPr>
      </p:pic>
      <p:pic>
        <p:nvPicPr>
          <p:cNvPr id="5" name="Picture 4" descr="geo_bias_02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4" y="2342339"/>
            <a:ext cx="3116684" cy="2227079"/>
          </a:xfrm>
          <a:prstGeom prst="rect">
            <a:avLst/>
          </a:prstGeom>
        </p:spPr>
      </p:pic>
      <p:pic>
        <p:nvPicPr>
          <p:cNvPr id="7" name="Picture 6" descr="geo_rms_020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4" y="4569419"/>
            <a:ext cx="3147661" cy="21226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65045" y="805457"/>
            <a:ext cx="4491653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82334 data point were assimilated</a:t>
            </a:r>
          </a:p>
          <a:p>
            <a:endParaRPr lang="en-US" b="1" dirty="0" smtClean="0"/>
          </a:p>
          <a:p>
            <a:r>
              <a:rPr lang="en-US" b="1" u="sng" dirty="0" smtClean="0"/>
              <a:t>14 Levels</a:t>
            </a:r>
            <a:r>
              <a:rPr lang="en-US" u="sng" dirty="0" smtClean="0"/>
              <a:t>; </a:t>
            </a:r>
            <a:r>
              <a:rPr lang="en-US" dirty="0" smtClean="0">
                <a:solidFill>
                  <a:srgbClr val="008000"/>
                </a:solidFill>
              </a:rPr>
              <a:t>943.8, 813.7, 705.8, 627.9, 544.1,   459.1, 381.9, 306.2, 240.5, 184.4, 142, 109.8, 82.9, 63.3</a:t>
            </a:r>
          </a:p>
          <a:p>
            <a:r>
              <a:rPr lang="en-US" b="1" u="sng" dirty="0" smtClean="0"/>
              <a:t>9 levels removed: </a:t>
            </a:r>
            <a:r>
              <a:rPr lang="en-US" b="1" dirty="0" smtClean="0">
                <a:solidFill>
                  <a:srgbClr val="FF0000"/>
                </a:solidFill>
              </a:rPr>
              <a:t>46.9, 30.3, 19.6, 11.5, 5.7, 3.3, 1.8, 0.96, 0.1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" name="Picture 8" descr="geo_0206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045" y="2868791"/>
            <a:ext cx="4257524" cy="382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96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0910" y="274638"/>
            <a:ext cx="3205890" cy="1143000"/>
          </a:xfrm>
        </p:spPr>
        <p:txBody>
          <a:bodyPr/>
          <a:lstStyle/>
          <a:p>
            <a:r>
              <a:rPr lang="en-US" dirty="0" smtClean="0"/>
              <a:t>0802 6Z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3756" y="2119702"/>
            <a:ext cx="2843043" cy="4006461"/>
          </a:xfrm>
        </p:spPr>
        <p:txBody>
          <a:bodyPr/>
          <a:lstStyle/>
          <a:p>
            <a:r>
              <a:rPr lang="en-US" dirty="0" smtClean="0"/>
              <a:t>Analysis at 800mb </a:t>
            </a:r>
            <a:r>
              <a:rPr lang="en-US" dirty="0" err="1" smtClean="0"/>
              <a:t>lvl</a:t>
            </a:r>
            <a:endParaRPr lang="en-US" dirty="0" smtClean="0"/>
          </a:p>
          <a:p>
            <a:r>
              <a:rPr lang="en-US" dirty="0" err="1" smtClean="0"/>
              <a:t>Obs</a:t>
            </a:r>
            <a:r>
              <a:rPr lang="en-US" dirty="0" smtClean="0"/>
              <a:t> at 813mb </a:t>
            </a:r>
            <a:r>
              <a:rPr lang="en-US" dirty="0" err="1" smtClean="0"/>
              <a:t>lvl</a:t>
            </a:r>
            <a:endParaRPr lang="en-US" dirty="0" smtClean="0"/>
          </a:p>
          <a:p>
            <a:r>
              <a:rPr lang="en-US" dirty="0" smtClean="0"/>
              <a:t>287.65</a:t>
            </a:r>
            <a:r>
              <a:rPr lang="en-US" dirty="0" smtClean="0"/>
              <a:t>&lt;</a:t>
            </a:r>
            <a:r>
              <a:rPr lang="en-US" dirty="0" err="1" smtClean="0"/>
              <a:t>obs</a:t>
            </a:r>
            <a:r>
              <a:rPr lang="en-US" dirty="0" smtClean="0"/>
              <a:t>&lt;290.850</a:t>
            </a:r>
          </a:p>
        </p:txBody>
      </p:sp>
      <p:pic>
        <p:nvPicPr>
          <p:cNvPr id="4" name="Picture 3" descr="analys_0206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3" y="0"/>
            <a:ext cx="4077951" cy="3437356"/>
          </a:xfrm>
          <a:prstGeom prst="rect">
            <a:avLst/>
          </a:prstGeom>
        </p:spPr>
      </p:pic>
      <p:pic>
        <p:nvPicPr>
          <p:cNvPr id="5" name="Picture 4" descr="analys_obs_0206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7356"/>
            <a:ext cx="4239933" cy="342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63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125" y="198253"/>
            <a:ext cx="3234536" cy="1143000"/>
          </a:xfrm>
        </p:spPr>
        <p:txBody>
          <a:bodyPr/>
          <a:lstStyle/>
          <a:p>
            <a:r>
              <a:rPr lang="en-US" dirty="0" smtClean="0"/>
              <a:t>0802 6Z</a:t>
            </a:r>
            <a:endParaRPr lang="en-US" dirty="0"/>
          </a:p>
        </p:txBody>
      </p:sp>
      <p:pic>
        <p:nvPicPr>
          <p:cNvPr id="4" name="Content Placeholder 3" descr="Q_0206_coun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942" b="-7942"/>
          <a:stretch>
            <a:fillRect/>
          </a:stretch>
        </p:blipFill>
        <p:spPr>
          <a:xfrm>
            <a:off x="0" y="-184431"/>
            <a:ext cx="3790803" cy="2409163"/>
          </a:xfrm>
        </p:spPr>
      </p:pic>
      <p:pic>
        <p:nvPicPr>
          <p:cNvPr id="5" name="Picture 4" descr="Q_0206_bi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71961"/>
            <a:ext cx="3790803" cy="2071961"/>
          </a:xfrm>
          <a:prstGeom prst="rect">
            <a:avLst/>
          </a:prstGeom>
        </p:spPr>
      </p:pic>
      <p:pic>
        <p:nvPicPr>
          <p:cNvPr id="6" name="Picture 5" descr="Q_0206_rm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143921"/>
            <a:ext cx="3790803" cy="22724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87853" y="2071960"/>
            <a:ext cx="3778807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56895</a:t>
            </a:r>
            <a:r>
              <a:rPr lang="en-US" dirty="0" smtClean="0"/>
              <a:t> assimilated</a:t>
            </a:r>
          </a:p>
          <a:p>
            <a:r>
              <a:rPr lang="en-US" dirty="0"/>
              <a:t> </a:t>
            </a:r>
            <a:r>
              <a:rPr lang="en-US" dirty="0" smtClean="0"/>
              <a:t>10 pressure levels; 929.8, 776.2,660.5,554.5,458.4,374.1,328.5,292.8,215.4,110.3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41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2912</TotalTime>
  <Words>128</Words>
  <Application>Microsoft Macintosh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GEO 0802 6Z</vt:lpstr>
      <vt:lpstr>0802 6Z</vt:lpstr>
      <vt:lpstr>0802 6Z</vt:lpstr>
      <vt:lpstr>0802 6Z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Carrasco</dc:creator>
  <cp:lastModifiedBy>Nicholas Carrasco</cp:lastModifiedBy>
  <cp:revision>14</cp:revision>
  <dcterms:created xsi:type="dcterms:W3CDTF">2014-08-04T17:31:57Z</dcterms:created>
  <dcterms:modified xsi:type="dcterms:W3CDTF">2014-08-06T18:04:12Z</dcterms:modified>
</cp:coreProperties>
</file>