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9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2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8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1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1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1F15-EAF7-2E49-A409-DCADFDFF31A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CA51-2097-674F-93E3-BB9B877BC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5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06/30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623"/>
            <a:ext cx="8229600" cy="43968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Hourly cycling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a</a:t>
            </a:r>
            <a:r>
              <a:rPr lang="en-US" sz="2400" dirty="0" smtClean="0"/>
              <a:t>)  </a:t>
            </a:r>
            <a:r>
              <a:rPr lang="en-US" sz="2400" dirty="0" smtClean="0"/>
              <a:t> 20 </a:t>
            </a:r>
            <a:r>
              <a:rPr lang="en-US" sz="2400" dirty="0" err="1" smtClean="0"/>
              <a:t>bufr</a:t>
            </a:r>
            <a:r>
              <a:rPr lang="en-US" sz="2400" dirty="0" smtClean="0"/>
              <a:t> files per </a:t>
            </a:r>
            <a:r>
              <a:rPr lang="en-US" sz="2400" dirty="0" smtClean="0"/>
              <a:t>day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b)   </a:t>
            </a:r>
            <a:r>
              <a:rPr lang="en-US" sz="2400" dirty="0" err="1"/>
              <a:t>obs</a:t>
            </a:r>
            <a:r>
              <a:rPr lang="en-US" sz="2400" dirty="0"/>
              <a:t> </a:t>
            </a:r>
            <a:r>
              <a:rPr lang="en-US" sz="2400" dirty="0" err="1"/>
              <a:t>bufr</a:t>
            </a:r>
            <a:r>
              <a:rPr lang="en-US" sz="2400" dirty="0"/>
              <a:t> file missing for the cycles; 3Z,9Z,15Z and </a:t>
            </a:r>
            <a:r>
              <a:rPr lang="en-US" sz="2400" dirty="0" smtClean="0"/>
              <a:t>21Z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c)   </a:t>
            </a:r>
            <a:r>
              <a:rPr lang="en-US" sz="2400" dirty="0" smtClean="0"/>
              <a:t>96 </a:t>
            </a:r>
            <a:r>
              <a:rPr lang="en-US" sz="2400" dirty="0" smtClean="0"/>
              <a:t>cycles</a:t>
            </a:r>
            <a:r>
              <a:rPr lang="en-US" sz="2400" dirty="0"/>
              <a:t> </a:t>
            </a:r>
            <a:r>
              <a:rPr lang="en-US" sz="2400" dirty="0" smtClean="0"/>
              <a:t>for each experiment</a:t>
            </a:r>
          </a:p>
          <a:p>
            <a:pPr marL="4000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b="1" dirty="0" smtClean="0"/>
              <a:t>control</a:t>
            </a:r>
          </a:p>
          <a:p>
            <a:pPr marL="400050" lvl="1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control +temperature</a:t>
            </a:r>
          </a:p>
          <a:p>
            <a:pPr marL="400050" lvl="1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control + q</a:t>
            </a:r>
          </a:p>
          <a:p>
            <a:pPr marL="400050" lvl="1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control + t and q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400" dirty="0" smtClean="0"/>
              <a:t>   d)   5 day forecast at 0Z, 6Z, 12Z, 18Z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e</a:t>
            </a:r>
            <a:r>
              <a:rPr lang="en-US" sz="2400" dirty="0"/>
              <a:t>) </a:t>
            </a:r>
            <a:r>
              <a:rPr lang="en-US" sz="2400" dirty="0" smtClean="0"/>
              <a:t>  forecast for 08</a:t>
            </a:r>
            <a:r>
              <a:rPr lang="en-US" sz="2400" dirty="0" smtClean="0"/>
              <a:t>/02 6Z failed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745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50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Storm Statistics</a:t>
            </a:r>
            <a:br>
              <a:rPr lang="en-US" sz="2800" dirty="0" smtClean="0"/>
            </a:br>
            <a:r>
              <a:rPr lang="en-US" sz="2800" dirty="0" smtClean="0"/>
              <a:t>Max Wind</a:t>
            </a:r>
            <a:endParaRPr lang="en-US" sz="2800" dirty="0"/>
          </a:p>
        </p:txBody>
      </p:sp>
      <p:pic>
        <p:nvPicPr>
          <p:cNvPr id="4" name="Content Placeholder 3" descr="compare_cntrl_t_q_wnd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" r="-321"/>
          <a:stretch/>
        </p:blipFill>
        <p:spPr>
          <a:xfrm>
            <a:off x="141116" y="1204967"/>
            <a:ext cx="8705728" cy="5438636"/>
          </a:xfrm>
        </p:spPr>
      </p:pic>
    </p:spTree>
    <p:extLst>
      <p:ext uri="{BB962C8B-B14F-4D97-AF65-F5344CB8AC3E}">
        <p14:creationId xmlns:p14="http://schemas.microsoft.com/office/powerpoint/2010/main" val="40194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6907"/>
          </a:xfrm>
        </p:spPr>
        <p:txBody>
          <a:bodyPr>
            <a:noAutofit/>
          </a:bodyPr>
          <a:lstStyle/>
          <a:p>
            <a:r>
              <a:rPr lang="en-US" sz="2800" dirty="0" smtClean="0"/>
              <a:t>Storm Statistics </a:t>
            </a:r>
            <a:br>
              <a:rPr lang="en-US" sz="2800" dirty="0" smtClean="0"/>
            </a:br>
            <a:r>
              <a:rPr lang="en-US" sz="2800" dirty="0" smtClean="0"/>
              <a:t>Pressure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5" y="1248390"/>
            <a:ext cx="8738294" cy="5460346"/>
          </a:xfrm>
        </p:spPr>
      </p:pic>
    </p:spTree>
    <p:extLst>
      <p:ext uri="{BB962C8B-B14F-4D97-AF65-F5344CB8AC3E}">
        <p14:creationId xmlns:p14="http://schemas.microsoft.com/office/powerpoint/2010/main" val="145228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49"/>
            <a:ext cx="8229600" cy="57209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Storm Statistics </a:t>
            </a:r>
            <a:br>
              <a:rPr lang="en-US" sz="2800" dirty="0" smtClean="0"/>
            </a:br>
            <a:r>
              <a:rPr lang="en-US" sz="2800" dirty="0" smtClean="0"/>
              <a:t>Track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/>
          <a:stretch/>
        </p:blipFill>
        <p:spPr>
          <a:xfrm>
            <a:off x="0" y="977001"/>
            <a:ext cx="8610815" cy="5681085"/>
          </a:xfrm>
        </p:spPr>
      </p:pic>
    </p:spTree>
    <p:extLst>
      <p:ext uri="{BB962C8B-B14F-4D97-AF65-F5344CB8AC3E}">
        <p14:creationId xmlns:p14="http://schemas.microsoft.com/office/powerpoint/2010/main" val="145228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trl_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5" y="640478"/>
            <a:ext cx="3466643" cy="606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29" y="640478"/>
            <a:ext cx="2828651" cy="6065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7138" y="282245"/>
            <a:ext cx="176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8769" y="227968"/>
            <a:ext cx="176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+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8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trl_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5" y="640478"/>
            <a:ext cx="3466643" cy="606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65" y="640478"/>
            <a:ext cx="3310782" cy="6065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7138" y="282245"/>
            <a:ext cx="176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9911" y="249857"/>
            <a:ext cx="176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+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7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ntrl_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5" y="640478"/>
            <a:ext cx="3466643" cy="606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65" y="640478"/>
            <a:ext cx="3375912" cy="6065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7138" y="282245"/>
            <a:ext cx="176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2811" y="249979"/>
            <a:ext cx="176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+ TQ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7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The </a:t>
            </a:r>
            <a:r>
              <a:rPr lang="en-US" u="sng" dirty="0"/>
              <a:t>data included in the control </a:t>
            </a:r>
          </a:p>
          <a:p>
            <a:r>
              <a:rPr lang="en-US" dirty="0" err="1"/>
              <a:t>Radiosondes</a:t>
            </a:r>
            <a:r>
              <a:rPr lang="en-US" dirty="0"/>
              <a:t>, ships, buoys, surface stations</a:t>
            </a:r>
          </a:p>
          <a:p>
            <a:r>
              <a:rPr lang="en-US" dirty="0"/>
              <a:t>AMVs from GOES-Imager, SEVERI</a:t>
            </a:r>
          </a:p>
          <a:p>
            <a:r>
              <a:rPr lang="en-US" dirty="0" err="1"/>
              <a:t>T,q</a:t>
            </a:r>
            <a:r>
              <a:rPr lang="en-US" dirty="0"/>
              <a:t> soundings from GOES-Sounder, HIRS, AIRS, MHS,GPS</a:t>
            </a:r>
          </a:p>
          <a:p>
            <a:r>
              <a:rPr lang="en-US" dirty="0"/>
              <a:t>T soundings from from AMSU-A, q soundings from AMSU-B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1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10141</TotalTime>
  <Words>150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06/30 Update</vt:lpstr>
      <vt:lpstr>Storm Statistics Max Wind</vt:lpstr>
      <vt:lpstr>Storm Statistics  Pressure</vt:lpstr>
      <vt:lpstr>Storm Statistics  Track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Nicholas Carrasco</dc:creator>
  <cp:lastModifiedBy>Nicholas Carrasco</cp:lastModifiedBy>
  <cp:revision>10</cp:revision>
  <dcterms:created xsi:type="dcterms:W3CDTF">2015-06-23T17:35:33Z</dcterms:created>
  <dcterms:modified xsi:type="dcterms:W3CDTF">2015-06-30T18:46:55Z</dcterms:modified>
</cp:coreProperties>
</file>