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-7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1F15-EAF7-2E49-A409-DCADFDFF31A9}" type="datetimeFigureOut">
              <a:rPr lang="en-US" smtClean="0"/>
              <a:t>6/23/15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CA51-2097-674F-93E3-BB9B877BC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7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1F15-EAF7-2E49-A409-DCADFDFF31A9}" type="datetimeFigureOut">
              <a:rPr lang="en-US" smtClean="0"/>
              <a:t>6/23/15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CA51-2097-674F-93E3-BB9B877BC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9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1F15-EAF7-2E49-A409-DCADFDFF31A9}" type="datetimeFigureOut">
              <a:rPr lang="en-US" smtClean="0"/>
              <a:t>6/23/15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CA51-2097-674F-93E3-BB9B877BC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62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1F15-EAF7-2E49-A409-DCADFDFF31A9}" type="datetimeFigureOut">
              <a:rPr lang="en-US" smtClean="0"/>
              <a:t>6/23/15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CA51-2097-674F-93E3-BB9B877BC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81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1F15-EAF7-2E49-A409-DCADFDFF31A9}" type="datetimeFigureOut">
              <a:rPr lang="en-US" smtClean="0"/>
              <a:t>6/23/15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CA51-2097-674F-93E3-BB9B877BC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13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1F15-EAF7-2E49-A409-DCADFDFF31A9}" type="datetimeFigureOut">
              <a:rPr lang="en-US" smtClean="0"/>
              <a:t>6/23/15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CA51-2097-674F-93E3-BB9B877BC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54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1F15-EAF7-2E49-A409-DCADFDFF31A9}" type="datetimeFigureOut">
              <a:rPr lang="en-US" smtClean="0"/>
              <a:t>6/23/15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CA51-2097-674F-93E3-BB9B877BC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64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1F15-EAF7-2E49-A409-DCADFDFF31A9}" type="datetimeFigureOut">
              <a:rPr lang="en-US" smtClean="0"/>
              <a:t>6/23/15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CA51-2097-674F-93E3-BB9B877BC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0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1F15-EAF7-2E49-A409-DCADFDFF31A9}" type="datetimeFigureOut">
              <a:rPr lang="en-US" smtClean="0"/>
              <a:t>6/23/15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CA51-2097-674F-93E3-BB9B877BC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5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1F15-EAF7-2E49-A409-DCADFDFF31A9}" type="datetimeFigureOut">
              <a:rPr lang="en-US" smtClean="0"/>
              <a:t>6/23/15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CA51-2097-674F-93E3-BB9B877BC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64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1F15-EAF7-2E49-A409-DCADFDFF31A9}" type="datetimeFigureOut">
              <a:rPr lang="en-US" smtClean="0"/>
              <a:t>6/23/15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CA51-2097-674F-93E3-BB9B877BC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10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51F15-EAF7-2E49-A409-DCADFDFF31A9}" type="datetimeFigureOut">
              <a:rPr lang="en-US" smtClean="0"/>
              <a:t>6/23/15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0CA51-2097-674F-93E3-BB9B877BC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159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4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622"/>
            <a:ext cx="8229600" cy="5335927"/>
          </a:xfrm>
        </p:spPr>
        <p:txBody>
          <a:bodyPr/>
          <a:lstStyle/>
          <a:p>
            <a:r>
              <a:rPr lang="en-US" dirty="0" smtClean="0"/>
              <a:t>Hourly cycling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sz="2000" dirty="0" smtClean="0"/>
              <a:t>a)  </a:t>
            </a:r>
            <a:r>
              <a:rPr lang="en-US" sz="1800" dirty="0" smtClean="0"/>
              <a:t>20 </a:t>
            </a:r>
            <a:r>
              <a:rPr lang="en-US" sz="1800" dirty="0" err="1" smtClean="0"/>
              <a:t>bufr</a:t>
            </a:r>
            <a:r>
              <a:rPr lang="en-US" sz="1800" dirty="0" smtClean="0"/>
              <a:t> files per day, 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b)   96 cycles, </a:t>
            </a:r>
            <a:r>
              <a:rPr lang="en-US" sz="1800" dirty="0" smtClean="0"/>
              <a:t>missing a </a:t>
            </a:r>
            <a:r>
              <a:rPr lang="en-US" sz="1800" dirty="0" err="1" smtClean="0"/>
              <a:t>bufr</a:t>
            </a:r>
            <a:r>
              <a:rPr lang="en-US" sz="1800" dirty="0" smtClean="0"/>
              <a:t> file for the cycles; 3Z,9Z,15Z and 21Z</a:t>
            </a:r>
            <a:endParaRPr lang="en-US" sz="1800" dirty="0" smtClean="0"/>
          </a:p>
          <a:p>
            <a:r>
              <a:rPr lang="en-US" dirty="0" smtClean="0"/>
              <a:t>90mns cycling</a:t>
            </a:r>
          </a:p>
          <a:p>
            <a:pPr marL="0" indent="0">
              <a:buNone/>
            </a:pPr>
            <a:r>
              <a:rPr lang="en-US" sz="2000" dirty="0" smtClean="0"/>
              <a:t>        </a:t>
            </a:r>
            <a:r>
              <a:rPr lang="en-US" sz="2000" dirty="0" smtClean="0"/>
              <a:t>a)  20 </a:t>
            </a:r>
            <a:r>
              <a:rPr lang="en-US" sz="2000" dirty="0" err="1" smtClean="0"/>
              <a:t>bufr</a:t>
            </a:r>
            <a:r>
              <a:rPr lang="en-US" sz="2000" dirty="0" smtClean="0"/>
              <a:t> files per day,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</a:t>
            </a:r>
            <a:r>
              <a:rPr lang="en-US" sz="2000" dirty="0" smtClean="0"/>
              <a:t>b)  64 cycles, missing a </a:t>
            </a:r>
            <a:r>
              <a:rPr lang="en-US" sz="2000" dirty="0" err="1" smtClean="0"/>
              <a:t>bufr</a:t>
            </a:r>
            <a:r>
              <a:rPr lang="en-US" sz="2000" dirty="0" smtClean="0"/>
              <a:t> file for the 0Z cycle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Status: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1- Created </a:t>
            </a:r>
            <a:r>
              <a:rPr lang="en-US" dirty="0" err="1" smtClean="0"/>
              <a:t>bufr</a:t>
            </a:r>
            <a:r>
              <a:rPr lang="en-US" dirty="0" smtClean="0"/>
              <a:t> files for t, q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2- control: 92 cycles finished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3- hourly cycling: 70 cycles </a:t>
            </a:r>
            <a:r>
              <a:rPr lang="en-US" dirty="0" err="1" smtClean="0"/>
              <a:t>finised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459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720"/>
            <a:ext cx="3726574" cy="64031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Control (</a:t>
            </a:r>
            <a:r>
              <a:rPr lang="en-US" sz="2800" dirty="0" err="1" smtClean="0"/>
              <a:t>syn</a:t>
            </a:r>
            <a:r>
              <a:rPr lang="en-US" sz="2800" dirty="0" smtClean="0"/>
              <a:t>) 08/02 12z</a:t>
            </a:r>
            <a:endParaRPr lang="en-US" sz="2800" dirty="0"/>
          </a:p>
        </p:txBody>
      </p:sp>
      <p:pic>
        <p:nvPicPr>
          <p:cNvPr id="4" name="Content Placeholder 3" descr="0212_cntrl_synp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7135"/>
          <a:stretch/>
        </p:blipFill>
        <p:spPr>
          <a:xfrm>
            <a:off x="939214" y="960466"/>
            <a:ext cx="2582840" cy="5688619"/>
          </a:xfrm>
        </p:spPr>
      </p:pic>
      <p:pic>
        <p:nvPicPr>
          <p:cNvPr id="5" name="Picture 4" descr="0212_cntrl_hr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1940" y="960466"/>
            <a:ext cx="2792636" cy="568861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051940" y="106720"/>
            <a:ext cx="3080803" cy="640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Control (</a:t>
            </a:r>
            <a:r>
              <a:rPr lang="en-US" sz="2800" dirty="0" err="1" smtClean="0"/>
              <a:t>hrl</a:t>
            </a:r>
            <a:r>
              <a:rPr lang="en-US" sz="2800" dirty="0" smtClean="0"/>
              <a:t>) 08/02 12z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67190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720"/>
            <a:ext cx="3726574" cy="64031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Control (</a:t>
            </a:r>
            <a:r>
              <a:rPr lang="en-US" sz="2800" dirty="0" err="1" smtClean="0"/>
              <a:t>syn</a:t>
            </a:r>
            <a:r>
              <a:rPr lang="en-US" sz="2800" dirty="0" smtClean="0"/>
              <a:t>) 08/04 00z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96" y="960466"/>
            <a:ext cx="2515821" cy="568861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755" y="960466"/>
            <a:ext cx="2470400" cy="568861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051940" y="106720"/>
            <a:ext cx="3080803" cy="640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Control (</a:t>
            </a:r>
            <a:r>
              <a:rPr lang="en-US" sz="2800" dirty="0" err="1" smtClean="0"/>
              <a:t>hrl</a:t>
            </a:r>
            <a:r>
              <a:rPr lang="en-US" sz="2800" dirty="0" smtClean="0"/>
              <a:t>) 08/04 00z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5082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720"/>
            <a:ext cx="3726574" cy="640310"/>
          </a:xfrm>
        </p:spPr>
        <p:txBody>
          <a:bodyPr>
            <a:noAutofit/>
          </a:bodyPr>
          <a:lstStyle/>
          <a:p>
            <a:r>
              <a:rPr lang="en-US" sz="2000" b="1" dirty="0" err="1" smtClean="0"/>
              <a:t>control+temp</a:t>
            </a:r>
            <a:r>
              <a:rPr lang="en-US" sz="2000" b="1" dirty="0" smtClean="0"/>
              <a:t> (</a:t>
            </a:r>
            <a:r>
              <a:rPr lang="en-US" sz="2000" b="1" dirty="0" err="1" smtClean="0"/>
              <a:t>syn</a:t>
            </a:r>
            <a:r>
              <a:rPr lang="en-US" sz="2000" b="1" dirty="0" smtClean="0"/>
              <a:t>) 08/03 00z</a:t>
            </a:r>
            <a:endParaRPr lang="en-US" sz="20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887" y="960466"/>
            <a:ext cx="3031102" cy="568861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017" y="960466"/>
            <a:ext cx="3021474" cy="568861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909530" y="106720"/>
            <a:ext cx="3618111" cy="6403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 smtClean="0"/>
              <a:t>control+temp</a:t>
            </a:r>
            <a:r>
              <a:rPr lang="en-US" sz="2000" b="1" dirty="0" smtClean="0"/>
              <a:t> 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hrl</a:t>
            </a:r>
            <a:r>
              <a:rPr lang="en-US" sz="2000" b="1" dirty="0" smtClean="0"/>
              <a:t>) 08/03 00z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65082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140</Words>
  <Application>Microsoft Macintosh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Update</vt:lpstr>
      <vt:lpstr>Control (syn) 08/02 12z</vt:lpstr>
      <vt:lpstr>Control (syn) 08/04 00z</vt:lpstr>
      <vt:lpstr>control+temp (syn) 08/03 00z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</dc:title>
  <dc:creator>Nicholas Carrasco</dc:creator>
  <cp:lastModifiedBy>Nicholas Carrasco</cp:lastModifiedBy>
  <cp:revision>4</cp:revision>
  <dcterms:created xsi:type="dcterms:W3CDTF">2015-06-23T17:35:33Z</dcterms:created>
  <dcterms:modified xsi:type="dcterms:W3CDTF">2015-06-23T18:39:15Z</dcterms:modified>
</cp:coreProperties>
</file>